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5.xml" ContentType="application/vnd.openxmlformats-officedocument.presentationml.tags+xml"/>
  <Override PartName="/ppt/activeX/activeX3.xml" ContentType="application/vnd.ms-office.activeX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Default Extension="emf" ContentType="image/x-emf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activeX/activeX8.xml" ContentType="application/vnd.ms-office.activeX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activeX/activeX5.xml" ContentType="application/vnd.ms-office.activeX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ppt/tags/tag248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activeX/activeX1.xml" ContentType="application/vnd.ms-office.activeX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activeX/activeX6.xml" ContentType="application/vnd.ms-office.activeX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49.xml" ContentType="application/vnd.openxmlformats-officedocument.presentationml.tags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activeX/activeX7.xml" ContentType="application/vnd.ms-office.activeX+xml"/>
  <Default Extension="bin" ContentType="application/vnd.ms-office.activeX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Default Extension="vml" ContentType="application/vnd.openxmlformats-officedocument.vmlDrawing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activeX/activeX4.xml" ContentType="application/vnd.ms-office.activeX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9" r:id="rId2"/>
    <p:sldId id="288" r:id="rId3"/>
    <p:sldId id="329" r:id="rId4"/>
    <p:sldId id="258" r:id="rId5"/>
    <p:sldId id="259" r:id="rId6"/>
    <p:sldId id="261" r:id="rId7"/>
    <p:sldId id="325" r:id="rId8"/>
    <p:sldId id="316" r:id="rId9"/>
    <p:sldId id="263" r:id="rId10"/>
    <p:sldId id="305" r:id="rId11"/>
    <p:sldId id="265" r:id="rId12"/>
    <p:sldId id="266" r:id="rId13"/>
    <p:sldId id="287" r:id="rId14"/>
    <p:sldId id="297" r:id="rId15"/>
    <p:sldId id="298" r:id="rId16"/>
    <p:sldId id="276" r:id="rId17"/>
    <p:sldId id="277" r:id="rId18"/>
    <p:sldId id="280" r:id="rId19"/>
    <p:sldId id="281" r:id="rId20"/>
    <p:sldId id="306" r:id="rId21"/>
    <p:sldId id="327" r:id="rId22"/>
    <p:sldId id="320" r:id="rId23"/>
    <p:sldId id="282" r:id="rId24"/>
    <p:sldId id="321" r:id="rId25"/>
    <p:sldId id="310" r:id="rId26"/>
    <p:sldId id="330" r:id="rId27"/>
    <p:sldId id="286" r:id="rId28"/>
    <p:sldId id="328" r:id="rId29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6A9CB-0100-4DCF-9472-52BCCB31246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0533D-FEEC-41F8-8CFC-B02F58EDC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hyperlink" Target="mailto:thanhhien042@gmail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3.xml"/><Relationship Id="rId2" Type="http://schemas.openxmlformats.org/officeDocument/2006/relationships/tags" Target="../tags/tag50.xml"/><Relationship Id="rId1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5.xml"/><Relationship Id="rId2" Type="http://schemas.openxmlformats.org/officeDocument/2006/relationships/tags" Target="../tags/tag53.xml"/><Relationship Id="rId1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18" Type="http://schemas.openxmlformats.org/officeDocument/2006/relationships/tags" Target="../tags/tag71.xml"/><Relationship Id="rId26" Type="http://schemas.openxmlformats.org/officeDocument/2006/relationships/tags" Target="../tags/tag79.xml"/><Relationship Id="rId3" Type="http://schemas.openxmlformats.org/officeDocument/2006/relationships/tags" Target="../tags/tag56.xml"/><Relationship Id="rId21" Type="http://schemas.openxmlformats.org/officeDocument/2006/relationships/tags" Target="../tags/tag74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5" Type="http://schemas.openxmlformats.org/officeDocument/2006/relationships/tags" Target="../tags/tag78.xml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20" Type="http://schemas.openxmlformats.org/officeDocument/2006/relationships/tags" Target="../tags/tag73.xml"/><Relationship Id="rId29" Type="http://schemas.openxmlformats.org/officeDocument/2006/relationships/tags" Target="../tags/tag82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24" Type="http://schemas.openxmlformats.org/officeDocument/2006/relationships/tags" Target="../tags/tag77.xml"/><Relationship Id="rId32" Type="http://schemas.openxmlformats.org/officeDocument/2006/relationships/image" Target="../media/image4.emf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23" Type="http://schemas.openxmlformats.org/officeDocument/2006/relationships/tags" Target="../tags/tag76.xml"/><Relationship Id="rId28" Type="http://schemas.openxmlformats.org/officeDocument/2006/relationships/tags" Target="../tags/tag81.xml"/><Relationship Id="rId10" Type="http://schemas.openxmlformats.org/officeDocument/2006/relationships/tags" Target="../tags/tag63.xml"/><Relationship Id="rId19" Type="http://schemas.openxmlformats.org/officeDocument/2006/relationships/tags" Target="../tags/tag72.xml"/><Relationship Id="rId31" Type="http://schemas.openxmlformats.org/officeDocument/2006/relationships/image" Target="../media/image3.emf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Relationship Id="rId22" Type="http://schemas.openxmlformats.org/officeDocument/2006/relationships/tags" Target="../tags/tag75.xml"/><Relationship Id="rId27" Type="http://schemas.openxmlformats.org/officeDocument/2006/relationships/tags" Target="../tags/tag80.xml"/><Relationship Id="rId30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18" Type="http://schemas.openxmlformats.org/officeDocument/2006/relationships/tags" Target="../tags/tag100.xml"/><Relationship Id="rId26" Type="http://schemas.openxmlformats.org/officeDocument/2006/relationships/tags" Target="../tags/tag108.xml"/><Relationship Id="rId3" Type="http://schemas.openxmlformats.org/officeDocument/2006/relationships/tags" Target="../tags/tag85.xml"/><Relationship Id="rId21" Type="http://schemas.openxmlformats.org/officeDocument/2006/relationships/tags" Target="../tags/tag103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tags" Target="../tags/tag99.xml"/><Relationship Id="rId25" Type="http://schemas.openxmlformats.org/officeDocument/2006/relationships/tags" Target="../tags/tag107.xml"/><Relationship Id="rId33" Type="http://schemas.openxmlformats.org/officeDocument/2006/relationships/image" Target="../media/image13.emf"/><Relationship Id="rId2" Type="http://schemas.openxmlformats.org/officeDocument/2006/relationships/tags" Target="../tags/tag84.xml"/><Relationship Id="rId16" Type="http://schemas.openxmlformats.org/officeDocument/2006/relationships/tags" Target="../tags/tag98.xml"/><Relationship Id="rId20" Type="http://schemas.openxmlformats.org/officeDocument/2006/relationships/tags" Target="../tags/tag102.xml"/><Relationship Id="rId29" Type="http://schemas.openxmlformats.org/officeDocument/2006/relationships/tags" Target="../tags/tag111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24" Type="http://schemas.openxmlformats.org/officeDocument/2006/relationships/tags" Target="../tags/tag106.xml"/><Relationship Id="rId32" Type="http://schemas.openxmlformats.org/officeDocument/2006/relationships/image" Target="../media/image12.emf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23" Type="http://schemas.openxmlformats.org/officeDocument/2006/relationships/tags" Target="../tags/tag105.xml"/><Relationship Id="rId28" Type="http://schemas.openxmlformats.org/officeDocument/2006/relationships/tags" Target="../tags/tag110.xml"/><Relationship Id="rId10" Type="http://schemas.openxmlformats.org/officeDocument/2006/relationships/tags" Target="../tags/tag92.xml"/><Relationship Id="rId19" Type="http://schemas.openxmlformats.org/officeDocument/2006/relationships/tags" Target="../tags/tag101.xml"/><Relationship Id="rId31" Type="http://schemas.openxmlformats.org/officeDocument/2006/relationships/slideLayout" Target="../slideLayouts/slideLayout6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Relationship Id="rId22" Type="http://schemas.openxmlformats.org/officeDocument/2006/relationships/tags" Target="../tags/tag104.xml"/><Relationship Id="rId27" Type="http://schemas.openxmlformats.org/officeDocument/2006/relationships/tags" Target="../tags/tag109.xml"/><Relationship Id="rId30" Type="http://schemas.openxmlformats.org/officeDocument/2006/relationships/tags" Target="../tags/tag1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18" Type="http://schemas.openxmlformats.org/officeDocument/2006/relationships/tags" Target="../tags/tag130.xml"/><Relationship Id="rId3" Type="http://schemas.openxmlformats.org/officeDocument/2006/relationships/tags" Target="../tags/tag115.xml"/><Relationship Id="rId21" Type="http://schemas.openxmlformats.org/officeDocument/2006/relationships/tags" Target="../tags/tag133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17" Type="http://schemas.openxmlformats.org/officeDocument/2006/relationships/tags" Target="../tags/tag129.xml"/><Relationship Id="rId2" Type="http://schemas.openxmlformats.org/officeDocument/2006/relationships/tags" Target="../tags/tag114.xml"/><Relationship Id="rId16" Type="http://schemas.openxmlformats.org/officeDocument/2006/relationships/tags" Target="../tags/tag128.xml"/><Relationship Id="rId20" Type="http://schemas.openxmlformats.org/officeDocument/2006/relationships/tags" Target="../tags/tag132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24" Type="http://schemas.openxmlformats.org/officeDocument/2006/relationships/image" Target="../media/image12.emf"/><Relationship Id="rId5" Type="http://schemas.openxmlformats.org/officeDocument/2006/relationships/tags" Target="../tags/tag117.xml"/><Relationship Id="rId15" Type="http://schemas.openxmlformats.org/officeDocument/2006/relationships/tags" Target="../tags/tag127.xml"/><Relationship Id="rId23" Type="http://schemas.openxmlformats.org/officeDocument/2006/relationships/image" Target="../media/image13.emf"/><Relationship Id="rId10" Type="http://schemas.openxmlformats.org/officeDocument/2006/relationships/tags" Target="../tags/tag122.xml"/><Relationship Id="rId19" Type="http://schemas.openxmlformats.org/officeDocument/2006/relationships/tags" Target="../tags/tag131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tags" Target="../tags/tag126.xml"/><Relationship Id="rId22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6.xml"/><Relationship Id="rId2" Type="http://schemas.openxmlformats.org/officeDocument/2006/relationships/tags" Target="../tags/tag134.xml"/><Relationship Id="rId1" Type="http://schemas.openxmlformats.org/officeDocument/2006/relationships/vmlDrawing" Target="../drawings/vmlDrawing6.vml"/><Relationship Id="rId4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tags" Target="../tags/tag147.xml"/><Relationship Id="rId18" Type="http://schemas.openxmlformats.org/officeDocument/2006/relationships/tags" Target="../tags/tag152.xml"/><Relationship Id="rId26" Type="http://schemas.openxmlformats.org/officeDocument/2006/relationships/tags" Target="../tags/tag160.xml"/><Relationship Id="rId3" Type="http://schemas.openxmlformats.org/officeDocument/2006/relationships/tags" Target="../tags/tag137.xml"/><Relationship Id="rId21" Type="http://schemas.openxmlformats.org/officeDocument/2006/relationships/tags" Target="../tags/tag155.xml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17" Type="http://schemas.openxmlformats.org/officeDocument/2006/relationships/tags" Target="../tags/tag151.xml"/><Relationship Id="rId25" Type="http://schemas.openxmlformats.org/officeDocument/2006/relationships/tags" Target="../tags/tag159.xml"/><Relationship Id="rId33" Type="http://schemas.openxmlformats.org/officeDocument/2006/relationships/image" Target="../media/image4.emf"/><Relationship Id="rId2" Type="http://schemas.openxmlformats.org/officeDocument/2006/relationships/tags" Target="../tags/tag136.xml"/><Relationship Id="rId16" Type="http://schemas.openxmlformats.org/officeDocument/2006/relationships/tags" Target="../tags/tag150.xml"/><Relationship Id="rId20" Type="http://schemas.openxmlformats.org/officeDocument/2006/relationships/tags" Target="../tags/tag154.xml"/><Relationship Id="rId29" Type="http://schemas.openxmlformats.org/officeDocument/2006/relationships/tags" Target="../tags/tag163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24" Type="http://schemas.openxmlformats.org/officeDocument/2006/relationships/tags" Target="../tags/tag158.xml"/><Relationship Id="rId32" Type="http://schemas.openxmlformats.org/officeDocument/2006/relationships/image" Target="../media/image3.emf"/><Relationship Id="rId5" Type="http://schemas.openxmlformats.org/officeDocument/2006/relationships/tags" Target="../tags/tag139.xml"/><Relationship Id="rId15" Type="http://schemas.openxmlformats.org/officeDocument/2006/relationships/tags" Target="../tags/tag149.xml"/><Relationship Id="rId23" Type="http://schemas.openxmlformats.org/officeDocument/2006/relationships/tags" Target="../tags/tag157.xml"/><Relationship Id="rId28" Type="http://schemas.openxmlformats.org/officeDocument/2006/relationships/tags" Target="../tags/tag162.xml"/><Relationship Id="rId10" Type="http://schemas.openxmlformats.org/officeDocument/2006/relationships/tags" Target="../tags/tag144.xml"/><Relationship Id="rId19" Type="http://schemas.openxmlformats.org/officeDocument/2006/relationships/tags" Target="../tags/tag153.xml"/><Relationship Id="rId31" Type="http://schemas.openxmlformats.org/officeDocument/2006/relationships/slideLayout" Target="../slideLayouts/slideLayout6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tags" Target="../tags/tag148.xml"/><Relationship Id="rId22" Type="http://schemas.openxmlformats.org/officeDocument/2006/relationships/tags" Target="../tags/tag156.xml"/><Relationship Id="rId27" Type="http://schemas.openxmlformats.org/officeDocument/2006/relationships/tags" Target="../tags/tag161.xml"/><Relationship Id="rId30" Type="http://schemas.openxmlformats.org/officeDocument/2006/relationships/tags" Target="../tags/tag16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7.xml"/><Relationship Id="rId2" Type="http://schemas.openxmlformats.org/officeDocument/2006/relationships/tags" Target="../tags/tag167.xml"/><Relationship Id="rId1" Type="http://schemas.openxmlformats.org/officeDocument/2006/relationships/vmlDrawing" Target="../drawings/vmlDrawing7.vml"/><Relationship Id="rId4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tags" Target="../tags/tag180.xml"/><Relationship Id="rId18" Type="http://schemas.openxmlformats.org/officeDocument/2006/relationships/tags" Target="../tags/tag185.xml"/><Relationship Id="rId26" Type="http://schemas.openxmlformats.org/officeDocument/2006/relationships/image" Target="../media/image4.emf"/><Relationship Id="rId3" Type="http://schemas.openxmlformats.org/officeDocument/2006/relationships/tags" Target="../tags/tag170.xml"/><Relationship Id="rId21" Type="http://schemas.openxmlformats.org/officeDocument/2006/relationships/tags" Target="../tags/tag188.xml"/><Relationship Id="rId7" Type="http://schemas.openxmlformats.org/officeDocument/2006/relationships/tags" Target="../tags/tag174.xml"/><Relationship Id="rId12" Type="http://schemas.openxmlformats.org/officeDocument/2006/relationships/tags" Target="../tags/tag179.xml"/><Relationship Id="rId17" Type="http://schemas.openxmlformats.org/officeDocument/2006/relationships/tags" Target="../tags/tag184.xml"/><Relationship Id="rId25" Type="http://schemas.openxmlformats.org/officeDocument/2006/relationships/image" Target="../media/image3.emf"/><Relationship Id="rId2" Type="http://schemas.openxmlformats.org/officeDocument/2006/relationships/tags" Target="../tags/tag169.xml"/><Relationship Id="rId16" Type="http://schemas.openxmlformats.org/officeDocument/2006/relationships/tags" Target="../tags/tag183.xml"/><Relationship Id="rId20" Type="http://schemas.openxmlformats.org/officeDocument/2006/relationships/tags" Target="../tags/tag187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tags" Target="../tags/tag178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172.xml"/><Relationship Id="rId15" Type="http://schemas.openxmlformats.org/officeDocument/2006/relationships/tags" Target="../tags/tag182.xml"/><Relationship Id="rId23" Type="http://schemas.openxmlformats.org/officeDocument/2006/relationships/tags" Target="../tags/tag190.xml"/><Relationship Id="rId10" Type="http://schemas.openxmlformats.org/officeDocument/2006/relationships/tags" Target="../tags/tag177.xml"/><Relationship Id="rId19" Type="http://schemas.openxmlformats.org/officeDocument/2006/relationships/tags" Target="../tags/tag186.xml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tags" Target="../tags/tag181.xml"/><Relationship Id="rId22" Type="http://schemas.openxmlformats.org/officeDocument/2006/relationships/tags" Target="../tags/tag18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tags" Target="../tags/tag203.xml"/><Relationship Id="rId18" Type="http://schemas.openxmlformats.org/officeDocument/2006/relationships/tags" Target="../tags/tag208.xml"/><Relationship Id="rId26" Type="http://schemas.openxmlformats.org/officeDocument/2006/relationships/image" Target="../media/image4.emf"/><Relationship Id="rId3" Type="http://schemas.openxmlformats.org/officeDocument/2006/relationships/tags" Target="../tags/tag193.xml"/><Relationship Id="rId21" Type="http://schemas.openxmlformats.org/officeDocument/2006/relationships/tags" Target="../tags/tag211.xml"/><Relationship Id="rId7" Type="http://schemas.openxmlformats.org/officeDocument/2006/relationships/tags" Target="../tags/tag197.xml"/><Relationship Id="rId12" Type="http://schemas.openxmlformats.org/officeDocument/2006/relationships/tags" Target="../tags/tag202.xml"/><Relationship Id="rId17" Type="http://schemas.openxmlformats.org/officeDocument/2006/relationships/tags" Target="../tags/tag207.xml"/><Relationship Id="rId25" Type="http://schemas.openxmlformats.org/officeDocument/2006/relationships/image" Target="../media/image3.emf"/><Relationship Id="rId2" Type="http://schemas.openxmlformats.org/officeDocument/2006/relationships/tags" Target="../tags/tag192.xml"/><Relationship Id="rId16" Type="http://schemas.openxmlformats.org/officeDocument/2006/relationships/tags" Target="../tags/tag206.xml"/><Relationship Id="rId20" Type="http://schemas.openxmlformats.org/officeDocument/2006/relationships/tags" Target="../tags/tag210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195.xml"/><Relationship Id="rId15" Type="http://schemas.openxmlformats.org/officeDocument/2006/relationships/tags" Target="../tags/tag205.xml"/><Relationship Id="rId23" Type="http://schemas.openxmlformats.org/officeDocument/2006/relationships/tags" Target="../tags/tag213.xml"/><Relationship Id="rId10" Type="http://schemas.openxmlformats.org/officeDocument/2006/relationships/tags" Target="../tags/tag200.xml"/><Relationship Id="rId19" Type="http://schemas.openxmlformats.org/officeDocument/2006/relationships/tags" Target="../tags/tag209.xml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tags" Target="../tags/tag204.xml"/><Relationship Id="rId22" Type="http://schemas.openxmlformats.org/officeDocument/2006/relationships/tags" Target="../tags/tag2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8.xml"/><Relationship Id="rId2" Type="http://schemas.openxmlformats.org/officeDocument/2006/relationships/tags" Target="../tags/tag216.xml"/><Relationship Id="rId1" Type="http://schemas.openxmlformats.org/officeDocument/2006/relationships/vmlDrawing" Target="../drawings/vmlDrawing8.vml"/><Relationship Id="rId4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24.xml"/><Relationship Id="rId13" Type="http://schemas.openxmlformats.org/officeDocument/2006/relationships/tags" Target="../tags/tag229.xml"/><Relationship Id="rId18" Type="http://schemas.openxmlformats.org/officeDocument/2006/relationships/tags" Target="../tags/tag234.xml"/><Relationship Id="rId26" Type="http://schemas.openxmlformats.org/officeDocument/2006/relationships/tags" Target="../tags/tag242.xml"/><Relationship Id="rId3" Type="http://schemas.openxmlformats.org/officeDocument/2006/relationships/tags" Target="../tags/tag219.xml"/><Relationship Id="rId21" Type="http://schemas.openxmlformats.org/officeDocument/2006/relationships/tags" Target="../tags/tag237.xml"/><Relationship Id="rId7" Type="http://schemas.openxmlformats.org/officeDocument/2006/relationships/tags" Target="../tags/tag223.xml"/><Relationship Id="rId12" Type="http://schemas.openxmlformats.org/officeDocument/2006/relationships/tags" Target="../tags/tag228.xml"/><Relationship Id="rId17" Type="http://schemas.openxmlformats.org/officeDocument/2006/relationships/tags" Target="../tags/tag233.xml"/><Relationship Id="rId25" Type="http://schemas.openxmlformats.org/officeDocument/2006/relationships/tags" Target="../tags/tag241.xml"/><Relationship Id="rId2" Type="http://schemas.openxmlformats.org/officeDocument/2006/relationships/tags" Target="../tags/tag218.xml"/><Relationship Id="rId16" Type="http://schemas.openxmlformats.org/officeDocument/2006/relationships/tags" Target="../tags/tag232.xml"/><Relationship Id="rId20" Type="http://schemas.openxmlformats.org/officeDocument/2006/relationships/tags" Target="../tags/tag236.xml"/><Relationship Id="rId29" Type="http://schemas.openxmlformats.org/officeDocument/2006/relationships/slideLayout" Target="../slideLayouts/slideLayout6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11" Type="http://schemas.openxmlformats.org/officeDocument/2006/relationships/tags" Target="../tags/tag227.xml"/><Relationship Id="rId24" Type="http://schemas.openxmlformats.org/officeDocument/2006/relationships/tags" Target="../tags/tag240.xml"/><Relationship Id="rId5" Type="http://schemas.openxmlformats.org/officeDocument/2006/relationships/tags" Target="../tags/tag221.xml"/><Relationship Id="rId15" Type="http://schemas.openxmlformats.org/officeDocument/2006/relationships/tags" Target="../tags/tag231.xml"/><Relationship Id="rId23" Type="http://schemas.openxmlformats.org/officeDocument/2006/relationships/tags" Target="../tags/tag239.xml"/><Relationship Id="rId28" Type="http://schemas.openxmlformats.org/officeDocument/2006/relationships/tags" Target="../tags/tag244.xml"/><Relationship Id="rId10" Type="http://schemas.openxmlformats.org/officeDocument/2006/relationships/tags" Target="../tags/tag226.xml"/><Relationship Id="rId19" Type="http://schemas.openxmlformats.org/officeDocument/2006/relationships/tags" Target="../tags/tag235.xml"/><Relationship Id="rId31" Type="http://schemas.openxmlformats.org/officeDocument/2006/relationships/image" Target="../media/image4.emf"/><Relationship Id="rId4" Type="http://schemas.openxmlformats.org/officeDocument/2006/relationships/tags" Target="../tags/tag220.xml"/><Relationship Id="rId9" Type="http://schemas.openxmlformats.org/officeDocument/2006/relationships/tags" Target="../tags/tag225.xml"/><Relationship Id="rId14" Type="http://schemas.openxmlformats.org/officeDocument/2006/relationships/tags" Target="../tags/tag230.xml"/><Relationship Id="rId22" Type="http://schemas.openxmlformats.org/officeDocument/2006/relationships/tags" Target="../tags/tag238.xml"/><Relationship Id="rId27" Type="http://schemas.openxmlformats.org/officeDocument/2006/relationships/tags" Target="../tags/tag243.xml"/><Relationship Id="rId30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26" Type="http://schemas.openxmlformats.org/officeDocument/2006/relationships/tags" Target="../tags/tag43.xml"/><Relationship Id="rId3" Type="http://schemas.openxmlformats.org/officeDocument/2006/relationships/tags" Target="../tags/tag20.xml"/><Relationship Id="rId21" Type="http://schemas.openxmlformats.org/officeDocument/2006/relationships/tags" Target="../tags/tag38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5" Type="http://schemas.openxmlformats.org/officeDocument/2006/relationships/tags" Target="../tags/tag42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tags" Target="../tags/tag37.xml"/><Relationship Id="rId29" Type="http://schemas.openxmlformats.org/officeDocument/2006/relationships/tags" Target="../tags/tag46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24" Type="http://schemas.openxmlformats.org/officeDocument/2006/relationships/tags" Target="../tags/tag41.xml"/><Relationship Id="rId32" Type="http://schemas.openxmlformats.org/officeDocument/2006/relationships/image" Target="../media/image4.emf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23" Type="http://schemas.openxmlformats.org/officeDocument/2006/relationships/tags" Target="../tags/tag40.xml"/><Relationship Id="rId28" Type="http://schemas.openxmlformats.org/officeDocument/2006/relationships/tags" Target="../tags/tag45.xml"/><Relationship Id="rId10" Type="http://schemas.openxmlformats.org/officeDocument/2006/relationships/tags" Target="../tags/tag27.xml"/><Relationship Id="rId19" Type="http://schemas.openxmlformats.org/officeDocument/2006/relationships/tags" Target="../tags/tag36.xml"/><Relationship Id="rId31" Type="http://schemas.openxmlformats.org/officeDocument/2006/relationships/image" Target="../media/image3.emf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tags" Target="../tags/tag39.xml"/><Relationship Id="rId27" Type="http://schemas.openxmlformats.org/officeDocument/2006/relationships/tags" Target="../tags/tag44.xml"/><Relationship Id="rId30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49.xml"/><Relationship Id="rId1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0" y="11720"/>
            <a:ext cx="9144000" cy="71096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GIẢNG ĐIỆNTỬ </a:t>
            </a:r>
          </a:p>
          <a:p>
            <a:pPr algn="ctr">
              <a:lnSpc>
                <a:spcPct val="150000"/>
              </a:lnSpc>
            </a:pP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E- LEARNING</a:t>
            </a:r>
          </a:p>
          <a:p>
            <a:pPr algn="ctr">
              <a:lnSpc>
                <a:spcPct val="150000"/>
              </a:lnSpc>
            </a:pPr>
            <a:r>
              <a:rPr 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 GIẢ: KHÚC THỊ THANH HIỀN</a:t>
            </a:r>
          </a:p>
          <a:p>
            <a:pPr algn="ctr">
              <a:lnSpc>
                <a:spcPct val="150000"/>
              </a:lnSpc>
            </a:pPr>
            <a:r>
              <a:rPr lang="en-US" sz="2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ĐỊA LÍ</a:t>
            </a:r>
          </a:p>
          <a:p>
            <a:pPr algn="ctr">
              <a:lnSpc>
                <a:spcPct val="150000"/>
              </a:lnSpc>
            </a:pPr>
            <a:r>
              <a:rPr 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Gmail: </a:t>
            </a:r>
            <a:r>
              <a:rPr 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thanhhien042@gmail.com</a:t>
            </a:r>
            <a:endParaRPr lang="en-US" sz="2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en-US" sz="2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en-US" sz="2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en-US" sz="2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THÁNG 11/2017</a:t>
            </a:r>
            <a:endParaRPr lang="en-US" sz="2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en-US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2"/>
    </p:custDataLst>
    <p:controls>
      <p:control spid="83970" name="ShockwaveFlash1" r:id="rId3" imgW="8838095" imgH="64000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3" descr="Hinh 20"/>
          <p:cNvPicPr>
            <a:picLocks noChangeAspect="1" noChangeArrowheads="1"/>
          </p:cNvPicPr>
          <p:nvPr/>
        </p:nvPicPr>
        <p:blipFill>
          <a:blip r:embed="rId4"/>
          <a:srcRect b="34694"/>
          <a:stretch>
            <a:fillRect/>
          </a:stretch>
        </p:blipFill>
        <p:spPr bwMode="auto">
          <a:xfrm>
            <a:off x="2667000" y="685800"/>
            <a:ext cx="6477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4" name="Picture 18" descr="Hinh 20"/>
          <p:cNvPicPr>
            <a:picLocks noChangeAspect="1" noChangeArrowheads="1"/>
          </p:cNvPicPr>
          <p:nvPr/>
        </p:nvPicPr>
        <p:blipFill>
          <a:blip r:embed="rId5"/>
          <a:srcRect t="84059" r="70131" b="10144"/>
          <a:stretch>
            <a:fillRect/>
          </a:stretch>
        </p:blipFill>
        <p:spPr bwMode="auto">
          <a:xfrm>
            <a:off x="0" y="4648200"/>
            <a:ext cx="2514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5" name="Picture 19" descr="Hinh 20"/>
          <p:cNvPicPr>
            <a:picLocks noChangeAspect="1" noChangeArrowheads="1"/>
          </p:cNvPicPr>
          <p:nvPr/>
        </p:nvPicPr>
        <p:blipFill>
          <a:blip r:embed="rId6"/>
          <a:srcRect t="79710" r="74399" b="15634"/>
          <a:stretch>
            <a:fillRect/>
          </a:stretch>
        </p:blipFill>
        <p:spPr bwMode="auto">
          <a:xfrm>
            <a:off x="0" y="3886200"/>
            <a:ext cx="25146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6" name="Picture 20" descr="Hinh 20"/>
          <p:cNvPicPr>
            <a:picLocks noChangeAspect="1" noChangeArrowheads="1"/>
          </p:cNvPicPr>
          <p:nvPr/>
        </p:nvPicPr>
        <p:blipFill>
          <a:blip r:embed="rId6"/>
          <a:srcRect t="75363" r="77599" b="20290"/>
          <a:stretch>
            <a:fillRect/>
          </a:stretch>
        </p:blipFill>
        <p:spPr bwMode="auto">
          <a:xfrm>
            <a:off x="0" y="2971800"/>
            <a:ext cx="2514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7" name="Picture 21" descr="Hinh 20"/>
          <p:cNvPicPr>
            <a:picLocks noChangeAspect="1" noChangeArrowheads="1"/>
          </p:cNvPicPr>
          <p:nvPr/>
        </p:nvPicPr>
        <p:blipFill>
          <a:blip r:embed="rId6"/>
          <a:srcRect t="71014" r="77599" b="24637"/>
          <a:stretch>
            <a:fillRect/>
          </a:stretch>
        </p:blipFill>
        <p:spPr bwMode="auto">
          <a:xfrm>
            <a:off x="0" y="2133600"/>
            <a:ext cx="2514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98" name="Picture 22" descr="Hinh 20"/>
          <p:cNvPicPr>
            <a:picLocks noChangeAspect="1" noChangeArrowheads="1"/>
          </p:cNvPicPr>
          <p:nvPr/>
        </p:nvPicPr>
        <p:blipFill>
          <a:blip r:embed="rId6"/>
          <a:srcRect t="66667" r="77599" b="28986"/>
          <a:stretch>
            <a:fillRect/>
          </a:stretch>
        </p:blipFill>
        <p:spPr bwMode="auto">
          <a:xfrm>
            <a:off x="0" y="1295400"/>
            <a:ext cx="2590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99" name="Line 23"/>
          <p:cNvSpPr>
            <a:spLocks noChangeShapeType="1"/>
          </p:cNvSpPr>
          <p:nvPr/>
        </p:nvSpPr>
        <p:spPr bwMode="auto">
          <a:xfrm flipV="1">
            <a:off x="2438400" y="1143000"/>
            <a:ext cx="1066800" cy="457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0" name="Line 24"/>
          <p:cNvSpPr>
            <a:spLocks noChangeShapeType="1"/>
          </p:cNvSpPr>
          <p:nvPr/>
        </p:nvSpPr>
        <p:spPr bwMode="auto">
          <a:xfrm>
            <a:off x="2362200" y="2286000"/>
            <a:ext cx="2362200" cy="1676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1" name="Line 25"/>
          <p:cNvSpPr>
            <a:spLocks noChangeShapeType="1"/>
          </p:cNvSpPr>
          <p:nvPr/>
        </p:nvSpPr>
        <p:spPr bwMode="auto">
          <a:xfrm flipV="1">
            <a:off x="2362200" y="2895600"/>
            <a:ext cx="2438400" cy="381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2" name="Line 26"/>
          <p:cNvSpPr>
            <a:spLocks noChangeShapeType="1"/>
          </p:cNvSpPr>
          <p:nvPr/>
        </p:nvSpPr>
        <p:spPr bwMode="auto">
          <a:xfrm flipV="1">
            <a:off x="2438400" y="3048000"/>
            <a:ext cx="3886200" cy="1143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2603" name="Line 27"/>
          <p:cNvSpPr>
            <a:spLocks noChangeShapeType="1"/>
          </p:cNvSpPr>
          <p:nvPr/>
        </p:nvSpPr>
        <p:spPr bwMode="auto">
          <a:xfrm flipV="1">
            <a:off x="2438400" y="1828800"/>
            <a:ext cx="1524000" cy="3124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365125" y="58356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3600"/>
          </a:p>
        </p:txBody>
      </p:sp>
      <p:sp>
        <p:nvSpPr>
          <p:cNvPr id="14" name="Freeform 13"/>
          <p:cNvSpPr/>
          <p:nvPr>
            <p:custDataLst>
              <p:tags r:id="rId2"/>
            </p:custDataLst>
          </p:nvPr>
        </p:nvSpPr>
        <p:spPr>
          <a:xfrm>
            <a:off x="2920573" y="1511337"/>
            <a:ext cx="3623458" cy="3398288"/>
          </a:xfrm>
          <a:custGeom>
            <a:avLst/>
            <a:gdLst>
              <a:gd name="connsiteX0" fmla="*/ 216522 w 3623458"/>
              <a:gd name="connsiteY0" fmla="*/ 486275 h 3398288"/>
              <a:gd name="connsiteX1" fmla="*/ 202455 w 3623458"/>
              <a:gd name="connsiteY1" fmla="*/ 430005 h 3398288"/>
              <a:gd name="connsiteX2" fmla="*/ 146184 w 3623458"/>
              <a:gd name="connsiteY2" fmla="*/ 415937 h 3398288"/>
              <a:gd name="connsiteX3" fmla="*/ 118049 w 3623458"/>
              <a:gd name="connsiteY3" fmla="*/ 387801 h 3398288"/>
              <a:gd name="connsiteX4" fmla="*/ 33642 w 3623458"/>
              <a:gd name="connsiteY4" fmla="*/ 331531 h 3398288"/>
              <a:gd name="connsiteX5" fmla="*/ 19575 w 3623458"/>
              <a:gd name="connsiteY5" fmla="*/ 247125 h 3398288"/>
              <a:gd name="connsiteX6" fmla="*/ 5507 w 3623458"/>
              <a:gd name="connsiteY6" fmla="*/ 204921 h 3398288"/>
              <a:gd name="connsiteX7" fmla="*/ 89913 w 3623458"/>
              <a:gd name="connsiteY7" fmla="*/ 162718 h 3398288"/>
              <a:gd name="connsiteX8" fmla="*/ 118049 w 3623458"/>
              <a:gd name="connsiteY8" fmla="*/ 134583 h 3398288"/>
              <a:gd name="connsiteX9" fmla="*/ 202455 w 3623458"/>
              <a:gd name="connsiteY9" fmla="*/ 162718 h 3398288"/>
              <a:gd name="connsiteX10" fmla="*/ 244658 w 3623458"/>
              <a:gd name="connsiteY10" fmla="*/ 176786 h 3398288"/>
              <a:gd name="connsiteX11" fmla="*/ 314996 w 3623458"/>
              <a:gd name="connsiteY11" fmla="*/ 233057 h 3398288"/>
              <a:gd name="connsiteX12" fmla="*/ 427538 w 3623458"/>
              <a:gd name="connsiteY12" fmla="*/ 233057 h 3398288"/>
              <a:gd name="connsiteX13" fmla="*/ 455673 w 3623458"/>
              <a:gd name="connsiteY13" fmla="*/ 317463 h 3398288"/>
              <a:gd name="connsiteX14" fmla="*/ 568215 w 3623458"/>
              <a:gd name="connsiteY14" fmla="*/ 345598 h 3398288"/>
              <a:gd name="connsiteX15" fmla="*/ 652621 w 3623458"/>
              <a:gd name="connsiteY15" fmla="*/ 331531 h 3398288"/>
              <a:gd name="connsiteX16" fmla="*/ 737027 w 3623458"/>
              <a:gd name="connsiteY16" fmla="*/ 275260 h 3398288"/>
              <a:gd name="connsiteX17" fmla="*/ 779230 w 3623458"/>
              <a:gd name="connsiteY17" fmla="*/ 247125 h 3398288"/>
              <a:gd name="connsiteX18" fmla="*/ 877704 w 3623458"/>
              <a:gd name="connsiteY18" fmla="*/ 218989 h 3398288"/>
              <a:gd name="connsiteX19" fmla="*/ 863636 w 3623458"/>
              <a:gd name="connsiteY19" fmla="*/ 275260 h 3398288"/>
              <a:gd name="connsiteX20" fmla="*/ 835501 w 3623458"/>
              <a:gd name="connsiteY20" fmla="*/ 359666 h 3398288"/>
              <a:gd name="connsiteX21" fmla="*/ 849569 w 3623458"/>
              <a:gd name="connsiteY21" fmla="*/ 401869 h 3398288"/>
              <a:gd name="connsiteX22" fmla="*/ 919907 w 3623458"/>
              <a:gd name="connsiteY22" fmla="*/ 458140 h 3398288"/>
              <a:gd name="connsiteX23" fmla="*/ 948042 w 3623458"/>
              <a:gd name="connsiteY23" fmla="*/ 500343 h 3398288"/>
              <a:gd name="connsiteX24" fmla="*/ 1032449 w 3623458"/>
              <a:gd name="connsiteY24" fmla="*/ 528478 h 3398288"/>
              <a:gd name="connsiteX25" fmla="*/ 1074652 w 3623458"/>
              <a:gd name="connsiteY25" fmla="*/ 542546 h 3398288"/>
              <a:gd name="connsiteX26" fmla="*/ 1116855 w 3623458"/>
              <a:gd name="connsiteY26" fmla="*/ 556614 h 3398288"/>
              <a:gd name="connsiteX27" fmla="*/ 1201261 w 3623458"/>
              <a:gd name="connsiteY27" fmla="*/ 570681 h 3398288"/>
              <a:gd name="connsiteX28" fmla="*/ 1327870 w 3623458"/>
              <a:gd name="connsiteY28" fmla="*/ 584749 h 3398288"/>
              <a:gd name="connsiteX29" fmla="*/ 1356005 w 3623458"/>
              <a:gd name="connsiteY29" fmla="*/ 542546 h 3398288"/>
              <a:gd name="connsiteX30" fmla="*/ 1398209 w 3623458"/>
              <a:gd name="connsiteY30" fmla="*/ 458140 h 3398288"/>
              <a:gd name="connsiteX31" fmla="*/ 1412276 w 3623458"/>
              <a:gd name="connsiteY31" fmla="*/ 415937 h 3398288"/>
              <a:gd name="connsiteX32" fmla="*/ 1370073 w 3623458"/>
              <a:gd name="connsiteY32" fmla="*/ 345598 h 3398288"/>
              <a:gd name="connsiteX33" fmla="*/ 1356005 w 3623458"/>
              <a:gd name="connsiteY33" fmla="*/ 303395 h 3398288"/>
              <a:gd name="connsiteX34" fmla="*/ 1341938 w 3623458"/>
              <a:gd name="connsiteY34" fmla="*/ 176786 h 3398288"/>
              <a:gd name="connsiteX35" fmla="*/ 1299735 w 3623458"/>
              <a:gd name="connsiteY35" fmla="*/ 162718 h 3398288"/>
              <a:gd name="connsiteX36" fmla="*/ 1271599 w 3623458"/>
              <a:gd name="connsiteY36" fmla="*/ 134583 h 3398288"/>
              <a:gd name="connsiteX37" fmla="*/ 1257532 w 3623458"/>
              <a:gd name="connsiteY37" fmla="*/ 92380 h 3398288"/>
              <a:gd name="connsiteX38" fmla="*/ 1215329 w 3623458"/>
              <a:gd name="connsiteY38" fmla="*/ 78312 h 3398288"/>
              <a:gd name="connsiteX39" fmla="*/ 1313802 w 3623458"/>
              <a:gd name="connsiteY39" fmla="*/ 50177 h 3398288"/>
              <a:gd name="connsiteX40" fmla="*/ 1327870 w 3623458"/>
              <a:gd name="connsiteY40" fmla="*/ 92380 h 3398288"/>
              <a:gd name="connsiteX41" fmla="*/ 1398209 w 3623458"/>
              <a:gd name="connsiteY41" fmla="*/ 162718 h 3398288"/>
              <a:gd name="connsiteX42" fmla="*/ 1454479 w 3623458"/>
              <a:gd name="connsiteY42" fmla="*/ 289328 h 3398288"/>
              <a:gd name="connsiteX43" fmla="*/ 1524818 w 3623458"/>
              <a:gd name="connsiteY43" fmla="*/ 359666 h 3398288"/>
              <a:gd name="connsiteX44" fmla="*/ 1609224 w 3623458"/>
              <a:gd name="connsiteY44" fmla="*/ 345598 h 3398288"/>
              <a:gd name="connsiteX45" fmla="*/ 1679562 w 3623458"/>
              <a:gd name="connsiteY45" fmla="*/ 317463 h 3398288"/>
              <a:gd name="connsiteX46" fmla="*/ 1763969 w 3623458"/>
              <a:gd name="connsiteY46" fmla="*/ 359666 h 3398288"/>
              <a:gd name="connsiteX47" fmla="*/ 1778036 w 3623458"/>
              <a:gd name="connsiteY47" fmla="*/ 317463 h 3398288"/>
              <a:gd name="connsiteX48" fmla="*/ 1918713 w 3623458"/>
              <a:gd name="connsiteY48" fmla="*/ 401869 h 3398288"/>
              <a:gd name="connsiteX49" fmla="*/ 2003119 w 3623458"/>
              <a:gd name="connsiteY49" fmla="*/ 387801 h 3398288"/>
              <a:gd name="connsiteX50" fmla="*/ 2073458 w 3623458"/>
              <a:gd name="connsiteY50" fmla="*/ 458140 h 3398288"/>
              <a:gd name="connsiteX51" fmla="*/ 2143796 w 3623458"/>
              <a:gd name="connsiteY51" fmla="*/ 472208 h 3398288"/>
              <a:gd name="connsiteX52" fmla="*/ 2256338 w 3623458"/>
              <a:gd name="connsiteY52" fmla="*/ 556614 h 3398288"/>
              <a:gd name="connsiteX53" fmla="*/ 2298541 w 3623458"/>
              <a:gd name="connsiteY53" fmla="*/ 570681 h 3398288"/>
              <a:gd name="connsiteX54" fmla="*/ 2425150 w 3623458"/>
              <a:gd name="connsiteY54" fmla="*/ 612885 h 3398288"/>
              <a:gd name="connsiteX55" fmla="*/ 2453285 w 3623458"/>
              <a:gd name="connsiteY55" fmla="*/ 584749 h 3398288"/>
              <a:gd name="connsiteX56" fmla="*/ 2481421 w 3623458"/>
              <a:gd name="connsiteY56" fmla="*/ 626952 h 3398288"/>
              <a:gd name="connsiteX57" fmla="*/ 2523624 w 3623458"/>
              <a:gd name="connsiteY57" fmla="*/ 655088 h 3398288"/>
              <a:gd name="connsiteX58" fmla="*/ 2622098 w 3623458"/>
              <a:gd name="connsiteY58" fmla="*/ 584749 h 3398288"/>
              <a:gd name="connsiteX59" fmla="*/ 2734639 w 3623458"/>
              <a:gd name="connsiteY59" fmla="*/ 655088 h 3398288"/>
              <a:gd name="connsiteX60" fmla="*/ 2720572 w 3623458"/>
              <a:gd name="connsiteY60" fmla="*/ 697291 h 3398288"/>
              <a:gd name="connsiteX61" fmla="*/ 2748707 w 3623458"/>
              <a:gd name="connsiteY61" fmla="*/ 767629 h 3398288"/>
              <a:gd name="connsiteX62" fmla="*/ 2790910 w 3623458"/>
              <a:gd name="connsiteY62" fmla="*/ 753561 h 3398288"/>
              <a:gd name="connsiteX63" fmla="*/ 2861249 w 3623458"/>
              <a:gd name="connsiteY63" fmla="*/ 767629 h 3398288"/>
              <a:gd name="connsiteX64" fmla="*/ 2875316 w 3623458"/>
              <a:gd name="connsiteY64" fmla="*/ 880171 h 3398288"/>
              <a:gd name="connsiteX65" fmla="*/ 2903452 w 3623458"/>
              <a:gd name="connsiteY65" fmla="*/ 964577 h 3398288"/>
              <a:gd name="connsiteX66" fmla="*/ 3044129 w 3623458"/>
              <a:gd name="connsiteY66" fmla="*/ 950509 h 3398288"/>
              <a:gd name="connsiteX67" fmla="*/ 3072264 w 3623458"/>
              <a:gd name="connsiteY67" fmla="*/ 866103 h 3398288"/>
              <a:gd name="connsiteX68" fmla="*/ 3114467 w 3623458"/>
              <a:gd name="connsiteY68" fmla="*/ 880171 h 3398288"/>
              <a:gd name="connsiteX69" fmla="*/ 3198873 w 3623458"/>
              <a:gd name="connsiteY69" fmla="*/ 894238 h 3398288"/>
              <a:gd name="connsiteX70" fmla="*/ 3255144 w 3623458"/>
              <a:gd name="connsiteY70" fmla="*/ 964577 h 3398288"/>
              <a:gd name="connsiteX71" fmla="*/ 3297347 w 3623458"/>
              <a:gd name="connsiteY71" fmla="*/ 978645 h 3398288"/>
              <a:gd name="connsiteX72" fmla="*/ 3339550 w 3623458"/>
              <a:gd name="connsiteY72" fmla="*/ 1006780 h 3398288"/>
              <a:gd name="connsiteX73" fmla="*/ 3438024 w 3623458"/>
              <a:gd name="connsiteY73" fmla="*/ 1063051 h 3398288"/>
              <a:gd name="connsiteX74" fmla="*/ 3480227 w 3623458"/>
              <a:gd name="connsiteY74" fmla="*/ 1091186 h 3398288"/>
              <a:gd name="connsiteX75" fmla="*/ 3564633 w 3623458"/>
              <a:gd name="connsiteY75" fmla="*/ 1105254 h 3398288"/>
              <a:gd name="connsiteX76" fmla="*/ 3606836 w 3623458"/>
              <a:gd name="connsiteY76" fmla="*/ 1119321 h 3398288"/>
              <a:gd name="connsiteX77" fmla="*/ 3592769 w 3623458"/>
              <a:gd name="connsiteY77" fmla="*/ 1217795 h 3398288"/>
              <a:gd name="connsiteX78" fmla="*/ 3297347 w 3623458"/>
              <a:gd name="connsiteY78" fmla="*/ 1245931 h 3398288"/>
              <a:gd name="connsiteX79" fmla="*/ 3255144 w 3623458"/>
              <a:gd name="connsiteY79" fmla="*/ 1259998 h 3398288"/>
              <a:gd name="connsiteX80" fmla="*/ 3311415 w 3623458"/>
              <a:gd name="connsiteY80" fmla="*/ 1316269 h 3398288"/>
              <a:gd name="connsiteX81" fmla="*/ 3283279 w 3623458"/>
              <a:gd name="connsiteY81" fmla="*/ 1414743 h 3398288"/>
              <a:gd name="connsiteX82" fmla="*/ 3241076 w 3623458"/>
              <a:gd name="connsiteY82" fmla="*/ 1442878 h 3398288"/>
              <a:gd name="connsiteX83" fmla="*/ 3227009 w 3623458"/>
              <a:gd name="connsiteY83" fmla="*/ 1485081 h 3398288"/>
              <a:gd name="connsiteX84" fmla="*/ 3100399 w 3623458"/>
              <a:gd name="connsiteY84" fmla="*/ 1442878 h 3398288"/>
              <a:gd name="connsiteX85" fmla="*/ 3086332 w 3623458"/>
              <a:gd name="connsiteY85" fmla="*/ 1302201 h 3398288"/>
              <a:gd name="connsiteX86" fmla="*/ 3072264 w 3623458"/>
              <a:gd name="connsiteY86" fmla="*/ 1259998 h 3398288"/>
              <a:gd name="connsiteX87" fmla="*/ 2973790 w 3623458"/>
              <a:gd name="connsiteY87" fmla="*/ 1259998 h 3398288"/>
              <a:gd name="connsiteX88" fmla="*/ 2903452 w 3623458"/>
              <a:gd name="connsiteY88" fmla="*/ 1302201 h 3398288"/>
              <a:gd name="connsiteX89" fmla="*/ 2847181 w 3623458"/>
              <a:gd name="connsiteY89" fmla="*/ 1372540 h 3398288"/>
              <a:gd name="connsiteX90" fmla="*/ 2861249 w 3623458"/>
              <a:gd name="connsiteY90" fmla="*/ 1442878 h 3398288"/>
              <a:gd name="connsiteX91" fmla="*/ 2889384 w 3623458"/>
              <a:gd name="connsiteY91" fmla="*/ 1471014 h 3398288"/>
              <a:gd name="connsiteX92" fmla="*/ 2917519 w 3623458"/>
              <a:gd name="connsiteY92" fmla="*/ 1555420 h 3398288"/>
              <a:gd name="connsiteX93" fmla="*/ 2959722 w 3623458"/>
              <a:gd name="connsiteY93" fmla="*/ 1541352 h 3398288"/>
              <a:gd name="connsiteX94" fmla="*/ 3001925 w 3623458"/>
              <a:gd name="connsiteY94" fmla="*/ 1555420 h 3398288"/>
              <a:gd name="connsiteX95" fmla="*/ 2973790 w 3623458"/>
              <a:gd name="connsiteY95" fmla="*/ 1682029 h 3398288"/>
              <a:gd name="connsiteX96" fmla="*/ 2945655 w 3623458"/>
              <a:gd name="connsiteY96" fmla="*/ 1724232 h 3398288"/>
              <a:gd name="connsiteX97" fmla="*/ 2959722 w 3623458"/>
              <a:gd name="connsiteY97" fmla="*/ 1836774 h 3398288"/>
              <a:gd name="connsiteX98" fmla="*/ 2861249 w 3623458"/>
              <a:gd name="connsiteY98" fmla="*/ 1935248 h 3398288"/>
              <a:gd name="connsiteX99" fmla="*/ 2734639 w 3623458"/>
              <a:gd name="connsiteY99" fmla="*/ 1949315 h 3398288"/>
              <a:gd name="connsiteX100" fmla="*/ 2706504 w 3623458"/>
              <a:gd name="connsiteY100" fmla="*/ 1977451 h 3398288"/>
              <a:gd name="connsiteX101" fmla="*/ 2762775 w 3623458"/>
              <a:gd name="connsiteY101" fmla="*/ 2033721 h 3398288"/>
              <a:gd name="connsiteX102" fmla="*/ 2776842 w 3623458"/>
              <a:gd name="connsiteY102" fmla="*/ 2075925 h 3398288"/>
              <a:gd name="connsiteX103" fmla="*/ 2720572 w 3623458"/>
              <a:gd name="connsiteY103" fmla="*/ 2160331 h 3398288"/>
              <a:gd name="connsiteX104" fmla="*/ 2706504 w 3623458"/>
              <a:gd name="connsiteY104" fmla="*/ 2202534 h 3398288"/>
              <a:gd name="connsiteX105" fmla="*/ 2748707 w 3623458"/>
              <a:gd name="connsiteY105" fmla="*/ 2216601 h 3398288"/>
              <a:gd name="connsiteX106" fmla="*/ 2804978 w 3623458"/>
              <a:gd name="connsiteY106" fmla="*/ 2230669 h 3398288"/>
              <a:gd name="connsiteX107" fmla="*/ 2819045 w 3623458"/>
              <a:gd name="connsiteY107" fmla="*/ 2272872 h 3398288"/>
              <a:gd name="connsiteX108" fmla="*/ 2917519 w 3623458"/>
              <a:gd name="connsiteY108" fmla="*/ 2301008 h 3398288"/>
              <a:gd name="connsiteX109" fmla="*/ 2945655 w 3623458"/>
              <a:gd name="connsiteY109" fmla="*/ 2469820 h 3398288"/>
              <a:gd name="connsiteX110" fmla="*/ 2959722 w 3623458"/>
              <a:gd name="connsiteY110" fmla="*/ 2512023 h 3398288"/>
              <a:gd name="connsiteX111" fmla="*/ 2987858 w 3623458"/>
              <a:gd name="connsiteY111" fmla="*/ 2638632 h 3398288"/>
              <a:gd name="connsiteX112" fmla="*/ 2973790 w 3623458"/>
              <a:gd name="connsiteY112" fmla="*/ 2680835 h 3398288"/>
              <a:gd name="connsiteX113" fmla="*/ 2945655 w 3623458"/>
              <a:gd name="connsiteY113" fmla="*/ 2708971 h 3398288"/>
              <a:gd name="connsiteX114" fmla="*/ 2776842 w 3623458"/>
              <a:gd name="connsiteY114" fmla="*/ 2737106 h 3398288"/>
              <a:gd name="connsiteX115" fmla="*/ 2664301 w 3623458"/>
              <a:gd name="connsiteY115" fmla="*/ 2694903 h 3398288"/>
              <a:gd name="connsiteX116" fmla="*/ 2608030 w 3623458"/>
              <a:gd name="connsiteY116" fmla="*/ 2638632 h 3398288"/>
              <a:gd name="connsiteX117" fmla="*/ 2509556 w 3623458"/>
              <a:gd name="connsiteY117" fmla="*/ 2610497 h 3398288"/>
              <a:gd name="connsiteX118" fmla="*/ 2411082 w 3623458"/>
              <a:gd name="connsiteY118" fmla="*/ 2680835 h 3398288"/>
              <a:gd name="connsiteX119" fmla="*/ 2397015 w 3623458"/>
              <a:gd name="connsiteY119" fmla="*/ 2905918 h 3398288"/>
              <a:gd name="connsiteX120" fmla="*/ 2298541 w 3623458"/>
              <a:gd name="connsiteY120" fmla="*/ 2891851 h 3398288"/>
              <a:gd name="connsiteX121" fmla="*/ 2228202 w 3623458"/>
              <a:gd name="connsiteY121" fmla="*/ 2948121 h 3398288"/>
              <a:gd name="connsiteX122" fmla="*/ 2185999 w 3623458"/>
              <a:gd name="connsiteY122" fmla="*/ 2962189 h 3398288"/>
              <a:gd name="connsiteX123" fmla="*/ 2143796 w 3623458"/>
              <a:gd name="connsiteY123" fmla="*/ 2990325 h 3398288"/>
              <a:gd name="connsiteX124" fmla="*/ 2101593 w 3623458"/>
              <a:gd name="connsiteY124" fmla="*/ 3074731 h 3398288"/>
              <a:gd name="connsiteX125" fmla="*/ 2073458 w 3623458"/>
              <a:gd name="connsiteY125" fmla="*/ 3116934 h 3398288"/>
              <a:gd name="connsiteX126" fmla="*/ 2045322 w 3623458"/>
              <a:gd name="connsiteY126" fmla="*/ 3215408 h 3398288"/>
              <a:gd name="connsiteX127" fmla="*/ 2003119 w 3623458"/>
              <a:gd name="connsiteY127" fmla="*/ 3243543 h 3398288"/>
              <a:gd name="connsiteX128" fmla="*/ 1932781 w 3623458"/>
              <a:gd name="connsiteY128" fmla="*/ 3299814 h 3398288"/>
              <a:gd name="connsiteX129" fmla="*/ 1876510 w 3623458"/>
              <a:gd name="connsiteY129" fmla="*/ 3356085 h 3398288"/>
              <a:gd name="connsiteX130" fmla="*/ 1735833 w 3623458"/>
              <a:gd name="connsiteY130" fmla="*/ 3398288 h 3398288"/>
              <a:gd name="connsiteX131" fmla="*/ 1581089 w 3623458"/>
              <a:gd name="connsiteY131" fmla="*/ 3384220 h 3398288"/>
              <a:gd name="connsiteX132" fmla="*/ 1552953 w 3623458"/>
              <a:gd name="connsiteY132" fmla="*/ 3299814 h 3398288"/>
              <a:gd name="connsiteX133" fmla="*/ 1538885 w 3623458"/>
              <a:gd name="connsiteY133" fmla="*/ 3257611 h 3398288"/>
              <a:gd name="connsiteX134" fmla="*/ 1524818 w 3623458"/>
              <a:gd name="connsiteY134" fmla="*/ 3173205 h 3398288"/>
              <a:gd name="connsiteX135" fmla="*/ 1496682 w 3623458"/>
              <a:gd name="connsiteY135" fmla="*/ 3074731 h 3398288"/>
              <a:gd name="connsiteX136" fmla="*/ 1510750 w 3623458"/>
              <a:gd name="connsiteY136" fmla="*/ 3018460 h 3398288"/>
              <a:gd name="connsiteX137" fmla="*/ 1524818 w 3623458"/>
              <a:gd name="connsiteY137" fmla="*/ 2976257 h 3398288"/>
              <a:gd name="connsiteX138" fmla="*/ 1637359 w 3623458"/>
              <a:gd name="connsiteY138" fmla="*/ 2962189 h 3398288"/>
              <a:gd name="connsiteX139" fmla="*/ 1763969 w 3623458"/>
              <a:gd name="connsiteY139" fmla="*/ 2962189 h 3398288"/>
              <a:gd name="connsiteX140" fmla="*/ 1890578 w 3623458"/>
              <a:gd name="connsiteY140" fmla="*/ 2948121 h 3398288"/>
              <a:gd name="connsiteX141" fmla="*/ 1918713 w 3623458"/>
              <a:gd name="connsiteY141" fmla="*/ 2905918 h 3398288"/>
              <a:gd name="connsiteX142" fmla="*/ 1989052 w 3623458"/>
              <a:gd name="connsiteY142" fmla="*/ 2849648 h 3398288"/>
              <a:gd name="connsiteX143" fmla="*/ 2003119 w 3623458"/>
              <a:gd name="connsiteY143" fmla="*/ 2807445 h 3398288"/>
              <a:gd name="connsiteX144" fmla="*/ 2031255 w 3623458"/>
              <a:gd name="connsiteY144" fmla="*/ 2779309 h 3398288"/>
              <a:gd name="connsiteX145" fmla="*/ 2059390 w 3623458"/>
              <a:gd name="connsiteY145" fmla="*/ 2737106 h 3398288"/>
              <a:gd name="connsiteX146" fmla="*/ 2073458 w 3623458"/>
              <a:gd name="connsiteY146" fmla="*/ 2652700 h 3398288"/>
              <a:gd name="connsiteX147" fmla="*/ 2073458 w 3623458"/>
              <a:gd name="connsiteY147" fmla="*/ 2554226 h 3398288"/>
              <a:gd name="connsiteX148" fmla="*/ 2228202 w 3623458"/>
              <a:gd name="connsiteY148" fmla="*/ 2512023 h 3398288"/>
              <a:gd name="connsiteX149" fmla="*/ 2242270 w 3623458"/>
              <a:gd name="connsiteY149" fmla="*/ 2469820 h 3398288"/>
              <a:gd name="connsiteX150" fmla="*/ 2214135 w 3623458"/>
              <a:gd name="connsiteY150" fmla="*/ 2329143 h 3398288"/>
              <a:gd name="connsiteX151" fmla="*/ 2115661 w 3623458"/>
              <a:gd name="connsiteY151" fmla="*/ 2244737 h 3398288"/>
              <a:gd name="connsiteX152" fmla="*/ 2003119 w 3623458"/>
              <a:gd name="connsiteY152" fmla="*/ 2258805 h 3398288"/>
              <a:gd name="connsiteX153" fmla="*/ 1974984 w 3623458"/>
              <a:gd name="connsiteY153" fmla="*/ 2301008 h 3398288"/>
              <a:gd name="connsiteX154" fmla="*/ 1890578 w 3623458"/>
              <a:gd name="connsiteY154" fmla="*/ 2329143 h 3398288"/>
              <a:gd name="connsiteX155" fmla="*/ 1749901 w 3623458"/>
              <a:gd name="connsiteY155" fmla="*/ 2301008 h 3398288"/>
              <a:gd name="connsiteX156" fmla="*/ 1693630 w 3623458"/>
              <a:gd name="connsiteY156" fmla="*/ 2230669 h 3398288"/>
              <a:gd name="connsiteX157" fmla="*/ 1496682 w 3623458"/>
              <a:gd name="connsiteY157" fmla="*/ 2272872 h 3398288"/>
              <a:gd name="connsiteX158" fmla="*/ 1468547 w 3623458"/>
              <a:gd name="connsiteY158" fmla="*/ 2301008 h 3398288"/>
              <a:gd name="connsiteX159" fmla="*/ 1384141 w 3623458"/>
              <a:gd name="connsiteY159" fmla="*/ 2258805 h 3398288"/>
              <a:gd name="connsiteX160" fmla="*/ 1243464 w 3623458"/>
              <a:gd name="connsiteY160" fmla="*/ 2230669 h 3398288"/>
              <a:gd name="connsiteX161" fmla="*/ 1187193 w 3623458"/>
              <a:gd name="connsiteY161" fmla="*/ 2118128 h 3398288"/>
              <a:gd name="connsiteX162" fmla="*/ 1144990 w 3623458"/>
              <a:gd name="connsiteY162" fmla="*/ 2104060 h 3398288"/>
              <a:gd name="connsiteX163" fmla="*/ 1088719 w 3623458"/>
              <a:gd name="connsiteY163" fmla="*/ 2089992 h 3398288"/>
              <a:gd name="connsiteX164" fmla="*/ 1046516 w 3623458"/>
              <a:gd name="connsiteY164" fmla="*/ 2047789 h 3398288"/>
              <a:gd name="connsiteX165" fmla="*/ 1032449 w 3623458"/>
              <a:gd name="connsiteY165" fmla="*/ 1991518 h 3398288"/>
              <a:gd name="connsiteX166" fmla="*/ 933975 w 3623458"/>
              <a:gd name="connsiteY166" fmla="*/ 1893045 h 3398288"/>
              <a:gd name="connsiteX167" fmla="*/ 919907 w 3623458"/>
              <a:gd name="connsiteY167" fmla="*/ 1808638 h 3398288"/>
              <a:gd name="connsiteX168" fmla="*/ 863636 w 3623458"/>
              <a:gd name="connsiteY168" fmla="*/ 1794571 h 3398288"/>
              <a:gd name="connsiteX169" fmla="*/ 849569 w 3623458"/>
              <a:gd name="connsiteY169" fmla="*/ 1696097 h 3398288"/>
              <a:gd name="connsiteX170" fmla="*/ 807365 w 3623458"/>
              <a:gd name="connsiteY170" fmla="*/ 1541352 h 3398288"/>
              <a:gd name="connsiteX171" fmla="*/ 793298 w 3623458"/>
              <a:gd name="connsiteY171" fmla="*/ 1499149 h 3398288"/>
              <a:gd name="connsiteX172" fmla="*/ 807365 w 3623458"/>
              <a:gd name="connsiteY172" fmla="*/ 1414743 h 3398288"/>
              <a:gd name="connsiteX173" fmla="*/ 779230 w 3623458"/>
              <a:gd name="connsiteY173" fmla="*/ 1372540 h 3398288"/>
              <a:gd name="connsiteX174" fmla="*/ 737027 w 3623458"/>
              <a:gd name="connsiteY174" fmla="*/ 1344405 h 3398288"/>
              <a:gd name="connsiteX175" fmla="*/ 666689 w 3623458"/>
              <a:gd name="connsiteY175" fmla="*/ 1245931 h 3398288"/>
              <a:gd name="connsiteX176" fmla="*/ 638553 w 3623458"/>
              <a:gd name="connsiteY176" fmla="*/ 1217795 h 3398288"/>
              <a:gd name="connsiteX177" fmla="*/ 610418 w 3623458"/>
              <a:gd name="connsiteY177" fmla="*/ 1077118 h 3398288"/>
              <a:gd name="connsiteX178" fmla="*/ 554147 w 3623458"/>
              <a:gd name="connsiteY178" fmla="*/ 1063051 h 3398288"/>
              <a:gd name="connsiteX179" fmla="*/ 526012 w 3623458"/>
              <a:gd name="connsiteY179" fmla="*/ 1034915 h 3398288"/>
              <a:gd name="connsiteX180" fmla="*/ 483809 w 3623458"/>
              <a:gd name="connsiteY180" fmla="*/ 1020848 h 3398288"/>
              <a:gd name="connsiteX181" fmla="*/ 469741 w 3623458"/>
              <a:gd name="connsiteY181" fmla="*/ 978645 h 3398288"/>
              <a:gd name="connsiteX182" fmla="*/ 526012 w 3623458"/>
              <a:gd name="connsiteY182" fmla="*/ 908306 h 3398288"/>
              <a:gd name="connsiteX183" fmla="*/ 511944 w 3623458"/>
              <a:gd name="connsiteY183" fmla="*/ 866103 h 3398288"/>
              <a:gd name="connsiteX184" fmla="*/ 413470 w 3623458"/>
              <a:gd name="connsiteY184" fmla="*/ 852035 h 3398288"/>
              <a:gd name="connsiteX185" fmla="*/ 385335 w 3623458"/>
              <a:gd name="connsiteY185" fmla="*/ 809832 h 3398288"/>
              <a:gd name="connsiteX186" fmla="*/ 371267 w 3623458"/>
              <a:gd name="connsiteY186" fmla="*/ 711358 h 3398288"/>
              <a:gd name="connsiteX187" fmla="*/ 314996 w 3623458"/>
              <a:gd name="connsiteY187" fmla="*/ 697291 h 3398288"/>
              <a:gd name="connsiteX188" fmla="*/ 300929 w 3623458"/>
              <a:gd name="connsiteY188" fmla="*/ 655088 h 3398288"/>
              <a:gd name="connsiteX189" fmla="*/ 286861 w 3623458"/>
              <a:gd name="connsiteY189" fmla="*/ 542546 h 3398288"/>
              <a:gd name="connsiteX190" fmla="*/ 244658 w 3623458"/>
              <a:gd name="connsiteY190" fmla="*/ 528478 h 3398288"/>
              <a:gd name="connsiteX191" fmla="*/ 216522 w 3623458"/>
              <a:gd name="connsiteY191" fmla="*/ 500343 h 3398288"/>
              <a:gd name="connsiteX192" fmla="*/ 160252 w 3623458"/>
              <a:gd name="connsiteY192" fmla="*/ 415937 h 3398288"/>
              <a:gd name="connsiteX193" fmla="*/ 75845 w 3623458"/>
              <a:gd name="connsiteY193" fmla="*/ 387801 h 3398288"/>
              <a:gd name="connsiteX194" fmla="*/ 61778 w 3623458"/>
              <a:gd name="connsiteY194" fmla="*/ 345598 h 3398288"/>
              <a:gd name="connsiteX195" fmla="*/ 33642 w 3623458"/>
              <a:gd name="connsiteY195" fmla="*/ 317463 h 3398288"/>
              <a:gd name="connsiteX196" fmla="*/ 47710 w 3623458"/>
              <a:gd name="connsiteY196" fmla="*/ 247125 h 3398288"/>
              <a:gd name="connsiteX197" fmla="*/ 33642 w 3623458"/>
              <a:gd name="connsiteY197" fmla="*/ 190854 h 3398288"/>
              <a:gd name="connsiteX198" fmla="*/ 47710 w 3623458"/>
              <a:gd name="connsiteY198" fmla="*/ 148651 h 3398288"/>
              <a:gd name="connsiteX199" fmla="*/ 146184 w 3623458"/>
              <a:gd name="connsiteY199" fmla="*/ 176786 h 3398288"/>
              <a:gd name="connsiteX200" fmla="*/ 216522 w 3623458"/>
              <a:gd name="connsiteY200" fmla="*/ 190854 h 339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</a:cxnLst>
            <a:rect l="l" t="t" r="r" b="b"/>
            <a:pathLst>
              <a:path w="3623458" h="3398288">
                <a:moveTo>
                  <a:pt x="216522" y="486275"/>
                </a:moveTo>
                <a:cubicBezTo>
                  <a:pt x="211833" y="467518"/>
                  <a:pt x="216126" y="443676"/>
                  <a:pt x="202455" y="430005"/>
                </a:cubicBezTo>
                <a:cubicBezTo>
                  <a:pt x="188784" y="416334"/>
                  <a:pt x="163477" y="424584"/>
                  <a:pt x="146184" y="415937"/>
                </a:cubicBezTo>
                <a:cubicBezTo>
                  <a:pt x="134321" y="410005"/>
                  <a:pt x="128660" y="395759"/>
                  <a:pt x="118049" y="387801"/>
                </a:cubicBezTo>
                <a:cubicBezTo>
                  <a:pt x="90997" y="367512"/>
                  <a:pt x="33642" y="331531"/>
                  <a:pt x="33642" y="331531"/>
                </a:cubicBezTo>
                <a:cubicBezTo>
                  <a:pt x="28953" y="303396"/>
                  <a:pt x="25762" y="274969"/>
                  <a:pt x="19575" y="247125"/>
                </a:cubicBezTo>
                <a:cubicBezTo>
                  <a:pt x="16358" y="232649"/>
                  <a:pt x="0" y="218689"/>
                  <a:pt x="5507" y="204921"/>
                </a:cubicBezTo>
                <a:cubicBezTo>
                  <a:pt x="13897" y="183945"/>
                  <a:pt x="72148" y="168640"/>
                  <a:pt x="89913" y="162718"/>
                </a:cubicBezTo>
                <a:cubicBezTo>
                  <a:pt x="99292" y="153340"/>
                  <a:pt x="104786" y="134583"/>
                  <a:pt x="118049" y="134583"/>
                </a:cubicBezTo>
                <a:cubicBezTo>
                  <a:pt x="147706" y="134583"/>
                  <a:pt x="174320" y="153340"/>
                  <a:pt x="202455" y="162718"/>
                </a:cubicBezTo>
                <a:cubicBezTo>
                  <a:pt x="216523" y="167407"/>
                  <a:pt x="232320" y="168561"/>
                  <a:pt x="244658" y="176786"/>
                </a:cubicBezTo>
                <a:cubicBezTo>
                  <a:pt x="297897" y="212278"/>
                  <a:pt x="274906" y="192966"/>
                  <a:pt x="314996" y="233057"/>
                </a:cubicBezTo>
                <a:cubicBezTo>
                  <a:pt x="341477" y="226437"/>
                  <a:pt x="401057" y="202163"/>
                  <a:pt x="427538" y="233057"/>
                </a:cubicBezTo>
                <a:cubicBezTo>
                  <a:pt x="446839" y="255574"/>
                  <a:pt x="426592" y="311647"/>
                  <a:pt x="455673" y="317463"/>
                </a:cubicBezTo>
                <a:cubicBezTo>
                  <a:pt x="540553" y="334439"/>
                  <a:pt x="503328" y="323970"/>
                  <a:pt x="568215" y="345598"/>
                </a:cubicBezTo>
                <a:cubicBezTo>
                  <a:pt x="596350" y="340909"/>
                  <a:pt x="626292" y="342501"/>
                  <a:pt x="652621" y="331531"/>
                </a:cubicBezTo>
                <a:cubicBezTo>
                  <a:pt x="683834" y="318525"/>
                  <a:pt x="708892" y="294017"/>
                  <a:pt x="737027" y="275260"/>
                </a:cubicBezTo>
                <a:cubicBezTo>
                  <a:pt x="751095" y="265882"/>
                  <a:pt x="763190" y="252472"/>
                  <a:pt x="779230" y="247125"/>
                </a:cubicBezTo>
                <a:cubicBezTo>
                  <a:pt x="839775" y="226943"/>
                  <a:pt x="807047" y="236654"/>
                  <a:pt x="877704" y="218989"/>
                </a:cubicBezTo>
                <a:cubicBezTo>
                  <a:pt x="873015" y="237746"/>
                  <a:pt x="869192" y="256741"/>
                  <a:pt x="863636" y="275260"/>
                </a:cubicBezTo>
                <a:cubicBezTo>
                  <a:pt x="855114" y="303666"/>
                  <a:pt x="835501" y="359666"/>
                  <a:pt x="835501" y="359666"/>
                </a:cubicBezTo>
                <a:cubicBezTo>
                  <a:pt x="840190" y="373734"/>
                  <a:pt x="841940" y="389153"/>
                  <a:pt x="849569" y="401869"/>
                </a:cubicBezTo>
                <a:cubicBezTo>
                  <a:pt x="862934" y="424144"/>
                  <a:pt x="900736" y="445360"/>
                  <a:pt x="919907" y="458140"/>
                </a:cubicBezTo>
                <a:cubicBezTo>
                  <a:pt x="929285" y="472208"/>
                  <a:pt x="933705" y="491382"/>
                  <a:pt x="948042" y="500343"/>
                </a:cubicBezTo>
                <a:cubicBezTo>
                  <a:pt x="973192" y="516061"/>
                  <a:pt x="1004313" y="519100"/>
                  <a:pt x="1032449" y="528478"/>
                </a:cubicBezTo>
                <a:lnTo>
                  <a:pt x="1074652" y="542546"/>
                </a:lnTo>
                <a:cubicBezTo>
                  <a:pt x="1088720" y="547235"/>
                  <a:pt x="1102228" y="554176"/>
                  <a:pt x="1116855" y="556614"/>
                </a:cubicBezTo>
                <a:lnTo>
                  <a:pt x="1201261" y="570681"/>
                </a:lnTo>
                <a:cubicBezTo>
                  <a:pt x="1299735" y="603506"/>
                  <a:pt x="1257532" y="608196"/>
                  <a:pt x="1327870" y="584749"/>
                </a:cubicBezTo>
                <a:cubicBezTo>
                  <a:pt x="1337248" y="570681"/>
                  <a:pt x="1349345" y="558086"/>
                  <a:pt x="1356005" y="542546"/>
                </a:cubicBezTo>
                <a:cubicBezTo>
                  <a:pt x="1394894" y="451804"/>
                  <a:pt x="1341581" y="514766"/>
                  <a:pt x="1398209" y="458140"/>
                </a:cubicBezTo>
                <a:cubicBezTo>
                  <a:pt x="1402898" y="444072"/>
                  <a:pt x="1412276" y="430766"/>
                  <a:pt x="1412276" y="415937"/>
                </a:cubicBezTo>
                <a:cubicBezTo>
                  <a:pt x="1412276" y="379412"/>
                  <a:pt x="1392361" y="367886"/>
                  <a:pt x="1370073" y="345598"/>
                </a:cubicBezTo>
                <a:cubicBezTo>
                  <a:pt x="1365384" y="331530"/>
                  <a:pt x="1358443" y="318022"/>
                  <a:pt x="1356005" y="303395"/>
                </a:cubicBezTo>
                <a:cubicBezTo>
                  <a:pt x="1349024" y="261510"/>
                  <a:pt x="1357708" y="216212"/>
                  <a:pt x="1341938" y="176786"/>
                </a:cubicBezTo>
                <a:cubicBezTo>
                  <a:pt x="1336431" y="163018"/>
                  <a:pt x="1313803" y="167407"/>
                  <a:pt x="1299735" y="162718"/>
                </a:cubicBezTo>
                <a:cubicBezTo>
                  <a:pt x="1290356" y="153340"/>
                  <a:pt x="1278423" y="145956"/>
                  <a:pt x="1271599" y="134583"/>
                </a:cubicBezTo>
                <a:cubicBezTo>
                  <a:pt x="1263970" y="121868"/>
                  <a:pt x="1268017" y="102865"/>
                  <a:pt x="1257532" y="92380"/>
                </a:cubicBezTo>
                <a:cubicBezTo>
                  <a:pt x="1247047" y="81894"/>
                  <a:pt x="1229397" y="83001"/>
                  <a:pt x="1215329" y="78312"/>
                </a:cubicBezTo>
                <a:cubicBezTo>
                  <a:pt x="1232581" y="26554"/>
                  <a:pt x="1225992" y="0"/>
                  <a:pt x="1313802" y="50177"/>
                </a:cubicBezTo>
                <a:cubicBezTo>
                  <a:pt x="1326677" y="57534"/>
                  <a:pt x="1318973" y="80517"/>
                  <a:pt x="1327870" y="92380"/>
                </a:cubicBezTo>
                <a:cubicBezTo>
                  <a:pt x="1347765" y="118906"/>
                  <a:pt x="1398209" y="162718"/>
                  <a:pt x="1398209" y="162718"/>
                </a:cubicBezTo>
                <a:cubicBezTo>
                  <a:pt x="1416650" y="218041"/>
                  <a:pt x="1418468" y="248172"/>
                  <a:pt x="1454479" y="289328"/>
                </a:cubicBezTo>
                <a:cubicBezTo>
                  <a:pt x="1476314" y="314282"/>
                  <a:pt x="1524818" y="359666"/>
                  <a:pt x="1524818" y="359666"/>
                </a:cubicBezTo>
                <a:cubicBezTo>
                  <a:pt x="1552953" y="354977"/>
                  <a:pt x="1583712" y="358354"/>
                  <a:pt x="1609224" y="345598"/>
                </a:cubicBezTo>
                <a:cubicBezTo>
                  <a:pt x="1689217" y="305601"/>
                  <a:pt x="1583051" y="285292"/>
                  <a:pt x="1679562" y="317463"/>
                </a:cubicBezTo>
                <a:cubicBezTo>
                  <a:pt x="1699349" y="337249"/>
                  <a:pt x="1726932" y="374481"/>
                  <a:pt x="1763969" y="359666"/>
                </a:cubicBezTo>
                <a:cubicBezTo>
                  <a:pt x="1777737" y="354159"/>
                  <a:pt x="1773347" y="331531"/>
                  <a:pt x="1778036" y="317463"/>
                </a:cubicBezTo>
                <a:cubicBezTo>
                  <a:pt x="1824928" y="345598"/>
                  <a:pt x="1866517" y="385558"/>
                  <a:pt x="1918713" y="401869"/>
                </a:cubicBezTo>
                <a:cubicBezTo>
                  <a:pt x="1945938" y="410377"/>
                  <a:pt x="1976313" y="378053"/>
                  <a:pt x="2003119" y="387801"/>
                </a:cubicBezTo>
                <a:cubicBezTo>
                  <a:pt x="2034281" y="399133"/>
                  <a:pt x="2040944" y="451637"/>
                  <a:pt x="2073458" y="458140"/>
                </a:cubicBezTo>
                <a:lnTo>
                  <a:pt x="2143796" y="472208"/>
                </a:lnTo>
                <a:cubicBezTo>
                  <a:pt x="2177124" y="505534"/>
                  <a:pt x="2208621" y="540709"/>
                  <a:pt x="2256338" y="556614"/>
                </a:cubicBezTo>
                <a:lnTo>
                  <a:pt x="2298541" y="570681"/>
                </a:lnTo>
                <a:cubicBezTo>
                  <a:pt x="2371719" y="643859"/>
                  <a:pt x="2328801" y="632154"/>
                  <a:pt x="2425150" y="612885"/>
                </a:cubicBezTo>
                <a:cubicBezTo>
                  <a:pt x="2434528" y="603506"/>
                  <a:pt x="2440418" y="581532"/>
                  <a:pt x="2453285" y="584749"/>
                </a:cubicBezTo>
                <a:cubicBezTo>
                  <a:pt x="2469688" y="588849"/>
                  <a:pt x="2469466" y="614997"/>
                  <a:pt x="2481421" y="626952"/>
                </a:cubicBezTo>
                <a:cubicBezTo>
                  <a:pt x="2493376" y="638907"/>
                  <a:pt x="2509556" y="645709"/>
                  <a:pt x="2523624" y="655088"/>
                </a:cubicBezTo>
                <a:cubicBezTo>
                  <a:pt x="2622098" y="622263"/>
                  <a:pt x="2598651" y="655087"/>
                  <a:pt x="2622098" y="584749"/>
                </a:cubicBezTo>
                <a:cubicBezTo>
                  <a:pt x="2760515" y="600129"/>
                  <a:pt x="2762379" y="557997"/>
                  <a:pt x="2734639" y="655088"/>
                </a:cubicBezTo>
                <a:cubicBezTo>
                  <a:pt x="2730565" y="669346"/>
                  <a:pt x="2725261" y="683223"/>
                  <a:pt x="2720572" y="697291"/>
                </a:cubicBezTo>
                <a:cubicBezTo>
                  <a:pt x="2729950" y="720737"/>
                  <a:pt x="2728988" y="751854"/>
                  <a:pt x="2748707" y="767629"/>
                </a:cubicBezTo>
                <a:cubicBezTo>
                  <a:pt x="2760286" y="776892"/>
                  <a:pt x="2776081" y="753561"/>
                  <a:pt x="2790910" y="753561"/>
                </a:cubicBezTo>
                <a:cubicBezTo>
                  <a:pt x="2814821" y="753561"/>
                  <a:pt x="2837803" y="762940"/>
                  <a:pt x="2861249" y="767629"/>
                </a:cubicBezTo>
                <a:cubicBezTo>
                  <a:pt x="2921916" y="828298"/>
                  <a:pt x="2864976" y="756093"/>
                  <a:pt x="2875316" y="880171"/>
                </a:cubicBezTo>
                <a:cubicBezTo>
                  <a:pt x="2877779" y="909726"/>
                  <a:pt x="2903452" y="964577"/>
                  <a:pt x="2903452" y="964577"/>
                </a:cubicBezTo>
                <a:lnTo>
                  <a:pt x="3044129" y="950509"/>
                </a:lnTo>
                <a:cubicBezTo>
                  <a:pt x="3069746" y="935566"/>
                  <a:pt x="3072264" y="866103"/>
                  <a:pt x="3072264" y="866103"/>
                </a:cubicBezTo>
                <a:cubicBezTo>
                  <a:pt x="3086332" y="870792"/>
                  <a:pt x="3099991" y="876954"/>
                  <a:pt x="3114467" y="880171"/>
                </a:cubicBezTo>
                <a:cubicBezTo>
                  <a:pt x="3142311" y="886359"/>
                  <a:pt x="3172166" y="884223"/>
                  <a:pt x="3198873" y="894238"/>
                </a:cubicBezTo>
                <a:cubicBezTo>
                  <a:pt x="3225867" y="904361"/>
                  <a:pt x="3236348" y="949540"/>
                  <a:pt x="3255144" y="964577"/>
                </a:cubicBezTo>
                <a:cubicBezTo>
                  <a:pt x="3266723" y="973840"/>
                  <a:pt x="3284084" y="972013"/>
                  <a:pt x="3297347" y="978645"/>
                </a:cubicBezTo>
                <a:cubicBezTo>
                  <a:pt x="3312469" y="986206"/>
                  <a:pt x="3325482" y="997402"/>
                  <a:pt x="3339550" y="1006780"/>
                </a:cubicBezTo>
                <a:cubicBezTo>
                  <a:pt x="3390508" y="1083218"/>
                  <a:pt x="3337586" y="1025387"/>
                  <a:pt x="3438024" y="1063051"/>
                </a:cubicBezTo>
                <a:cubicBezTo>
                  <a:pt x="3453855" y="1068987"/>
                  <a:pt x="3464187" y="1085839"/>
                  <a:pt x="3480227" y="1091186"/>
                </a:cubicBezTo>
                <a:cubicBezTo>
                  <a:pt x="3507287" y="1100206"/>
                  <a:pt x="3536789" y="1099066"/>
                  <a:pt x="3564633" y="1105254"/>
                </a:cubicBezTo>
                <a:cubicBezTo>
                  <a:pt x="3579108" y="1108471"/>
                  <a:pt x="3592768" y="1114632"/>
                  <a:pt x="3606836" y="1119321"/>
                </a:cubicBezTo>
                <a:cubicBezTo>
                  <a:pt x="3602147" y="1152146"/>
                  <a:pt x="3623458" y="1205240"/>
                  <a:pt x="3592769" y="1217795"/>
                </a:cubicBezTo>
                <a:cubicBezTo>
                  <a:pt x="3501214" y="1255249"/>
                  <a:pt x="3297347" y="1245931"/>
                  <a:pt x="3297347" y="1245931"/>
                </a:cubicBezTo>
                <a:cubicBezTo>
                  <a:pt x="3283279" y="1250620"/>
                  <a:pt x="3261776" y="1246735"/>
                  <a:pt x="3255144" y="1259998"/>
                </a:cubicBezTo>
                <a:cubicBezTo>
                  <a:pt x="3233708" y="1302870"/>
                  <a:pt x="3295338" y="1310910"/>
                  <a:pt x="3311415" y="1316269"/>
                </a:cubicBezTo>
                <a:cubicBezTo>
                  <a:pt x="3310496" y="1319946"/>
                  <a:pt x="3290618" y="1405569"/>
                  <a:pt x="3283279" y="1414743"/>
                </a:cubicBezTo>
                <a:cubicBezTo>
                  <a:pt x="3272717" y="1427945"/>
                  <a:pt x="3255144" y="1433500"/>
                  <a:pt x="3241076" y="1442878"/>
                </a:cubicBezTo>
                <a:cubicBezTo>
                  <a:pt x="3236387" y="1456946"/>
                  <a:pt x="3241395" y="1481484"/>
                  <a:pt x="3227009" y="1485081"/>
                </a:cubicBezTo>
                <a:cubicBezTo>
                  <a:pt x="3150480" y="1504214"/>
                  <a:pt x="3137951" y="1480430"/>
                  <a:pt x="3100399" y="1442878"/>
                </a:cubicBezTo>
                <a:cubicBezTo>
                  <a:pt x="3066150" y="1340130"/>
                  <a:pt x="3065071" y="1387244"/>
                  <a:pt x="3086332" y="1302201"/>
                </a:cubicBezTo>
                <a:cubicBezTo>
                  <a:pt x="3081643" y="1288133"/>
                  <a:pt x="3082750" y="1270483"/>
                  <a:pt x="3072264" y="1259998"/>
                </a:cubicBezTo>
                <a:cubicBezTo>
                  <a:pt x="3044010" y="1231745"/>
                  <a:pt x="3002344" y="1252860"/>
                  <a:pt x="2973790" y="1259998"/>
                </a:cubicBezTo>
                <a:cubicBezTo>
                  <a:pt x="2902504" y="1331287"/>
                  <a:pt x="2994759" y="1247417"/>
                  <a:pt x="2903452" y="1302201"/>
                </a:cubicBezTo>
                <a:cubicBezTo>
                  <a:pt x="2881179" y="1315565"/>
                  <a:pt x="2859960" y="1353371"/>
                  <a:pt x="2847181" y="1372540"/>
                </a:cubicBezTo>
                <a:cubicBezTo>
                  <a:pt x="2851870" y="1395986"/>
                  <a:pt x="2851830" y="1420901"/>
                  <a:pt x="2861249" y="1442878"/>
                </a:cubicBezTo>
                <a:cubicBezTo>
                  <a:pt x="2866474" y="1455069"/>
                  <a:pt x="2883453" y="1459151"/>
                  <a:pt x="2889384" y="1471014"/>
                </a:cubicBezTo>
                <a:cubicBezTo>
                  <a:pt x="2902647" y="1497540"/>
                  <a:pt x="2917519" y="1555420"/>
                  <a:pt x="2917519" y="1555420"/>
                </a:cubicBezTo>
                <a:cubicBezTo>
                  <a:pt x="2931587" y="1550731"/>
                  <a:pt x="2947006" y="1548981"/>
                  <a:pt x="2959722" y="1541352"/>
                </a:cubicBezTo>
                <a:cubicBezTo>
                  <a:pt x="3002634" y="1515605"/>
                  <a:pt x="2978867" y="1486242"/>
                  <a:pt x="3001925" y="1555420"/>
                </a:cubicBezTo>
                <a:cubicBezTo>
                  <a:pt x="2996521" y="1587843"/>
                  <a:pt x="2991107" y="1647395"/>
                  <a:pt x="2973790" y="1682029"/>
                </a:cubicBezTo>
                <a:cubicBezTo>
                  <a:pt x="2966229" y="1697151"/>
                  <a:pt x="2955033" y="1710164"/>
                  <a:pt x="2945655" y="1724232"/>
                </a:cubicBezTo>
                <a:cubicBezTo>
                  <a:pt x="2950344" y="1761746"/>
                  <a:pt x="2967643" y="1799807"/>
                  <a:pt x="2959722" y="1836774"/>
                </a:cubicBezTo>
                <a:cubicBezTo>
                  <a:pt x="2946886" y="1896675"/>
                  <a:pt x="2912877" y="1926644"/>
                  <a:pt x="2861249" y="1935248"/>
                </a:cubicBezTo>
                <a:cubicBezTo>
                  <a:pt x="2819364" y="1942229"/>
                  <a:pt x="2776842" y="1944626"/>
                  <a:pt x="2734639" y="1949315"/>
                </a:cubicBezTo>
                <a:cubicBezTo>
                  <a:pt x="2725261" y="1958694"/>
                  <a:pt x="2709105" y="1964445"/>
                  <a:pt x="2706504" y="1977451"/>
                </a:cubicBezTo>
                <a:cubicBezTo>
                  <a:pt x="2697126" y="2024344"/>
                  <a:pt x="2734639" y="2024343"/>
                  <a:pt x="2762775" y="2033721"/>
                </a:cubicBezTo>
                <a:cubicBezTo>
                  <a:pt x="2767464" y="2047789"/>
                  <a:pt x="2781531" y="2061857"/>
                  <a:pt x="2776842" y="2075925"/>
                </a:cubicBezTo>
                <a:cubicBezTo>
                  <a:pt x="2766149" y="2108004"/>
                  <a:pt x="2731265" y="2128252"/>
                  <a:pt x="2720572" y="2160331"/>
                </a:cubicBezTo>
                <a:lnTo>
                  <a:pt x="2706504" y="2202534"/>
                </a:lnTo>
                <a:cubicBezTo>
                  <a:pt x="2720572" y="2207223"/>
                  <a:pt x="2734449" y="2212527"/>
                  <a:pt x="2748707" y="2216601"/>
                </a:cubicBezTo>
                <a:cubicBezTo>
                  <a:pt x="2767297" y="2221912"/>
                  <a:pt x="2789881" y="2218591"/>
                  <a:pt x="2804978" y="2230669"/>
                </a:cubicBezTo>
                <a:cubicBezTo>
                  <a:pt x="2816557" y="2239932"/>
                  <a:pt x="2808560" y="2262387"/>
                  <a:pt x="2819045" y="2272872"/>
                </a:cubicBezTo>
                <a:cubicBezTo>
                  <a:pt x="2825772" y="2279599"/>
                  <a:pt x="2917032" y="2300886"/>
                  <a:pt x="2917519" y="2301008"/>
                </a:cubicBezTo>
                <a:cubicBezTo>
                  <a:pt x="2950499" y="2399946"/>
                  <a:pt x="2914246" y="2281364"/>
                  <a:pt x="2945655" y="2469820"/>
                </a:cubicBezTo>
                <a:cubicBezTo>
                  <a:pt x="2948093" y="2484447"/>
                  <a:pt x="2956505" y="2497548"/>
                  <a:pt x="2959722" y="2512023"/>
                </a:cubicBezTo>
                <a:cubicBezTo>
                  <a:pt x="2992730" y="2660562"/>
                  <a:pt x="2956191" y="2543632"/>
                  <a:pt x="2987858" y="2638632"/>
                </a:cubicBezTo>
                <a:cubicBezTo>
                  <a:pt x="2983169" y="2652700"/>
                  <a:pt x="2981419" y="2668119"/>
                  <a:pt x="2973790" y="2680835"/>
                </a:cubicBezTo>
                <a:cubicBezTo>
                  <a:pt x="2966966" y="2692208"/>
                  <a:pt x="2957028" y="2702147"/>
                  <a:pt x="2945655" y="2708971"/>
                </a:cubicBezTo>
                <a:cubicBezTo>
                  <a:pt x="2908164" y="2731466"/>
                  <a:pt x="2789339" y="2735717"/>
                  <a:pt x="2776842" y="2737106"/>
                </a:cubicBezTo>
                <a:cubicBezTo>
                  <a:pt x="2715381" y="2724813"/>
                  <a:pt x="2708399" y="2732701"/>
                  <a:pt x="2664301" y="2694903"/>
                </a:cubicBezTo>
                <a:cubicBezTo>
                  <a:pt x="2644161" y="2677640"/>
                  <a:pt x="2633195" y="2647020"/>
                  <a:pt x="2608030" y="2638632"/>
                </a:cubicBezTo>
                <a:cubicBezTo>
                  <a:pt x="2547485" y="2618451"/>
                  <a:pt x="2580213" y="2628162"/>
                  <a:pt x="2509556" y="2610497"/>
                </a:cubicBezTo>
                <a:cubicBezTo>
                  <a:pt x="2411082" y="2643321"/>
                  <a:pt x="2434529" y="2610497"/>
                  <a:pt x="2411082" y="2680835"/>
                </a:cubicBezTo>
                <a:cubicBezTo>
                  <a:pt x="2406393" y="2755863"/>
                  <a:pt x="2432391" y="2839588"/>
                  <a:pt x="2397015" y="2905918"/>
                </a:cubicBezTo>
                <a:cubicBezTo>
                  <a:pt x="2381411" y="2935175"/>
                  <a:pt x="2331534" y="2888552"/>
                  <a:pt x="2298541" y="2891851"/>
                </a:cubicBezTo>
                <a:cubicBezTo>
                  <a:pt x="2264757" y="2895229"/>
                  <a:pt x="2253032" y="2933223"/>
                  <a:pt x="2228202" y="2948121"/>
                </a:cubicBezTo>
                <a:cubicBezTo>
                  <a:pt x="2215486" y="2955750"/>
                  <a:pt x="2199262" y="2955557"/>
                  <a:pt x="2185999" y="2962189"/>
                </a:cubicBezTo>
                <a:cubicBezTo>
                  <a:pt x="2170877" y="2969750"/>
                  <a:pt x="2157864" y="2980946"/>
                  <a:pt x="2143796" y="2990325"/>
                </a:cubicBezTo>
                <a:cubicBezTo>
                  <a:pt x="2063165" y="3111273"/>
                  <a:pt x="2159836" y="2958246"/>
                  <a:pt x="2101593" y="3074731"/>
                </a:cubicBezTo>
                <a:cubicBezTo>
                  <a:pt x="2094032" y="3089853"/>
                  <a:pt x="2082836" y="3102866"/>
                  <a:pt x="2073458" y="3116934"/>
                </a:cubicBezTo>
                <a:cubicBezTo>
                  <a:pt x="2072539" y="3120611"/>
                  <a:pt x="2052661" y="3206234"/>
                  <a:pt x="2045322" y="3215408"/>
                </a:cubicBezTo>
                <a:cubicBezTo>
                  <a:pt x="2034760" y="3228610"/>
                  <a:pt x="2017187" y="3234165"/>
                  <a:pt x="2003119" y="3243543"/>
                </a:cubicBezTo>
                <a:cubicBezTo>
                  <a:pt x="1934562" y="3346379"/>
                  <a:pt x="2019262" y="3238042"/>
                  <a:pt x="1932781" y="3299814"/>
                </a:cubicBezTo>
                <a:cubicBezTo>
                  <a:pt x="1911196" y="3315232"/>
                  <a:pt x="1901675" y="3347697"/>
                  <a:pt x="1876510" y="3356085"/>
                </a:cubicBezTo>
                <a:cubicBezTo>
                  <a:pt x="1773762" y="3390334"/>
                  <a:pt x="1820876" y="3377027"/>
                  <a:pt x="1735833" y="3398288"/>
                </a:cubicBezTo>
                <a:lnTo>
                  <a:pt x="1581089" y="3384220"/>
                </a:lnTo>
                <a:cubicBezTo>
                  <a:pt x="1554977" y="3370159"/>
                  <a:pt x="1562332" y="3327949"/>
                  <a:pt x="1552953" y="3299814"/>
                </a:cubicBezTo>
                <a:lnTo>
                  <a:pt x="1538885" y="3257611"/>
                </a:lnTo>
                <a:cubicBezTo>
                  <a:pt x="1534196" y="3229476"/>
                  <a:pt x="1530412" y="3201174"/>
                  <a:pt x="1524818" y="3173205"/>
                </a:cubicBezTo>
                <a:cubicBezTo>
                  <a:pt x="1515986" y="3129046"/>
                  <a:pt x="1510090" y="3114953"/>
                  <a:pt x="1496682" y="3074731"/>
                </a:cubicBezTo>
                <a:cubicBezTo>
                  <a:pt x="1501371" y="3055974"/>
                  <a:pt x="1505438" y="3037050"/>
                  <a:pt x="1510750" y="3018460"/>
                </a:cubicBezTo>
                <a:cubicBezTo>
                  <a:pt x="1514824" y="3004202"/>
                  <a:pt x="1511267" y="2982280"/>
                  <a:pt x="1524818" y="2976257"/>
                </a:cubicBezTo>
                <a:cubicBezTo>
                  <a:pt x="1559365" y="2960903"/>
                  <a:pt x="1599845" y="2966878"/>
                  <a:pt x="1637359" y="2962189"/>
                </a:cubicBezTo>
                <a:cubicBezTo>
                  <a:pt x="1732364" y="2930520"/>
                  <a:pt x="1615419" y="2962189"/>
                  <a:pt x="1763969" y="2962189"/>
                </a:cubicBezTo>
                <a:cubicBezTo>
                  <a:pt x="1806432" y="2962189"/>
                  <a:pt x="1848375" y="2952810"/>
                  <a:pt x="1890578" y="2948121"/>
                </a:cubicBezTo>
                <a:cubicBezTo>
                  <a:pt x="1899956" y="2934053"/>
                  <a:pt x="1908151" y="2919120"/>
                  <a:pt x="1918713" y="2905918"/>
                </a:cubicBezTo>
                <a:cubicBezTo>
                  <a:pt x="1941621" y="2877284"/>
                  <a:pt x="1957718" y="2870537"/>
                  <a:pt x="1989052" y="2849648"/>
                </a:cubicBezTo>
                <a:cubicBezTo>
                  <a:pt x="1993741" y="2835580"/>
                  <a:pt x="1995490" y="2820160"/>
                  <a:pt x="2003119" y="2807445"/>
                </a:cubicBezTo>
                <a:cubicBezTo>
                  <a:pt x="2009943" y="2796072"/>
                  <a:pt x="2022969" y="2789666"/>
                  <a:pt x="2031255" y="2779309"/>
                </a:cubicBezTo>
                <a:cubicBezTo>
                  <a:pt x="2041817" y="2766107"/>
                  <a:pt x="2050012" y="2751174"/>
                  <a:pt x="2059390" y="2737106"/>
                </a:cubicBezTo>
                <a:cubicBezTo>
                  <a:pt x="2064079" y="2708971"/>
                  <a:pt x="2073458" y="2681223"/>
                  <a:pt x="2073458" y="2652700"/>
                </a:cubicBezTo>
                <a:cubicBezTo>
                  <a:pt x="2073458" y="2617435"/>
                  <a:pt x="2029479" y="2591922"/>
                  <a:pt x="2073458" y="2554226"/>
                </a:cubicBezTo>
                <a:cubicBezTo>
                  <a:pt x="2095185" y="2535603"/>
                  <a:pt x="2197604" y="2518143"/>
                  <a:pt x="2228202" y="2512023"/>
                </a:cubicBezTo>
                <a:cubicBezTo>
                  <a:pt x="2232891" y="2497955"/>
                  <a:pt x="2242270" y="2484649"/>
                  <a:pt x="2242270" y="2469820"/>
                </a:cubicBezTo>
                <a:cubicBezTo>
                  <a:pt x="2242270" y="2467146"/>
                  <a:pt x="2231458" y="2353395"/>
                  <a:pt x="2214135" y="2329143"/>
                </a:cubicBezTo>
                <a:cubicBezTo>
                  <a:pt x="2183123" y="2285726"/>
                  <a:pt x="2156216" y="2271773"/>
                  <a:pt x="2115661" y="2244737"/>
                </a:cubicBezTo>
                <a:cubicBezTo>
                  <a:pt x="2078147" y="2249426"/>
                  <a:pt x="2038221" y="2244764"/>
                  <a:pt x="2003119" y="2258805"/>
                </a:cubicBezTo>
                <a:cubicBezTo>
                  <a:pt x="1987421" y="2265084"/>
                  <a:pt x="1989321" y="2292047"/>
                  <a:pt x="1974984" y="2301008"/>
                </a:cubicBezTo>
                <a:cubicBezTo>
                  <a:pt x="1949835" y="2316726"/>
                  <a:pt x="1890578" y="2329143"/>
                  <a:pt x="1890578" y="2329143"/>
                </a:cubicBezTo>
                <a:cubicBezTo>
                  <a:pt x="1879986" y="2327378"/>
                  <a:pt x="1770883" y="2311499"/>
                  <a:pt x="1749901" y="2301008"/>
                </a:cubicBezTo>
                <a:cubicBezTo>
                  <a:pt x="1729855" y="2290985"/>
                  <a:pt x="1703570" y="2245579"/>
                  <a:pt x="1693630" y="2230669"/>
                </a:cubicBezTo>
                <a:cubicBezTo>
                  <a:pt x="1571188" y="2241800"/>
                  <a:pt x="1565940" y="2217465"/>
                  <a:pt x="1496682" y="2272872"/>
                </a:cubicBezTo>
                <a:cubicBezTo>
                  <a:pt x="1486325" y="2281158"/>
                  <a:pt x="1477925" y="2291629"/>
                  <a:pt x="1468547" y="2301008"/>
                </a:cubicBezTo>
                <a:cubicBezTo>
                  <a:pt x="1362468" y="2265648"/>
                  <a:pt x="1493223" y="2313346"/>
                  <a:pt x="1384141" y="2258805"/>
                </a:cubicBezTo>
                <a:cubicBezTo>
                  <a:pt x="1344855" y="2239162"/>
                  <a:pt x="1279757" y="2235854"/>
                  <a:pt x="1243464" y="2230669"/>
                </a:cubicBezTo>
                <a:cubicBezTo>
                  <a:pt x="1229434" y="2188579"/>
                  <a:pt x="1228116" y="2142682"/>
                  <a:pt x="1187193" y="2118128"/>
                </a:cubicBezTo>
                <a:cubicBezTo>
                  <a:pt x="1174477" y="2110499"/>
                  <a:pt x="1159248" y="2108134"/>
                  <a:pt x="1144990" y="2104060"/>
                </a:cubicBezTo>
                <a:cubicBezTo>
                  <a:pt x="1126400" y="2098748"/>
                  <a:pt x="1107476" y="2094681"/>
                  <a:pt x="1088719" y="2089992"/>
                </a:cubicBezTo>
                <a:cubicBezTo>
                  <a:pt x="1074651" y="2075924"/>
                  <a:pt x="1056386" y="2065062"/>
                  <a:pt x="1046516" y="2047789"/>
                </a:cubicBezTo>
                <a:cubicBezTo>
                  <a:pt x="1036924" y="2031002"/>
                  <a:pt x="1041095" y="2008811"/>
                  <a:pt x="1032449" y="1991518"/>
                </a:cubicBezTo>
                <a:cubicBezTo>
                  <a:pt x="987302" y="1901223"/>
                  <a:pt x="999772" y="1914976"/>
                  <a:pt x="933975" y="1893045"/>
                </a:cubicBezTo>
                <a:cubicBezTo>
                  <a:pt x="929286" y="1864909"/>
                  <a:pt x="936486" y="1831849"/>
                  <a:pt x="919907" y="1808638"/>
                </a:cubicBezTo>
                <a:cubicBezTo>
                  <a:pt x="908669" y="1792905"/>
                  <a:pt x="873883" y="1810966"/>
                  <a:pt x="863636" y="1794571"/>
                </a:cubicBezTo>
                <a:cubicBezTo>
                  <a:pt x="846062" y="1766453"/>
                  <a:pt x="855020" y="1728804"/>
                  <a:pt x="849569" y="1696097"/>
                </a:cubicBezTo>
                <a:cubicBezTo>
                  <a:pt x="836313" y="1616560"/>
                  <a:pt x="834841" y="1623780"/>
                  <a:pt x="807365" y="1541352"/>
                </a:cubicBezTo>
                <a:lnTo>
                  <a:pt x="793298" y="1499149"/>
                </a:lnTo>
                <a:cubicBezTo>
                  <a:pt x="797987" y="1471014"/>
                  <a:pt x="797350" y="1441450"/>
                  <a:pt x="807365" y="1414743"/>
                </a:cubicBezTo>
                <a:cubicBezTo>
                  <a:pt x="825282" y="1366964"/>
                  <a:pt x="883194" y="1398532"/>
                  <a:pt x="779230" y="1372540"/>
                </a:cubicBezTo>
                <a:cubicBezTo>
                  <a:pt x="765162" y="1363162"/>
                  <a:pt x="745988" y="1358742"/>
                  <a:pt x="737027" y="1344405"/>
                </a:cubicBezTo>
                <a:cubicBezTo>
                  <a:pt x="667923" y="1233838"/>
                  <a:pt x="755167" y="1275422"/>
                  <a:pt x="666689" y="1245931"/>
                </a:cubicBezTo>
                <a:cubicBezTo>
                  <a:pt x="657310" y="1236552"/>
                  <a:pt x="642747" y="1230378"/>
                  <a:pt x="638553" y="1217795"/>
                </a:cubicBezTo>
                <a:cubicBezTo>
                  <a:pt x="623431" y="1172428"/>
                  <a:pt x="656811" y="1088716"/>
                  <a:pt x="610418" y="1077118"/>
                </a:cubicBezTo>
                <a:lnTo>
                  <a:pt x="554147" y="1063051"/>
                </a:lnTo>
                <a:cubicBezTo>
                  <a:pt x="544769" y="1053672"/>
                  <a:pt x="537385" y="1041739"/>
                  <a:pt x="526012" y="1034915"/>
                </a:cubicBezTo>
                <a:cubicBezTo>
                  <a:pt x="513297" y="1027286"/>
                  <a:pt x="494294" y="1031333"/>
                  <a:pt x="483809" y="1020848"/>
                </a:cubicBezTo>
                <a:cubicBezTo>
                  <a:pt x="473323" y="1010363"/>
                  <a:pt x="474430" y="992713"/>
                  <a:pt x="469741" y="978645"/>
                </a:cubicBezTo>
                <a:cubicBezTo>
                  <a:pt x="502146" y="957041"/>
                  <a:pt x="526012" y="953605"/>
                  <a:pt x="526012" y="908306"/>
                </a:cubicBezTo>
                <a:cubicBezTo>
                  <a:pt x="526012" y="893477"/>
                  <a:pt x="525207" y="872735"/>
                  <a:pt x="511944" y="866103"/>
                </a:cubicBezTo>
                <a:cubicBezTo>
                  <a:pt x="482287" y="851274"/>
                  <a:pt x="446295" y="856724"/>
                  <a:pt x="413470" y="852035"/>
                </a:cubicBezTo>
                <a:cubicBezTo>
                  <a:pt x="404092" y="837967"/>
                  <a:pt x="390193" y="826026"/>
                  <a:pt x="385335" y="809832"/>
                </a:cubicBezTo>
                <a:cubicBezTo>
                  <a:pt x="375807" y="778072"/>
                  <a:pt x="388841" y="739476"/>
                  <a:pt x="371267" y="711358"/>
                </a:cubicBezTo>
                <a:cubicBezTo>
                  <a:pt x="361020" y="694963"/>
                  <a:pt x="333753" y="701980"/>
                  <a:pt x="314996" y="697291"/>
                </a:cubicBezTo>
                <a:cubicBezTo>
                  <a:pt x="310307" y="683223"/>
                  <a:pt x="303582" y="669677"/>
                  <a:pt x="300929" y="655088"/>
                </a:cubicBezTo>
                <a:cubicBezTo>
                  <a:pt x="294166" y="617892"/>
                  <a:pt x="302215" y="577094"/>
                  <a:pt x="286861" y="542546"/>
                </a:cubicBezTo>
                <a:cubicBezTo>
                  <a:pt x="280839" y="528995"/>
                  <a:pt x="258726" y="533167"/>
                  <a:pt x="244658" y="528478"/>
                </a:cubicBezTo>
                <a:cubicBezTo>
                  <a:pt x="235279" y="519100"/>
                  <a:pt x="224480" y="510954"/>
                  <a:pt x="216522" y="500343"/>
                </a:cubicBezTo>
                <a:cubicBezTo>
                  <a:pt x="196233" y="473292"/>
                  <a:pt x="192331" y="426630"/>
                  <a:pt x="160252" y="415937"/>
                </a:cubicBezTo>
                <a:lnTo>
                  <a:pt x="75845" y="387801"/>
                </a:lnTo>
                <a:cubicBezTo>
                  <a:pt x="71156" y="373733"/>
                  <a:pt x="69407" y="358313"/>
                  <a:pt x="61778" y="345598"/>
                </a:cubicBezTo>
                <a:cubicBezTo>
                  <a:pt x="54954" y="334225"/>
                  <a:pt x="35518" y="330593"/>
                  <a:pt x="33642" y="317463"/>
                </a:cubicBezTo>
                <a:cubicBezTo>
                  <a:pt x="30260" y="293793"/>
                  <a:pt x="43021" y="270571"/>
                  <a:pt x="47710" y="247125"/>
                </a:cubicBezTo>
                <a:cubicBezTo>
                  <a:pt x="43021" y="228368"/>
                  <a:pt x="33642" y="210188"/>
                  <a:pt x="33642" y="190854"/>
                </a:cubicBezTo>
                <a:cubicBezTo>
                  <a:pt x="33642" y="176025"/>
                  <a:pt x="32996" y="150490"/>
                  <a:pt x="47710" y="148651"/>
                </a:cubicBezTo>
                <a:cubicBezTo>
                  <a:pt x="81585" y="144417"/>
                  <a:pt x="113065" y="168506"/>
                  <a:pt x="146184" y="176786"/>
                </a:cubicBezTo>
                <a:cubicBezTo>
                  <a:pt x="169380" y="182585"/>
                  <a:pt x="216522" y="190854"/>
                  <a:pt x="216522" y="190854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5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5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5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5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5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5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5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5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5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99" grpId="0" animBg="1"/>
      <p:bldP spid="152600" grpId="0" animBg="1"/>
      <p:bldP spid="152601" grpId="0" animBg="1"/>
      <p:bldP spid="152602" grpId="0" animBg="1"/>
      <p:bldP spid="15260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2102307" cy="276999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GIÁ TRỊ CỦA ĐẤT PHÙ SA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p:control spid="33793" name="ShockwaveFlash1" r:id="rId2" imgW="9145277" imgH="655238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200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KS,RUNG, DU LICH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2"/>
    </p:custDataLst>
    <p:controls>
      <p:control spid="43010" name="ShockwaveFlash1" r:id="rId3" imgW="9142857" imgH="632381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274638"/>
            <a:ext cx="91440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400" b="1" dirty="0" smtClean="0">
                <a:latin typeface="Times New Roman"/>
              </a:rPr>
              <a:t>Ý nghĩa quan trọng nhất của sông Hồng đối với sự phát triển nông nghiệp ở Đồng bằng sông Hồng là:</a:t>
            </a:r>
            <a:endParaRPr lang="en-US" sz="2400" b="1" dirty="0">
              <a:latin typeface="Times New Roman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780288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dirty="0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 dirty="0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895087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 dirty="0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7"/>
          <p:cNvSpPr/>
          <p:nvPr>
            <p:custDataLst>
              <p:tags r:id="rId9"/>
            </p:custDataLst>
          </p:nvPr>
        </p:nvSpPr>
        <p:spPr>
          <a:xfrm>
            <a:off x="2590800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3" name="mmprod_Button104"/>
          <p:cNvGrpSpPr/>
          <p:nvPr>
            <p:custDataLst>
              <p:tags r:id="rId10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0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1" name="mmprod_ButtonText105"/>
            <p:cNvSpPr/>
            <p:nvPr>
              <p:custDataLst>
                <p:tags r:id="rId29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 dirty="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6" name="mmprod_Button106"/>
          <p:cNvGrpSpPr/>
          <p:nvPr>
            <p:custDataLst>
              <p:tags r:id="rId11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3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4" name="mmprod_ButtonText107"/>
            <p:cNvSpPr/>
            <p:nvPr>
              <p:custDataLst>
                <p:tags r:id="rId28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59" name="mmprod_answer10024"/>
          <p:cNvGrpSpPr/>
          <p:nvPr>
            <p:custDataLst>
              <p:tags r:id="rId12"/>
            </p:custDataLst>
          </p:nvPr>
        </p:nvGrpSpPr>
        <p:grpSpPr>
          <a:xfrm>
            <a:off x="646906" y="1674057"/>
            <a:ext cx="8131326" cy="609600"/>
            <a:chOff x="646906" y="1674057"/>
            <a:chExt cx="8131326" cy="609600"/>
          </a:xfrm>
        </p:grpSpPr>
        <p:sp>
          <p:nvSpPr>
            <p:cNvPr id="4" name="mmprod_s2_1041"/>
            <p:cNvSpPr txBox="1"/>
            <p:nvPr>
              <p:custDataLst>
                <p:tags r:id="rId25"/>
              </p:custDataLst>
            </p:nvPr>
          </p:nvSpPr>
          <p:spPr>
            <a:xfrm>
              <a:off x="1282654" y="1800669"/>
              <a:ext cx="646246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a) </a:t>
              </a:r>
              <a:endParaRPr lang="en-US" sz="2000" dirty="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6"/>
              </p:custDataLst>
            </p:nvPr>
          </p:nvSpPr>
          <p:spPr>
            <a:xfrm>
              <a:off x="1570132" y="1674057"/>
              <a:ext cx="7208100" cy="6096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Bồi đắp phù sa màu mỡ, cung cấp nước cho nghề trồng lúa nước.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58" name="mmprod_answer_input10024" descr="checkbox2.emf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46906" y="1857412"/>
              <a:ext cx="205646" cy="204522"/>
            </a:xfrm>
            <a:prstGeom prst="rect">
              <a:avLst/>
            </a:prstGeom>
          </p:spPr>
        </p:pic>
      </p:grpSp>
      <p:grpSp>
        <p:nvGrpSpPr>
          <p:cNvPr id="61" name="mmprod_answer10026"/>
          <p:cNvGrpSpPr/>
          <p:nvPr>
            <p:custDataLst>
              <p:tags r:id="rId13"/>
            </p:custDataLst>
          </p:nvPr>
        </p:nvGrpSpPr>
        <p:grpSpPr>
          <a:xfrm>
            <a:off x="646906" y="2184884"/>
            <a:ext cx="8075054" cy="609600"/>
            <a:chOff x="646906" y="2184884"/>
            <a:chExt cx="8075054" cy="609600"/>
          </a:xfrm>
        </p:grpSpPr>
        <p:sp>
          <p:nvSpPr>
            <p:cNvPr id="9" name="mmprod_s2_1042"/>
            <p:cNvSpPr txBox="1"/>
            <p:nvPr>
              <p:custDataLst>
                <p:tags r:id="rId22"/>
              </p:custDataLst>
            </p:nvPr>
          </p:nvSpPr>
          <p:spPr>
            <a:xfrm>
              <a:off x="1282654" y="2353700"/>
              <a:ext cx="671910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dirty="0" smtClean="0">
                  <a:latin typeface="Times New Roman"/>
                </a:rPr>
                <a:t>b) </a:t>
              </a:r>
              <a:endParaRPr lang="en-US" sz="2000" dirty="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3"/>
              </p:custDataLst>
            </p:nvPr>
          </p:nvSpPr>
          <p:spPr>
            <a:xfrm>
              <a:off x="1532524" y="2184884"/>
              <a:ext cx="7189436" cy="6096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dirty="0" err="1" smtClean="0">
                  <a:latin typeface="Times New Roman"/>
                </a:rPr>
                <a:t>Mở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rộng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diện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tích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châu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thổ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sông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Hồng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phía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vịnh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Bắc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Bộ</a:t>
              </a:r>
              <a:r>
                <a:rPr lang="en-US" sz="2000" dirty="0" smtClean="0">
                  <a:latin typeface="Times New Roman"/>
                </a:rPr>
                <a:t>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0" name="mmprod_answer_input10026" descr="checkbox2.emf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46906" y="2410448"/>
              <a:ext cx="205646" cy="204522"/>
            </a:xfrm>
            <a:prstGeom prst="rect">
              <a:avLst/>
            </a:prstGeom>
          </p:spPr>
        </p:pic>
      </p:grpSp>
      <p:grpSp>
        <p:nvGrpSpPr>
          <p:cNvPr id="63" name="mmprod_answer10028"/>
          <p:cNvGrpSpPr/>
          <p:nvPr>
            <p:custDataLst>
              <p:tags r:id="rId14"/>
            </p:custDataLst>
          </p:nvPr>
        </p:nvGrpSpPr>
        <p:grpSpPr>
          <a:xfrm>
            <a:off x="646906" y="2695710"/>
            <a:ext cx="8122522" cy="609600"/>
            <a:chOff x="646906" y="2695710"/>
            <a:chExt cx="8122522" cy="609600"/>
          </a:xfrm>
        </p:grpSpPr>
        <p:sp>
          <p:nvSpPr>
            <p:cNvPr id="14" name="mmprod_s2_1043"/>
            <p:cNvSpPr txBox="1"/>
            <p:nvPr>
              <p:custDataLst>
                <p:tags r:id="rId19"/>
              </p:custDataLst>
            </p:nvPr>
          </p:nvSpPr>
          <p:spPr>
            <a:xfrm>
              <a:off x="1282654" y="2850458"/>
              <a:ext cx="618250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dirty="0" smtClean="0">
                  <a:latin typeface="Times New Roman"/>
                </a:rPr>
                <a:t>c) </a:t>
              </a:r>
              <a:endParaRPr lang="en-US" sz="2000" dirty="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0"/>
              </p:custDataLst>
            </p:nvPr>
          </p:nvSpPr>
          <p:spPr>
            <a:xfrm>
              <a:off x="1524000" y="2695710"/>
              <a:ext cx="7245428" cy="6096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Tạo nên địa bàn dân cư đông đúc, làng mạc trù phú.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2" name="mmprod_answer_input10028" descr="checkbox1.emf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2907206"/>
              <a:ext cx="205646" cy="204522"/>
            </a:xfrm>
            <a:prstGeom prst="rect">
              <a:avLst/>
            </a:prstGeom>
          </p:spPr>
        </p:pic>
      </p:grpSp>
      <p:grpSp>
        <p:nvGrpSpPr>
          <p:cNvPr id="65" name="mmprod_answer10030"/>
          <p:cNvGrpSpPr/>
          <p:nvPr>
            <p:custDataLst>
              <p:tags r:id="rId15"/>
            </p:custDataLst>
          </p:nvPr>
        </p:nvGrpSpPr>
        <p:grpSpPr>
          <a:xfrm>
            <a:off x="646906" y="3317620"/>
            <a:ext cx="8060986" cy="306260"/>
            <a:chOff x="646906" y="3317620"/>
            <a:chExt cx="8060986" cy="306260"/>
          </a:xfrm>
        </p:grpSpPr>
        <p:sp>
          <p:nvSpPr>
            <p:cNvPr id="19" name="mmprod_s2_1044"/>
            <p:cNvSpPr txBox="1"/>
            <p:nvPr>
              <p:custDataLst>
                <p:tags r:id="rId16"/>
              </p:custDataLst>
            </p:nvPr>
          </p:nvSpPr>
          <p:spPr>
            <a:xfrm>
              <a:off x="1282654" y="3319080"/>
              <a:ext cx="671910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dirty="0" smtClean="0">
                  <a:latin typeface="Times New Roman"/>
                </a:rPr>
                <a:t>d) </a:t>
              </a:r>
              <a:endParaRPr lang="en-US" sz="2000" dirty="0">
                <a:latin typeface="Times New Roman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7"/>
              </p:custDataLst>
            </p:nvPr>
          </p:nvSpPr>
          <p:spPr>
            <a:xfrm>
              <a:off x="1518456" y="3317620"/>
              <a:ext cx="7189436" cy="3048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Tạo nên nền văn hóa nông nghiệp sông Hồng.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4" name="mmprod_answer_input10030" descr="checkbox1.emf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3375823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303480"/>
            <a:ext cx="82296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400" b="1" dirty="0" smtClean="0">
                <a:latin typeface="Times New Roman"/>
              </a:rPr>
              <a:t>Khí hậu nhiệt đới gió mùa có mùa đông lạnh, có ý nghĩa như thế nào đối với sản xuất nông nghiệp ở Đồng bằng sông Hồng:</a:t>
            </a:r>
            <a:endParaRPr lang="en-US" sz="2400" b="1" dirty="0">
              <a:latin typeface="Times New Roman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868680" y="4517572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4"/>
          <p:cNvSpPr/>
          <p:nvPr>
            <p:custDataLst>
              <p:tags r:id="rId9"/>
            </p:custDataLst>
          </p:nvPr>
        </p:nvSpPr>
        <p:spPr>
          <a:xfrm>
            <a:off x="2596895" y="5498711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Làm lại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30" name="mmprod_feedback_7007"/>
          <p:cNvSpPr/>
          <p:nvPr>
            <p:custDataLst>
              <p:tags r:id="rId10"/>
            </p:custDataLst>
          </p:nvPr>
        </p:nvSpPr>
        <p:spPr>
          <a:xfrm>
            <a:off x="2679192" y="5638800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3" name="mmprod_Button104"/>
          <p:cNvGrpSpPr/>
          <p:nvPr>
            <p:custDataLst>
              <p:tags r:id="rId11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1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2" name="mmprod_ButtonText105"/>
            <p:cNvSpPr/>
            <p:nvPr>
              <p:custDataLst>
                <p:tags r:id="rId30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6" name="mmprod_Button106"/>
          <p:cNvGrpSpPr/>
          <p:nvPr>
            <p:custDataLst>
              <p:tags r:id="rId12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4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5" name="mmprod_ButtonText107"/>
            <p:cNvSpPr/>
            <p:nvPr>
              <p:custDataLst>
                <p:tags r:id="rId29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60" name="mmprod_answer10051"/>
          <p:cNvGrpSpPr/>
          <p:nvPr>
            <p:custDataLst>
              <p:tags r:id="rId13"/>
            </p:custDataLst>
          </p:nvPr>
        </p:nvGrpSpPr>
        <p:grpSpPr>
          <a:xfrm>
            <a:off x="609600" y="1763156"/>
            <a:ext cx="6390244" cy="395068"/>
            <a:chOff x="609600" y="1763156"/>
            <a:chExt cx="6390244" cy="395068"/>
          </a:xfrm>
        </p:grpSpPr>
        <p:sp>
          <p:nvSpPr>
            <p:cNvPr id="4" name="mmprod_s2_1041"/>
            <p:cNvSpPr txBox="1"/>
            <p:nvPr>
              <p:custDataLst>
                <p:tags r:id="rId26"/>
              </p:custDataLst>
            </p:nvPr>
          </p:nvSpPr>
          <p:spPr>
            <a:xfrm>
              <a:off x="1114626" y="1763156"/>
              <a:ext cx="545261" cy="38099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dirty="0" smtClean="0">
                  <a:latin typeface="Times New Roman"/>
                </a:rPr>
                <a:t>A) </a:t>
              </a:r>
              <a:endParaRPr lang="en-US" dirty="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7"/>
              </p:custDataLst>
            </p:nvPr>
          </p:nvSpPr>
          <p:spPr>
            <a:xfrm>
              <a:off x="1413461" y="1777226"/>
              <a:ext cx="5586383" cy="38099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Phát triển nuôi trồng và đánh bắt thủy sản.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59" name="mmprod_answer_input10051" descr="radio1.emf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09600" y="1894088"/>
              <a:ext cx="205646" cy="204522"/>
            </a:xfrm>
            <a:prstGeom prst="rect">
              <a:avLst/>
            </a:prstGeom>
          </p:spPr>
        </p:pic>
      </p:grpSp>
      <p:grpSp>
        <p:nvGrpSpPr>
          <p:cNvPr id="62" name="mmprod_answer10053"/>
          <p:cNvGrpSpPr/>
          <p:nvPr>
            <p:custDataLst>
              <p:tags r:id="rId14"/>
            </p:custDataLst>
          </p:nvPr>
        </p:nvGrpSpPr>
        <p:grpSpPr>
          <a:xfrm>
            <a:off x="609600" y="1975340"/>
            <a:ext cx="7798693" cy="914399"/>
            <a:chOff x="609600" y="1975340"/>
            <a:chExt cx="7798693" cy="914399"/>
          </a:xfrm>
        </p:grpSpPr>
        <p:sp>
          <p:nvSpPr>
            <p:cNvPr id="9" name="mmprod_s2_1042"/>
            <p:cNvSpPr txBox="1"/>
            <p:nvPr>
              <p:custDataLst>
                <p:tags r:id="rId23"/>
              </p:custDataLst>
            </p:nvPr>
          </p:nvSpPr>
          <p:spPr>
            <a:xfrm>
              <a:off x="1113525" y="2166261"/>
              <a:ext cx="662621" cy="45719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dirty="0" smtClean="0">
                  <a:latin typeface="Times New Roman"/>
                </a:rPr>
                <a:t>B) </a:t>
              </a:r>
              <a:endParaRPr lang="en-US" dirty="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4"/>
              </p:custDataLst>
            </p:nvPr>
          </p:nvSpPr>
          <p:spPr>
            <a:xfrm>
              <a:off x="1433524" y="1975340"/>
              <a:ext cx="6974769" cy="91439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dirty="0" err="1" smtClean="0">
                  <a:latin typeface="Times New Roman"/>
                </a:rPr>
                <a:t>Phát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triển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một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số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ngành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công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nghiệp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chế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biến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nông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sản</a:t>
              </a:r>
              <a:r>
                <a:rPr lang="en-US" sz="2000" dirty="0" smtClean="0">
                  <a:latin typeface="Times New Roman"/>
                </a:rPr>
                <a:t>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1" name="mmprod_answer_input10053" descr="radio1.emf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09600" y="2334635"/>
              <a:ext cx="205646" cy="204522"/>
            </a:xfrm>
            <a:prstGeom prst="rect">
              <a:avLst/>
            </a:prstGeom>
          </p:spPr>
        </p:pic>
      </p:grpSp>
      <p:grpSp>
        <p:nvGrpSpPr>
          <p:cNvPr id="64" name="mmprod_answer10055"/>
          <p:cNvGrpSpPr/>
          <p:nvPr>
            <p:custDataLst>
              <p:tags r:id="rId15"/>
            </p:custDataLst>
          </p:nvPr>
        </p:nvGrpSpPr>
        <p:grpSpPr>
          <a:xfrm>
            <a:off x="569744" y="2506392"/>
            <a:ext cx="8363236" cy="685799"/>
            <a:chOff x="569744" y="2506392"/>
            <a:chExt cx="8363236" cy="685799"/>
          </a:xfrm>
        </p:grpSpPr>
        <p:sp>
          <p:nvSpPr>
            <p:cNvPr id="14" name="mmprod_s2_1043"/>
            <p:cNvSpPr txBox="1"/>
            <p:nvPr>
              <p:custDataLst>
                <p:tags r:id="rId20"/>
              </p:custDataLst>
            </p:nvPr>
          </p:nvSpPr>
          <p:spPr>
            <a:xfrm>
              <a:off x="1096750" y="2689276"/>
              <a:ext cx="704358" cy="34290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dirty="0" smtClean="0">
                  <a:latin typeface="Times New Roman"/>
                </a:rPr>
                <a:t>C) </a:t>
              </a:r>
              <a:endParaRPr lang="en-US" dirty="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1"/>
              </p:custDataLst>
            </p:nvPr>
          </p:nvSpPr>
          <p:spPr>
            <a:xfrm>
              <a:off x="1422420" y="2506392"/>
              <a:ext cx="7510560" cy="68579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Trồng các cây ưa lạnh (ngô đông, khoai tây, cà chua, súp lơ, bắp cải...).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3" name="mmprod_answer_input10055" descr="radio2.emf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569744" y="2731142"/>
              <a:ext cx="205646" cy="204522"/>
            </a:xfrm>
            <a:prstGeom prst="rect">
              <a:avLst/>
            </a:prstGeom>
          </p:spPr>
        </p:pic>
      </p:grpSp>
      <p:grpSp>
        <p:nvGrpSpPr>
          <p:cNvPr id="66" name="mmprod_answer10057"/>
          <p:cNvGrpSpPr/>
          <p:nvPr>
            <p:custDataLst>
              <p:tags r:id="rId16"/>
            </p:custDataLst>
          </p:nvPr>
        </p:nvGrpSpPr>
        <p:grpSpPr>
          <a:xfrm>
            <a:off x="610256" y="3132686"/>
            <a:ext cx="5677804" cy="320043"/>
            <a:chOff x="610256" y="3132686"/>
            <a:chExt cx="5677804" cy="320043"/>
          </a:xfrm>
        </p:grpSpPr>
        <p:sp>
          <p:nvSpPr>
            <p:cNvPr id="19" name="mmprod_s2_1044"/>
            <p:cNvSpPr txBox="1"/>
            <p:nvPr>
              <p:custDataLst>
                <p:tags r:id="rId17"/>
              </p:custDataLst>
            </p:nvPr>
          </p:nvSpPr>
          <p:spPr>
            <a:xfrm>
              <a:off x="1051364" y="3132686"/>
              <a:ext cx="488950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dirty="0" smtClean="0">
                  <a:latin typeface="Times New Roman"/>
                </a:rPr>
                <a:t>D) </a:t>
              </a:r>
              <a:endParaRPr lang="en-US" dirty="0">
                <a:latin typeface="Times New Roman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8"/>
              </p:custDataLst>
            </p:nvPr>
          </p:nvSpPr>
          <p:spPr>
            <a:xfrm>
              <a:off x="1434120" y="3132689"/>
              <a:ext cx="4853940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Phát triển rừng ôn đới và cận nhiệt.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5" name="mmprod_answer_input10057" descr="radio1.emf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10256" y="3213973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381000"/>
            <a:ext cx="9143999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400" b="1" dirty="0" smtClean="0">
                <a:latin typeface="Times New Roman"/>
              </a:rPr>
              <a:t>Đồng bằng sông Hồng giàu tài nguyên khoáng sản, rừng, cảnh đẹp tự nhiên</a:t>
            </a:r>
            <a:r>
              <a:rPr lang="en-US" sz="2400" b="1" dirty="0" smtClean="0">
                <a:latin typeface="Times New Roman"/>
              </a:rPr>
              <a:t> </a:t>
            </a:r>
            <a:r>
              <a:rPr lang="vi-VN" sz="2400" b="1" dirty="0" smtClean="0">
                <a:latin typeface="Times New Roman"/>
              </a:rPr>
              <a:t>thuận lợi cho phát triển kinh tế:</a:t>
            </a:r>
            <a:endParaRPr lang="en-US" sz="2400" b="1" dirty="0">
              <a:latin typeface="Times New Roman"/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762001" y="4648437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4876800" y="4648437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2679192" y="576966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8" name="mmprod_Button104"/>
          <p:cNvGrpSpPr/>
          <p:nvPr>
            <p:custDataLst>
              <p:tags r:id="rId10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0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1" name="mmprod_ButtonText105"/>
            <p:cNvSpPr/>
            <p:nvPr>
              <p:custDataLst>
                <p:tags r:id="rId21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2" name="mmprod_Button106"/>
          <p:cNvGrpSpPr/>
          <p:nvPr>
            <p:custDataLst>
              <p:tags r:id="rId11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23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24" name="mmprod_ButtonText107"/>
            <p:cNvSpPr/>
            <p:nvPr>
              <p:custDataLst>
                <p:tags r:id="rId20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38" name="mmprod_answer10072"/>
          <p:cNvGrpSpPr/>
          <p:nvPr>
            <p:custDataLst>
              <p:tags r:id="rId12"/>
            </p:custDataLst>
          </p:nvPr>
        </p:nvGrpSpPr>
        <p:grpSpPr>
          <a:xfrm>
            <a:off x="566419" y="1738215"/>
            <a:ext cx="5600894" cy="440787"/>
            <a:chOff x="566419" y="1738215"/>
            <a:chExt cx="5600894" cy="440787"/>
          </a:xfrm>
        </p:grpSpPr>
        <p:sp>
          <p:nvSpPr>
            <p:cNvPr id="4" name="mmprod_s2_1041"/>
            <p:cNvSpPr txBox="1"/>
            <p:nvPr>
              <p:custDataLst>
                <p:tags r:id="rId17"/>
              </p:custDataLst>
            </p:nvPr>
          </p:nvSpPr>
          <p:spPr>
            <a:xfrm>
              <a:off x="972821" y="1752283"/>
              <a:ext cx="4762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A)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18"/>
              </p:custDataLst>
            </p:nvPr>
          </p:nvSpPr>
          <p:spPr>
            <a:xfrm>
              <a:off x="1287973" y="1738215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000" dirty="0" err="1" smtClean="0">
                  <a:latin typeface="Times New Roman"/>
                </a:rPr>
                <a:t>Đúng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37" name="mmprod_answer_input10072" descr="radio2.emf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566419" y="1863375"/>
              <a:ext cx="205646" cy="204522"/>
            </a:xfrm>
            <a:prstGeom prst="rect">
              <a:avLst/>
            </a:prstGeom>
          </p:spPr>
        </p:pic>
      </p:grpSp>
      <p:grpSp>
        <p:nvGrpSpPr>
          <p:cNvPr id="40" name="mmprod_answer10074"/>
          <p:cNvGrpSpPr/>
          <p:nvPr>
            <p:custDataLst>
              <p:tags r:id="rId13"/>
            </p:custDataLst>
          </p:nvPr>
        </p:nvGrpSpPr>
        <p:grpSpPr>
          <a:xfrm>
            <a:off x="566419" y="2323587"/>
            <a:ext cx="5572758" cy="454855"/>
            <a:chOff x="566419" y="2323587"/>
            <a:chExt cx="5572758" cy="454855"/>
          </a:xfrm>
        </p:grpSpPr>
        <p:sp>
          <p:nvSpPr>
            <p:cNvPr id="9" name="mmprod_s2_1042"/>
            <p:cNvSpPr txBox="1"/>
            <p:nvPr>
              <p:custDataLst>
                <p:tags r:id="rId14"/>
              </p:custDataLst>
            </p:nvPr>
          </p:nvSpPr>
          <p:spPr>
            <a:xfrm>
              <a:off x="972821" y="2351723"/>
              <a:ext cx="4635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B)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5"/>
              </p:custDataLst>
            </p:nvPr>
          </p:nvSpPr>
          <p:spPr>
            <a:xfrm>
              <a:off x="1259837" y="2323587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000" dirty="0" err="1" smtClean="0">
                  <a:latin typeface="Times New Roman"/>
                </a:rPr>
                <a:t>Sai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39" name="mmprod_answer_input10074" descr="radio1.emf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566419" y="2462820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2"/>
    </p:custDataLst>
    <p:controls>
      <p:control spid="29698" name="ShockwaveFlash1" r:id="rId3" imgW="9142857" imgH="6477904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32434"/>
            <a:ext cx="8229600" cy="1143000"/>
          </a:xfrm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2400" b="1" dirty="0" smtClean="0">
                <a:latin typeface="Times New Roman"/>
              </a:rPr>
              <a:t>Điều kiện tự nhiên và tài nguyên thiên nhiên của vùng Đồng bằng sông Hồng có những  khó khăn:</a:t>
            </a:r>
            <a:endParaRPr lang="en-US" sz="2400" b="1" dirty="0">
              <a:latin typeface="Times New Roman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4"/>
          <p:cNvSpPr/>
          <p:nvPr>
            <p:custDataLst>
              <p:tags r:id="rId9"/>
            </p:custDataLst>
          </p:nvPr>
        </p:nvSpPr>
        <p:spPr>
          <a:xfrm>
            <a:off x="2596895" y="5498711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Làm lại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30" name="mmprod_feedback_7007"/>
          <p:cNvSpPr/>
          <p:nvPr>
            <p:custDataLst>
              <p:tags r:id="rId10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13" name="mmprod_Button104"/>
          <p:cNvGrpSpPr/>
          <p:nvPr>
            <p:custDataLst>
              <p:tags r:id="rId11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1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2" name="mmprod_ButtonText105"/>
            <p:cNvSpPr/>
            <p:nvPr>
              <p:custDataLst>
                <p:tags r:id="rId30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7" name="mmprod_Button106"/>
          <p:cNvGrpSpPr/>
          <p:nvPr>
            <p:custDataLst>
              <p:tags r:id="rId12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4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5" name="mmprod_ButtonText107"/>
            <p:cNvSpPr/>
            <p:nvPr>
              <p:custDataLst>
                <p:tags r:id="rId29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60" name="mmprod_answer10085"/>
          <p:cNvGrpSpPr/>
          <p:nvPr>
            <p:custDataLst>
              <p:tags r:id="rId13"/>
            </p:custDataLst>
          </p:nvPr>
        </p:nvGrpSpPr>
        <p:grpSpPr>
          <a:xfrm>
            <a:off x="646906" y="1645920"/>
            <a:ext cx="6395142" cy="320040"/>
            <a:chOff x="646906" y="1645920"/>
            <a:chExt cx="6395142" cy="320040"/>
          </a:xfrm>
        </p:grpSpPr>
        <p:sp>
          <p:nvSpPr>
            <p:cNvPr id="4" name="mmprod_s2_1041"/>
            <p:cNvSpPr txBox="1"/>
            <p:nvPr>
              <p:custDataLst>
                <p:tags r:id="rId26"/>
              </p:custDataLst>
            </p:nvPr>
          </p:nvSpPr>
          <p:spPr>
            <a:xfrm>
              <a:off x="1140123" y="1645920"/>
              <a:ext cx="54299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A)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7"/>
              </p:custDataLst>
            </p:nvPr>
          </p:nvSpPr>
          <p:spPr>
            <a:xfrm>
              <a:off x="1478923" y="1645920"/>
              <a:ext cx="5563125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Thời tiết diễn biến biến thất thường.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59" name="mmprod_answer_input10085" descr="checkbox2.emf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1702667"/>
              <a:ext cx="205646" cy="204522"/>
            </a:xfrm>
            <a:prstGeom prst="rect">
              <a:avLst/>
            </a:prstGeom>
          </p:spPr>
        </p:pic>
      </p:grpSp>
      <p:grpSp>
        <p:nvGrpSpPr>
          <p:cNvPr id="62" name="mmprod_answer10087"/>
          <p:cNvGrpSpPr/>
          <p:nvPr>
            <p:custDataLst>
              <p:tags r:id="rId14"/>
            </p:custDataLst>
          </p:nvPr>
        </p:nvGrpSpPr>
        <p:grpSpPr>
          <a:xfrm>
            <a:off x="646906" y="1979731"/>
            <a:ext cx="6395142" cy="640080"/>
            <a:chOff x="646906" y="1979731"/>
            <a:chExt cx="6395142" cy="640080"/>
          </a:xfrm>
        </p:grpSpPr>
        <p:sp>
          <p:nvSpPr>
            <p:cNvPr id="9" name="mmprod_s2_1042"/>
            <p:cNvSpPr txBox="1"/>
            <p:nvPr>
              <p:custDataLst>
                <p:tags r:id="rId23"/>
              </p:custDataLst>
            </p:nvPr>
          </p:nvSpPr>
          <p:spPr>
            <a:xfrm>
              <a:off x="1140123" y="2120412"/>
              <a:ext cx="52851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B)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4"/>
              </p:custDataLst>
            </p:nvPr>
          </p:nvSpPr>
          <p:spPr>
            <a:xfrm>
              <a:off x="1478923" y="1979731"/>
              <a:ext cx="5563125" cy="64008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Nhiều đất mặn, đất phèn, đất lầy thụt cần được cải tạo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1" name="mmprod_answer_input10087" descr="checkbox2.emf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2177158"/>
              <a:ext cx="205646" cy="204522"/>
            </a:xfrm>
            <a:prstGeom prst="rect">
              <a:avLst/>
            </a:prstGeom>
          </p:spPr>
        </p:pic>
      </p:grpSp>
      <p:grpSp>
        <p:nvGrpSpPr>
          <p:cNvPr id="64" name="mmprod_answer10089"/>
          <p:cNvGrpSpPr/>
          <p:nvPr>
            <p:custDataLst>
              <p:tags r:id="rId15"/>
            </p:custDataLst>
          </p:nvPr>
        </p:nvGrpSpPr>
        <p:grpSpPr>
          <a:xfrm>
            <a:off x="646906" y="2591377"/>
            <a:ext cx="6367006" cy="640080"/>
            <a:chOff x="646906" y="2591377"/>
            <a:chExt cx="6367006" cy="640080"/>
          </a:xfrm>
        </p:grpSpPr>
        <p:sp>
          <p:nvSpPr>
            <p:cNvPr id="14" name="mmprod_s2_1043"/>
            <p:cNvSpPr txBox="1"/>
            <p:nvPr>
              <p:custDataLst>
                <p:tags r:id="rId20"/>
              </p:custDataLst>
            </p:nvPr>
          </p:nvSpPr>
          <p:spPr>
            <a:xfrm>
              <a:off x="1140123" y="2605446"/>
              <a:ext cx="52308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C)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1"/>
              </p:custDataLst>
            </p:nvPr>
          </p:nvSpPr>
          <p:spPr>
            <a:xfrm>
              <a:off x="1436307" y="2591377"/>
              <a:ext cx="5577605" cy="64008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Có một mùa đông lạnh, đất đai màu mỡ, nguồn nước dồi dào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3" name="mmprod_answer_input10089" descr="checkbox1.emf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646906" y="2662190"/>
              <a:ext cx="205646" cy="204522"/>
            </a:xfrm>
            <a:prstGeom prst="rect">
              <a:avLst/>
            </a:prstGeom>
          </p:spPr>
        </p:pic>
      </p:grpSp>
      <p:grpSp>
        <p:nvGrpSpPr>
          <p:cNvPr id="66" name="mmprod_answer10091"/>
          <p:cNvGrpSpPr/>
          <p:nvPr>
            <p:custDataLst>
              <p:tags r:id="rId16"/>
            </p:custDataLst>
          </p:nvPr>
        </p:nvGrpSpPr>
        <p:grpSpPr>
          <a:xfrm>
            <a:off x="646906" y="3076412"/>
            <a:ext cx="6310734" cy="640080"/>
            <a:chOff x="646906" y="3076412"/>
            <a:chExt cx="6310734" cy="640080"/>
          </a:xfrm>
        </p:grpSpPr>
        <p:sp>
          <p:nvSpPr>
            <p:cNvPr id="19" name="mmprod_s2_1044"/>
            <p:cNvSpPr txBox="1"/>
            <p:nvPr>
              <p:custDataLst>
                <p:tags r:id="rId17"/>
              </p:custDataLst>
            </p:nvPr>
          </p:nvSpPr>
          <p:spPr>
            <a:xfrm>
              <a:off x="1140123" y="3245229"/>
              <a:ext cx="557471" cy="32004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dirty="0" smtClean="0">
                  <a:latin typeface="Times New Roman"/>
                </a:rPr>
                <a:t>D) </a:t>
              </a:r>
              <a:endParaRPr lang="en-US" sz="2000" dirty="0">
                <a:latin typeface="Times New Roman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8"/>
              </p:custDataLst>
            </p:nvPr>
          </p:nvSpPr>
          <p:spPr>
            <a:xfrm>
              <a:off x="1423474" y="3076412"/>
              <a:ext cx="5534166" cy="640080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Đại bộ phận đất canh tác trong đê đang bị bạc màu.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65" name="mmprod_answer_input10091" descr="checkbox2.emf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46906" y="3301974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228600" y="152400"/>
            <a:ext cx="4855817" cy="461665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III/ ĐẶC ĐIỂM DÂN CƯ, XÃ HỘI</a:t>
            </a:r>
            <a:endParaRPr lang="en-US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  <p:controls>
      <p:control spid="44035" name="ShockwaveFlash1" r:id="rId3" imgW="9142857" imgH="685714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2"/>
    </p:custDataLst>
    <p:controls>
      <p:control spid="84994" name="ShockwaveFlash1" r:id="rId3" imgW="9142857" imgH="685714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mprod_title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0" y="533400"/>
            <a:ext cx="9144000" cy="1143000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Theo em, dân số  ở vùng Đồng bằng sông Hồng đông có những thuận lợi gì cho sự phát triển kinh tế- xã hội?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+mj-ea"/>
              <a:cs typeface="+mj-cs"/>
            </a:endParaRPr>
          </a:p>
        </p:txBody>
      </p:sp>
      <p:sp>
        <p:nvSpPr>
          <p:cNvPr id="4" name="mmprod_feedback_7000"/>
          <p:cNvSpPr/>
          <p:nvPr>
            <p:custDataLst>
              <p:tags r:id="rId3"/>
            </p:custDataLst>
          </p:nvPr>
        </p:nvSpPr>
        <p:spPr>
          <a:xfrm>
            <a:off x="944880" y="4593772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5" name="mmprod_feedback_7002"/>
          <p:cNvSpPr/>
          <p:nvPr>
            <p:custDataLst>
              <p:tags r:id="rId4"/>
            </p:custDataLst>
          </p:nvPr>
        </p:nvSpPr>
        <p:spPr>
          <a:xfrm>
            <a:off x="5013959" y="4593772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6" name="mmprod_feedback_7006"/>
          <p:cNvSpPr/>
          <p:nvPr>
            <p:custDataLst>
              <p:tags r:id="rId5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7" name="mmprod_feedback_7011"/>
          <p:cNvSpPr/>
          <p:nvPr>
            <p:custDataLst>
              <p:tags r:id="rId6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8" name="mmprod_feedback_7007"/>
          <p:cNvSpPr/>
          <p:nvPr>
            <p:custDataLst>
              <p:tags r:id="rId7"/>
            </p:custDataLst>
          </p:nvPr>
        </p:nvSpPr>
        <p:spPr>
          <a:xfrm>
            <a:off x="2709672" y="5715000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9" name="mmprod_Button104"/>
          <p:cNvGrpSpPr/>
          <p:nvPr>
            <p:custDataLst>
              <p:tags r:id="rId8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10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11" name="mmprod_ButtonText105"/>
            <p:cNvSpPr/>
            <p:nvPr>
              <p:custDataLst>
                <p:tags r:id="rId23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2" name="mmprod_Button106"/>
          <p:cNvGrpSpPr/>
          <p:nvPr>
            <p:custDataLst>
              <p:tags r:id="rId9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13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14" name="mmprod_ButtonText107"/>
            <p:cNvSpPr/>
            <p:nvPr>
              <p:custDataLst>
                <p:tags r:id="rId22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5" name="mmprod_answer10100"/>
          <p:cNvGrpSpPr/>
          <p:nvPr>
            <p:custDataLst>
              <p:tags r:id="rId10"/>
            </p:custDataLst>
          </p:nvPr>
        </p:nvGrpSpPr>
        <p:grpSpPr>
          <a:xfrm>
            <a:off x="749300" y="2184980"/>
            <a:ext cx="5755640" cy="426719"/>
            <a:chOff x="749300" y="2032580"/>
            <a:chExt cx="5755640" cy="426719"/>
          </a:xfrm>
        </p:grpSpPr>
        <p:sp>
          <p:nvSpPr>
            <p:cNvPr id="16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155700" y="2032580"/>
              <a:ext cx="4762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A)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17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1625600" y="2032580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Nguồn lao động dồi dào.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18" name="mmprod_answer_input10100" descr="checkbox2.emf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749300" y="2143673"/>
              <a:ext cx="205646" cy="204522"/>
            </a:xfrm>
            <a:prstGeom prst="rect">
              <a:avLst/>
            </a:prstGeom>
          </p:spPr>
        </p:pic>
      </p:grpSp>
      <p:grpSp>
        <p:nvGrpSpPr>
          <p:cNvPr id="19" name="mmprod_answer10102"/>
          <p:cNvGrpSpPr/>
          <p:nvPr>
            <p:custDataLst>
              <p:tags r:id="rId11"/>
            </p:custDataLst>
          </p:nvPr>
        </p:nvGrpSpPr>
        <p:grpSpPr>
          <a:xfrm>
            <a:off x="749300" y="2678058"/>
            <a:ext cx="5755640" cy="426719"/>
            <a:chOff x="749300" y="2525658"/>
            <a:chExt cx="5755640" cy="426719"/>
          </a:xfrm>
        </p:grpSpPr>
        <p:sp>
          <p:nvSpPr>
            <p:cNvPr id="20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155700" y="2525658"/>
              <a:ext cx="4635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B)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21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1625600" y="2525658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000" smtClean="0">
                  <a:latin typeface="Times New Roman"/>
                </a:rPr>
                <a:t>Thị trường tiêu thụ rộng lớn.</a:t>
              </a:r>
              <a:endParaRPr lang="en-US" sz="2000">
                <a:latin typeface="Times New Roman"/>
              </a:endParaRPr>
            </a:p>
          </p:txBody>
        </p:sp>
        <p:pic>
          <p:nvPicPr>
            <p:cNvPr id="22" name="mmprod_answer_input10102" descr="checkbox2.emf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749300" y="2636753"/>
              <a:ext cx="205646" cy="204522"/>
            </a:xfrm>
            <a:prstGeom prst="rect">
              <a:avLst/>
            </a:prstGeom>
          </p:spPr>
        </p:pic>
      </p:grpSp>
      <p:grpSp>
        <p:nvGrpSpPr>
          <p:cNvPr id="23" name="mmprod_answer10104"/>
          <p:cNvGrpSpPr/>
          <p:nvPr>
            <p:custDataLst>
              <p:tags r:id="rId12"/>
            </p:custDataLst>
          </p:nvPr>
        </p:nvGrpSpPr>
        <p:grpSpPr>
          <a:xfrm>
            <a:off x="749300" y="3164954"/>
            <a:ext cx="5755640" cy="426719"/>
            <a:chOff x="749300" y="3012554"/>
            <a:chExt cx="5755640" cy="426719"/>
          </a:xfrm>
        </p:grpSpPr>
        <p:sp>
          <p:nvSpPr>
            <p:cNvPr id="24" name="mmprod_s2_1043"/>
            <p:cNvSpPr txBox="1"/>
            <p:nvPr>
              <p:custDataLst>
                <p:tags r:id="rId13"/>
              </p:custDataLst>
            </p:nvPr>
          </p:nvSpPr>
          <p:spPr>
            <a:xfrm>
              <a:off x="1155700" y="3012554"/>
              <a:ext cx="458787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dirty="0" smtClean="0">
                  <a:latin typeface="Times New Roman"/>
                </a:rPr>
                <a:t>C) </a:t>
              </a:r>
              <a:endParaRPr lang="en-US" sz="2000" dirty="0">
                <a:latin typeface="Times New Roman"/>
              </a:endParaRPr>
            </a:p>
          </p:txBody>
        </p:sp>
        <p:sp>
          <p:nvSpPr>
            <p:cNvPr id="25" name="mmprod_s1_1023"/>
            <p:cNvSpPr txBox="1"/>
            <p:nvPr>
              <p:custDataLst>
                <p:tags r:id="rId14"/>
              </p:custDataLst>
            </p:nvPr>
          </p:nvSpPr>
          <p:spPr>
            <a:xfrm>
              <a:off x="1612900" y="3012554"/>
              <a:ext cx="48920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000" dirty="0" err="1" smtClean="0">
                  <a:latin typeface="Times New Roman"/>
                  <a:cs typeface="Times New Roman" pitchFamily="18" charset="0"/>
                </a:rPr>
                <a:t>Dễ</a:t>
              </a:r>
              <a:r>
                <a:rPr lang="en-US" sz="20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latin typeface="Times New Roman"/>
                  <a:cs typeface="Times New Roman" pitchFamily="18" charset="0"/>
                </a:rPr>
                <a:t>tìm</a:t>
              </a:r>
              <a:r>
                <a:rPr lang="en-US" sz="20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latin typeface="Times New Roman"/>
                  <a:cs typeface="Times New Roman" pitchFamily="18" charset="0"/>
                </a:rPr>
                <a:t>kiếm</a:t>
              </a:r>
              <a:r>
                <a:rPr lang="en-US" sz="20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latin typeface="Times New Roman"/>
                  <a:cs typeface="Times New Roman" pitchFamily="18" charset="0"/>
                </a:rPr>
                <a:t>việc</a:t>
              </a:r>
              <a:r>
                <a:rPr lang="en-US" sz="2000" dirty="0" smtClean="0">
                  <a:latin typeface="Times New Roman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latin typeface="Times New Roman"/>
                  <a:cs typeface="Times New Roman" pitchFamily="18" charset="0"/>
                </a:rPr>
                <a:t>làm</a:t>
              </a:r>
              <a:r>
                <a:rPr lang="en-US" sz="2000" dirty="0" smtClean="0">
                  <a:latin typeface="Times New Roman"/>
                  <a:cs typeface="Times New Roman" pitchFamily="18" charset="0"/>
                </a:rPr>
                <a:t>.</a:t>
              </a:r>
              <a:endParaRPr lang="en-US" sz="2000" dirty="0">
                <a:latin typeface="Times New Roman"/>
                <a:cs typeface="Times New Roman" pitchFamily="18" charset="0"/>
              </a:endParaRPr>
            </a:p>
          </p:txBody>
        </p:sp>
        <p:pic>
          <p:nvPicPr>
            <p:cNvPr id="26" name="mmprod_answer_input10104" descr="checkbox1.emf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>
              <a:off x="749300" y="3123651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mprod_title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57200" y="685800"/>
            <a:ext cx="8229600" cy="1143000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Dân số đông tạo nên những khó khăn gì cho sự phát triển kinh tê- xã hội của vùng?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+mj-ea"/>
              <a:cs typeface="+mj-cs"/>
            </a:endParaRPr>
          </a:p>
        </p:txBody>
      </p:sp>
      <p:sp>
        <p:nvSpPr>
          <p:cNvPr id="4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5" name="mmprod_feedback_7002"/>
          <p:cNvSpPr/>
          <p:nvPr>
            <p:custDataLst>
              <p:tags r:id="rId4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6" name="mmprod_feedback_7006"/>
          <p:cNvSpPr/>
          <p:nvPr>
            <p:custDataLst>
              <p:tags r:id="rId5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7" name="mmprod_feedback_7011"/>
          <p:cNvSpPr/>
          <p:nvPr>
            <p:custDataLst>
              <p:tags r:id="rId6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8" name="mmprod_feedback_7007"/>
          <p:cNvSpPr/>
          <p:nvPr>
            <p:custDataLst>
              <p:tags r:id="rId7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9" name="mmprod_Button104"/>
          <p:cNvGrpSpPr/>
          <p:nvPr>
            <p:custDataLst>
              <p:tags r:id="rId8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10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11" name="mmprod_ButtonText105"/>
            <p:cNvSpPr/>
            <p:nvPr>
              <p:custDataLst>
                <p:tags r:id="rId23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2" name="mmprod_Button106"/>
          <p:cNvGrpSpPr/>
          <p:nvPr>
            <p:custDataLst>
              <p:tags r:id="rId9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13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14" name="mmprod_ButtonText107"/>
            <p:cNvSpPr/>
            <p:nvPr>
              <p:custDataLst>
                <p:tags r:id="rId22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5" name="mmprod_answer10113"/>
          <p:cNvGrpSpPr/>
          <p:nvPr>
            <p:custDataLst>
              <p:tags r:id="rId10"/>
            </p:custDataLst>
          </p:nvPr>
        </p:nvGrpSpPr>
        <p:grpSpPr>
          <a:xfrm>
            <a:off x="685800" y="2057083"/>
            <a:ext cx="5755640" cy="426719"/>
            <a:chOff x="685800" y="2057083"/>
            <a:chExt cx="5755640" cy="426719"/>
          </a:xfrm>
        </p:grpSpPr>
        <p:sp>
          <p:nvSpPr>
            <p:cNvPr id="16" name="mmprod_s2_1041"/>
            <p:cNvSpPr txBox="1"/>
            <p:nvPr>
              <p:custDataLst>
                <p:tags r:id="rId19"/>
              </p:custDataLst>
            </p:nvPr>
          </p:nvSpPr>
          <p:spPr>
            <a:xfrm>
              <a:off x="1092200" y="2057083"/>
              <a:ext cx="4762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dirty="0" smtClean="0">
                  <a:latin typeface="Times New Roman"/>
                </a:rPr>
                <a:t>A) </a:t>
              </a:r>
              <a:endParaRPr lang="en-US" sz="2000" dirty="0">
                <a:latin typeface="Times New Roman"/>
              </a:endParaRPr>
            </a:p>
          </p:txBody>
        </p:sp>
        <p:sp>
          <p:nvSpPr>
            <p:cNvPr id="17" name="mmprod_s1_1021"/>
            <p:cNvSpPr txBox="1"/>
            <p:nvPr>
              <p:custDataLst>
                <p:tags r:id="rId20"/>
              </p:custDataLst>
            </p:nvPr>
          </p:nvSpPr>
          <p:spPr>
            <a:xfrm>
              <a:off x="1562100" y="2057083"/>
              <a:ext cx="48793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Bình quân đất nông nghiệp thấp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18" name="mmprod_answer_input10113" descr="checkbox2.emf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685800" y="2168175"/>
              <a:ext cx="205646" cy="204522"/>
            </a:xfrm>
            <a:prstGeom prst="rect">
              <a:avLst/>
            </a:prstGeom>
          </p:spPr>
        </p:pic>
      </p:grpSp>
      <p:grpSp>
        <p:nvGrpSpPr>
          <p:cNvPr id="19" name="mmprod_answer10115"/>
          <p:cNvGrpSpPr/>
          <p:nvPr>
            <p:custDataLst>
              <p:tags r:id="rId11"/>
            </p:custDataLst>
          </p:nvPr>
        </p:nvGrpSpPr>
        <p:grpSpPr>
          <a:xfrm>
            <a:off x="685800" y="2431435"/>
            <a:ext cx="7924800" cy="853439"/>
            <a:chOff x="685800" y="2431435"/>
            <a:chExt cx="7924800" cy="853439"/>
          </a:xfrm>
        </p:grpSpPr>
        <p:sp>
          <p:nvSpPr>
            <p:cNvPr id="20" name="mmprod_s2_1042"/>
            <p:cNvSpPr txBox="1"/>
            <p:nvPr>
              <p:custDataLst>
                <p:tags r:id="rId16"/>
              </p:custDataLst>
            </p:nvPr>
          </p:nvSpPr>
          <p:spPr>
            <a:xfrm>
              <a:off x="1092200" y="2656523"/>
              <a:ext cx="463550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B)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21" name="mmprod_s1_1022"/>
            <p:cNvSpPr txBox="1"/>
            <p:nvPr>
              <p:custDataLst>
                <p:tags r:id="rId17"/>
              </p:custDataLst>
            </p:nvPr>
          </p:nvSpPr>
          <p:spPr>
            <a:xfrm>
              <a:off x="1562100" y="2431435"/>
              <a:ext cx="7048500" cy="85343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Tạo sức ép lớn về vấn đề việc làm, y tế, giáo dục,..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22" name="mmprod_answer_input10115" descr="checkbox2.emf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685800" y="2767620"/>
              <a:ext cx="205646" cy="204522"/>
            </a:xfrm>
            <a:prstGeom prst="rect">
              <a:avLst/>
            </a:prstGeom>
          </p:spPr>
        </p:pic>
      </p:grpSp>
      <p:grpSp>
        <p:nvGrpSpPr>
          <p:cNvPr id="23" name="mmprod_answer10117"/>
          <p:cNvGrpSpPr/>
          <p:nvPr>
            <p:custDataLst>
              <p:tags r:id="rId12"/>
            </p:custDataLst>
          </p:nvPr>
        </p:nvGrpSpPr>
        <p:grpSpPr>
          <a:xfrm>
            <a:off x="673100" y="3224621"/>
            <a:ext cx="5755640" cy="426719"/>
            <a:chOff x="673100" y="3224621"/>
            <a:chExt cx="5755640" cy="426719"/>
          </a:xfrm>
        </p:grpSpPr>
        <p:sp>
          <p:nvSpPr>
            <p:cNvPr id="24" name="mmprod_s2_1043"/>
            <p:cNvSpPr txBox="1"/>
            <p:nvPr>
              <p:custDataLst>
                <p:tags r:id="rId13"/>
              </p:custDataLst>
            </p:nvPr>
          </p:nvSpPr>
          <p:spPr>
            <a:xfrm>
              <a:off x="1079500" y="3224621"/>
              <a:ext cx="458787" cy="426719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C)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25" name="mmprod_s1_1023"/>
            <p:cNvSpPr txBox="1"/>
            <p:nvPr>
              <p:custDataLst>
                <p:tags r:id="rId14"/>
              </p:custDataLst>
            </p:nvPr>
          </p:nvSpPr>
          <p:spPr>
            <a:xfrm>
              <a:off x="1536700" y="3224621"/>
              <a:ext cx="4892040" cy="426719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Môi trường </a:t>
              </a:r>
              <a:r>
                <a:rPr lang="en-US" sz="2000" dirty="0" err="1" smtClean="0">
                  <a:latin typeface="Times New Roman"/>
                </a:rPr>
                <a:t>không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bị</a:t>
              </a:r>
              <a:r>
                <a:rPr lang="en-US" sz="2000" dirty="0" smtClean="0">
                  <a:latin typeface="Times New Roman"/>
                </a:rPr>
                <a:t> ô </a:t>
              </a:r>
              <a:r>
                <a:rPr lang="en-US" sz="2000" dirty="0" err="1" smtClean="0">
                  <a:latin typeface="Times New Roman"/>
                </a:rPr>
                <a:t>nhiễm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26" name="mmprod_answer_input10117" descr="checkbox1.emf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>
              <a:off x="673100" y="3335718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Group 5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00200" y="365768"/>
          <a:ext cx="7543800" cy="4572954"/>
        </p:xfrm>
        <a:graphic>
          <a:graphicData uri="http://schemas.openxmlformats.org/drawingml/2006/table">
            <a:tbl>
              <a:tblPr/>
              <a:tblGrid>
                <a:gridCol w="2994025"/>
                <a:gridCol w="1555750"/>
                <a:gridCol w="1555750"/>
                <a:gridCol w="1438275"/>
              </a:tblGrid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Tiêu chí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Đơn vị tính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ĐBSH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Cả nước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gia tăng tự nhiên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thất nghiệp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thiếu việc làm ở nông thôn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nhập bình quân đầu người/tháng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Nghìn đồng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người biết chữ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Tuổi thọ trung bình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 lệ dân thành thị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600200" y="4950468"/>
            <a:ext cx="79248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20.1.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 Box 58"/>
          <p:cNvSpPr txBox="1">
            <a:spLocks noChangeArrowheads="1"/>
          </p:cNvSpPr>
          <p:nvPr/>
        </p:nvSpPr>
        <p:spPr bwMode="auto">
          <a:xfrm>
            <a:off x="7315200" y="1219200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7" name="Text Box 62"/>
          <p:cNvSpPr txBox="1">
            <a:spLocks noChangeArrowheads="1"/>
          </p:cNvSpPr>
          <p:nvPr/>
        </p:nvSpPr>
        <p:spPr bwMode="auto">
          <a:xfrm>
            <a:off x="7315200" y="1661168"/>
            <a:ext cx="3127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8" name="Text Box 63"/>
          <p:cNvSpPr txBox="1">
            <a:spLocks noChangeArrowheads="1"/>
          </p:cNvSpPr>
          <p:nvPr/>
        </p:nvSpPr>
        <p:spPr bwMode="auto">
          <a:xfrm>
            <a:off x="7315200" y="21945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9" name="Text Box 64"/>
          <p:cNvSpPr txBox="1">
            <a:spLocks noChangeArrowheads="1"/>
          </p:cNvSpPr>
          <p:nvPr/>
        </p:nvSpPr>
        <p:spPr bwMode="auto">
          <a:xfrm>
            <a:off x="7315200" y="29184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7391400" y="36169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11" name="Text Box 66"/>
          <p:cNvSpPr txBox="1">
            <a:spLocks noChangeArrowheads="1"/>
          </p:cNvSpPr>
          <p:nvPr/>
        </p:nvSpPr>
        <p:spPr bwMode="auto">
          <a:xfrm>
            <a:off x="7315200" y="40360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12" name="Text Box 67"/>
          <p:cNvSpPr txBox="1">
            <a:spLocks noChangeArrowheads="1"/>
          </p:cNvSpPr>
          <p:nvPr/>
        </p:nvSpPr>
        <p:spPr bwMode="auto">
          <a:xfrm>
            <a:off x="7391400" y="4417068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&lt;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2"/>
    </p:custDataLst>
    <p:controls>
      <p:control spid="104450" name="ShockwaveFlash1" r:id="rId3" imgW="7923810" imgH="510611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mprod_title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0" y="274638"/>
            <a:ext cx="8686800" cy="1143000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Vùng Đồng bằng sông Hồng có đặc điểm dân cư, xã hội nổi bật là: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+mj-ea"/>
              <a:cs typeface="+mj-cs"/>
            </a:endParaRPr>
          </a:p>
        </p:txBody>
      </p:sp>
      <p:sp>
        <p:nvSpPr>
          <p:cNvPr id="4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5" name="mmprod_feedback_7002"/>
          <p:cNvSpPr/>
          <p:nvPr>
            <p:custDataLst>
              <p:tags r:id="rId4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6" name="mmprod_feedback_7006"/>
          <p:cNvSpPr/>
          <p:nvPr>
            <p:custDataLst>
              <p:tags r:id="rId5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7" name="mmprod_feedback_7010"/>
          <p:cNvSpPr/>
          <p:nvPr>
            <p:custDataLst>
              <p:tags r:id="rId6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8" name="mmprod_feedback_7011"/>
          <p:cNvSpPr/>
          <p:nvPr>
            <p:custDataLst>
              <p:tags r:id="rId7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9" name="mmprod_feedback_7007"/>
          <p:cNvSpPr/>
          <p:nvPr>
            <p:custDataLst>
              <p:tags r:id="rId8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10" name="mmprod_Button104"/>
          <p:cNvGrpSpPr/>
          <p:nvPr>
            <p:custDataLst>
              <p:tags r:id="rId9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11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12" name="mmprod_ButtonText105"/>
            <p:cNvSpPr/>
            <p:nvPr>
              <p:custDataLst>
                <p:tags r:id="rId28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3" name="mmprod_Button106"/>
          <p:cNvGrpSpPr/>
          <p:nvPr>
            <p:custDataLst>
              <p:tags r:id="rId10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14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15" name="mmprod_ButtonText107"/>
            <p:cNvSpPr/>
            <p:nvPr>
              <p:custDataLst>
                <p:tags r:id="rId27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6" name="mmprod_answer10156"/>
          <p:cNvGrpSpPr/>
          <p:nvPr>
            <p:custDataLst>
              <p:tags r:id="rId11"/>
            </p:custDataLst>
          </p:nvPr>
        </p:nvGrpSpPr>
        <p:grpSpPr>
          <a:xfrm>
            <a:off x="672449" y="1463038"/>
            <a:ext cx="7810355" cy="853439"/>
            <a:chOff x="672449" y="1463038"/>
            <a:chExt cx="5307018" cy="853439"/>
          </a:xfrm>
        </p:grpSpPr>
        <p:sp>
          <p:nvSpPr>
            <p:cNvPr id="17" name="mmprod_s2_1041"/>
            <p:cNvSpPr txBox="1"/>
            <p:nvPr>
              <p:custDataLst>
                <p:tags r:id="rId24"/>
              </p:custDataLst>
            </p:nvPr>
          </p:nvSpPr>
          <p:spPr>
            <a:xfrm>
              <a:off x="983910" y="1645922"/>
              <a:ext cx="554037" cy="42671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A)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18" name="mmprod_s1_1021"/>
            <p:cNvSpPr txBox="1"/>
            <p:nvPr>
              <p:custDataLst>
                <p:tags r:id="rId25"/>
              </p:custDataLst>
            </p:nvPr>
          </p:nvSpPr>
          <p:spPr>
            <a:xfrm>
              <a:off x="1189027" y="1463038"/>
              <a:ext cx="4790440" cy="85343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Có số dân đông, mật độ dân số cao hơn mức trung bình cả nước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19" name="mmprod_answer_input10156" descr="checkbox2.emf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0"/>
            <a:stretch>
              <a:fillRect/>
            </a:stretch>
          </p:blipFill>
          <p:spPr>
            <a:xfrm>
              <a:off x="672449" y="1755668"/>
              <a:ext cx="205646" cy="204522"/>
            </a:xfrm>
            <a:prstGeom prst="rect">
              <a:avLst/>
            </a:prstGeom>
          </p:spPr>
        </p:pic>
      </p:grpSp>
      <p:grpSp>
        <p:nvGrpSpPr>
          <p:cNvPr id="20" name="mmprod_answer10158"/>
          <p:cNvGrpSpPr/>
          <p:nvPr>
            <p:custDataLst>
              <p:tags r:id="rId12"/>
            </p:custDataLst>
          </p:nvPr>
        </p:nvGrpSpPr>
        <p:grpSpPr>
          <a:xfrm>
            <a:off x="672449" y="2273976"/>
            <a:ext cx="5573407" cy="426720"/>
            <a:chOff x="672449" y="2541268"/>
            <a:chExt cx="5573407" cy="426720"/>
          </a:xfrm>
        </p:grpSpPr>
        <p:sp>
          <p:nvSpPr>
            <p:cNvPr id="21" name="mmprod_s2_1042"/>
            <p:cNvSpPr txBox="1"/>
            <p:nvPr>
              <p:custDataLst>
                <p:tags r:id="rId21"/>
              </p:custDataLst>
            </p:nvPr>
          </p:nvSpPr>
          <p:spPr>
            <a:xfrm>
              <a:off x="1079500" y="2541269"/>
              <a:ext cx="533400" cy="42671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B)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22" name="mmprod_s1_1022"/>
            <p:cNvSpPr txBox="1"/>
            <p:nvPr>
              <p:custDataLst>
                <p:tags r:id="rId22"/>
              </p:custDataLst>
            </p:nvPr>
          </p:nvSpPr>
          <p:spPr>
            <a:xfrm>
              <a:off x="1430016" y="2541268"/>
              <a:ext cx="4815840" cy="42671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Có lịch sử phát triển lâu đời.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23" name="mmprod_answer_input10158" descr="checkbox2.emf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0"/>
            <a:stretch>
              <a:fillRect/>
            </a:stretch>
          </p:blipFill>
          <p:spPr>
            <a:xfrm>
              <a:off x="672449" y="2651017"/>
              <a:ext cx="205646" cy="204522"/>
            </a:xfrm>
            <a:prstGeom prst="rect">
              <a:avLst/>
            </a:prstGeom>
          </p:spPr>
        </p:pic>
      </p:grpSp>
      <p:grpSp>
        <p:nvGrpSpPr>
          <p:cNvPr id="24" name="mmprod_answer10160"/>
          <p:cNvGrpSpPr/>
          <p:nvPr>
            <p:custDataLst>
              <p:tags r:id="rId13"/>
            </p:custDataLst>
          </p:nvPr>
        </p:nvGrpSpPr>
        <p:grpSpPr>
          <a:xfrm>
            <a:off x="672449" y="2742602"/>
            <a:ext cx="5545271" cy="853439"/>
            <a:chOff x="672449" y="2953622"/>
            <a:chExt cx="5545271" cy="853439"/>
          </a:xfrm>
        </p:grpSpPr>
        <p:sp>
          <p:nvSpPr>
            <p:cNvPr id="25" name="mmprod_s2_1043"/>
            <p:cNvSpPr txBox="1"/>
            <p:nvPr>
              <p:custDataLst>
                <p:tags r:id="rId18"/>
              </p:custDataLst>
            </p:nvPr>
          </p:nvSpPr>
          <p:spPr>
            <a:xfrm>
              <a:off x="1079500" y="3009894"/>
              <a:ext cx="533400" cy="42671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C)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26" name="mmprod_s1_1023"/>
            <p:cNvSpPr txBox="1"/>
            <p:nvPr>
              <p:custDataLst>
                <p:tags r:id="rId19"/>
              </p:custDataLst>
            </p:nvPr>
          </p:nvSpPr>
          <p:spPr>
            <a:xfrm>
              <a:off x="1401880" y="2953622"/>
              <a:ext cx="4815840" cy="85343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dirty="0" smtClean="0">
                  <a:latin typeface="Times New Roman"/>
                </a:rPr>
                <a:t>Nhân dân có trình độ học vấn, có kinh nghiệm làm ăn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27" name="mmprod_answer_input10160" descr="checkbox2.emf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0"/>
            <a:stretch>
              <a:fillRect/>
            </a:stretch>
          </p:blipFill>
          <p:spPr>
            <a:xfrm>
              <a:off x="672449" y="3119640"/>
              <a:ext cx="205646" cy="204522"/>
            </a:xfrm>
            <a:prstGeom prst="rect">
              <a:avLst/>
            </a:prstGeom>
          </p:spPr>
        </p:pic>
      </p:grpSp>
      <p:grpSp>
        <p:nvGrpSpPr>
          <p:cNvPr id="28" name="mmprod_answer10162"/>
          <p:cNvGrpSpPr/>
          <p:nvPr>
            <p:custDataLst>
              <p:tags r:id="rId14"/>
            </p:custDataLst>
          </p:nvPr>
        </p:nvGrpSpPr>
        <p:grpSpPr>
          <a:xfrm>
            <a:off x="672449" y="3581676"/>
            <a:ext cx="5531203" cy="426721"/>
            <a:chOff x="672449" y="3905240"/>
            <a:chExt cx="5531203" cy="426721"/>
          </a:xfrm>
        </p:grpSpPr>
        <p:sp>
          <p:nvSpPr>
            <p:cNvPr id="29" name="mmprod_s2_1044"/>
            <p:cNvSpPr txBox="1"/>
            <p:nvPr>
              <p:custDataLst>
                <p:tags r:id="rId15"/>
              </p:custDataLst>
            </p:nvPr>
          </p:nvSpPr>
          <p:spPr>
            <a:xfrm>
              <a:off x="1079500" y="3905242"/>
              <a:ext cx="554037" cy="42671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D)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30" name="mmprod_s1_1024"/>
            <p:cNvSpPr txBox="1"/>
            <p:nvPr>
              <p:custDataLst>
                <p:tags r:id="rId16"/>
              </p:custDataLst>
            </p:nvPr>
          </p:nvSpPr>
          <p:spPr>
            <a:xfrm>
              <a:off x="1413212" y="3905240"/>
              <a:ext cx="4790440" cy="42671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dirty="0" err="1" smtClean="0">
                  <a:latin typeface="Times New Roman"/>
                </a:rPr>
                <a:t>Có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kết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cấu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hạ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tầng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lạc</a:t>
              </a:r>
              <a:r>
                <a:rPr lang="en-US" sz="2000" dirty="0" smtClean="0">
                  <a:latin typeface="Times New Roman"/>
                </a:rPr>
                <a:t> </a:t>
              </a:r>
              <a:r>
                <a:rPr lang="en-US" sz="2000" dirty="0" err="1" smtClean="0">
                  <a:latin typeface="Times New Roman"/>
                </a:rPr>
                <a:t>hậu</a:t>
              </a:r>
              <a:r>
                <a:rPr lang="en-US" sz="2000" dirty="0" smtClean="0">
                  <a:latin typeface="Times New Roman"/>
                </a:rPr>
                <a:t>.</a:t>
              </a:r>
              <a:endParaRPr lang="en-US" sz="2000" dirty="0">
                <a:latin typeface="Times New Roman"/>
              </a:endParaRPr>
            </a:p>
          </p:txBody>
        </p:sp>
        <p:pic>
          <p:nvPicPr>
            <p:cNvPr id="31" name="mmprod_answer_input10162" descr="checkbox1.emf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72449" y="4014989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>
            <p:custDataLst>
              <p:tags r:id="rId2"/>
            </p:custDataLst>
          </p:nvPr>
        </p:nvSpPr>
        <p:spPr>
          <a:xfrm>
            <a:off x="2590800" y="533400"/>
            <a:ext cx="41744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khảo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3"/>
            </p:custDataLst>
          </p:nvPr>
        </p:nvSpPr>
        <p:spPr>
          <a:xfrm>
            <a:off x="1523999" y="1600200"/>
            <a:ext cx="5943601" cy="3046988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marL="457200" indent="-457200" algn="just">
              <a:buAutoNum type="arabicPeriod"/>
            </a:pPr>
            <a:r>
              <a:rPr lang="en-US" sz="2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Adobe Presenter 7</a:t>
            </a:r>
          </a:p>
          <a:p>
            <a:pPr marL="457200" indent="-457200" algn="just">
              <a:buAutoNum type="arabicPeriod"/>
            </a:pP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Xilisoft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Video Converter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Ultimat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en-US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Movie Maker.</a:t>
            </a:r>
          </a:p>
          <a:p>
            <a:pPr marL="457200" indent="-457200" algn="just">
              <a:buAutoNum type="arabicPeriod"/>
            </a:pP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Audacity.</a:t>
            </a:r>
          </a:p>
          <a:p>
            <a:pPr marL="457200" indent="-457200" algn="just">
              <a:buAutoNum type="arabicPeriod"/>
            </a:pPr>
            <a:r>
              <a:rPr lang="en-US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web: Google.com, Youtobe.com</a:t>
            </a:r>
            <a:endParaRPr lang="en-US" sz="24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1143000" y="1143000"/>
            <a:ext cx="6636753" cy="1077218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TIẾT 22- BÀI 20</a:t>
            </a:r>
          </a:p>
          <a:p>
            <a:pPr algn="ctr"/>
            <a:r>
              <a:rPr lang="en-US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VÙNG ĐỒNG BẰNG SÔNG HỒNG</a:t>
            </a:r>
            <a:endParaRPr lang="en-US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599" y="990600"/>
            <a:ext cx="7772401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thâm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HS  ý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>
            <p:custDataLst>
              <p:tags r:id="rId2"/>
            </p:custDataLst>
          </p:nvPr>
        </p:nvSpPr>
        <p:spPr>
          <a:xfrm>
            <a:off x="2444334" y="2967335"/>
            <a:ext cx="4255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  <p:sp>
        <p:nvSpPr>
          <p:cNvPr id="6" name="Rectangle 5"/>
          <p:cNvSpPr/>
          <p:nvPr>
            <p:custDataLst>
              <p:tags r:id="rId3"/>
            </p:custDataLst>
          </p:nvPr>
        </p:nvSpPr>
        <p:spPr>
          <a:xfrm>
            <a:off x="10896" y="609600"/>
            <a:ext cx="9133104" cy="4832092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AutoNum type="arabicPeriod"/>
            </a:pPr>
            <a:r>
              <a:rPr lang="en-US" sz="2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thâm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sz="28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8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HS ý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i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en-US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>
            <p:custDataLst>
              <p:tags r:id="rId2"/>
            </p:custDataLst>
          </p:nvPr>
        </p:nvSpPr>
        <p:spPr>
          <a:xfrm>
            <a:off x="990600" y="838200"/>
            <a:ext cx="7329251" cy="2608535"/>
          </a:xfrm>
          <a:prstGeom prst="rect">
            <a:avLst/>
          </a:prstGeom>
          <a:solidFill>
            <a:srgbClr val="00B050"/>
          </a:solidFill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71500" indent="-571500">
              <a:lnSpc>
                <a:spcPct val="150000"/>
              </a:lnSpc>
              <a:buAutoNum type="romanUcPeriod"/>
            </a:pP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thổ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lnSpc>
                <a:spcPct val="150000"/>
              </a:lnSpc>
              <a:buAutoNum type="romanUcPeriod"/>
            </a:pP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lnSpc>
                <a:spcPct val="150000"/>
              </a:lnSpc>
              <a:buAutoNum type="romanUcPeriod"/>
            </a:pP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Hinh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76400" y="1276350"/>
            <a:ext cx="56388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209800" y="838200"/>
            <a:ext cx="3352800" cy="457200"/>
          </a:xfrm>
          <a:prstGeom prst="wedgeRoundRectCallout">
            <a:avLst>
              <a:gd name="adj1" fmla="val -47150"/>
              <a:gd name="adj2" fmla="val 106102"/>
              <a:gd name="adj3" fmla="val 16667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vi-V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962400" y="1752600"/>
            <a:ext cx="2044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ĐB . châu thổ</a:t>
            </a:r>
            <a:r>
              <a:rPr lang="vi-VN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1752600" y="1352550"/>
            <a:ext cx="3505200" cy="2971800"/>
          </a:xfrm>
          <a:custGeom>
            <a:avLst/>
            <a:gdLst>
              <a:gd name="T0" fmla="*/ 2147483647 w 1955"/>
              <a:gd name="T1" fmla="*/ 2147483647 h 2214"/>
              <a:gd name="T2" fmla="*/ 2147483647 w 1955"/>
              <a:gd name="T3" fmla="*/ 2147483647 h 2214"/>
              <a:gd name="T4" fmla="*/ 2147483647 w 1955"/>
              <a:gd name="T5" fmla="*/ 2147483647 h 2214"/>
              <a:gd name="T6" fmla="*/ 2147483647 w 1955"/>
              <a:gd name="T7" fmla="*/ 2147483647 h 2214"/>
              <a:gd name="T8" fmla="*/ 2147483647 w 1955"/>
              <a:gd name="T9" fmla="*/ 2147483647 h 2214"/>
              <a:gd name="T10" fmla="*/ 2147483647 w 1955"/>
              <a:gd name="T11" fmla="*/ 2147483647 h 2214"/>
              <a:gd name="T12" fmla="*/ 2147483647 w 1955"/>
              <a:gd name="T13" fmla="*/ 2147483647 h 2214"/>
              <a:gd name="T14" fmla="*/ 2147483647 w 1955"/>
              <a:gd name="T15" fmla="*/ 2147483647 h 2214"/>
              <a:gd name="T16" fmla="*/ 2147483647 w 1955"/>
              <a:gd name="T17" fmla="*/ 2147483647 h 2214"/>
              <a:gd name="T18" fmla="*/ 2147483647 w 1955"/>
              <a:gd name="T19" fmla="*/ 2147483647 h 2214"/>
              <a:gd name="T20" fmla="*/ 2147483647 w 1955"/>
              <a:gd name="T21" fmla="*/ 2147483647 h 2214"/>
              <a:gd name="T22" fmla="*/ 2147483647 w 1955"/>
              <a:gd name="T23" fmla="*/ 2147483647 h 2214"/>
              <a:gd name="T24" fmla="*/ 2147483647 w 1955"/>
              <a:gd name="T25" fmla="*/ 2147483647 h 2214"/>
              <a:gd name="T26" fmla="*/ 2147483647 w 1955"/>
              <a:gd name="T27" fmla="*/ 2147483647 h 2214"/>
              <a:gd name="T28" fmla="*/ 2147483647 w 1955"/>
              <a:gd name="T29" fmla="*/ 2147483647 h 2214"/>
              <a:gd name="T30" fmla="*/ 2147483647 w 1955"/>
              <a:gd name="T31" fmla="*/ 2147483647 h 2214"/>
              <a:gd name="T32" fmla="*/ 2147483647 w 1955"/>
              <a:gd name="T33" fmla="*/ 2147483647 h 2214"/>
              <a:gd name="T34" fmla="*/ 2147483647 w 1955"/>
              <a:gd name="T35" fmla="*/ 2147483647 h 2214"/>
              <a:gd name="T36" fmla="*/ 2147483647 w 1955"/>
              <a:gd name="T37" fmla="*/ 2147483647 h 2214"/>
              <a:gd name="T38" fmla="*/ 2147483647 w 1955"/>
              <a:gd name="T39" fmla="*/ 2147483647 h 2214"/>
              <a:gd name="T40" fmla="*/ 2147483647 w 1955"/>
              <a:gd name="T41" fmla="*/ 2147483647 h 2214"/>
              <a:gd name="T42" fmla="*/ 2147483647 w 1955"/>
              <a:gd name="T43" fmla="*/ 2147483647 h 2214"/>
              <a:gd name="T44" fmla="*/ 2147483647 w 1955"/>
              <a:gd name="T45" fmla="*/ 2147483647 h 2214"/>
              <a:gd name="T46" fmla="*/ 2147483647 w 1955"/>
              <a:gd name="T47" fmla="*/ 2147483647 h 2214"/>
              <a:gd name="T48" fmla="*/ 2147483647 w 1955"/>
              <a:gd name="T49" fmla="*/ 2147483647 h 2214"/>
              <a:gd name="T50" fmla="*/ 2147483647 w 1955"/>
              <a:gd name="T51" fmla="*/ 2147483647 h 2214"/>
              <a:gd name="T52" fmla="*/ 2147483647 w 1955"/>
              <a:gd name="T53" fmla="*/ 2147483647 h 2214"/>
              <a:gd name="T54" fmla="*/ 2147483647 w 1955"/>
              <a:gd name="T55" fmla="*/ 2147483647 h 2214"/>
              <a:gd name="T56" fmla="*/ 2147483647 w 1955"/>
              <a:gd name="T57" fmla="*/ 2147483647 h 2214"/>
              <a:gd name="T58" fmla="*/ 2147483647 w 1955"/>
              <a:gd name="T59" fmla="*/ 2147483647 h 2214"/>
              <a:gd name="T60" fmla="*/ 2147483647 w 1955"/>
              <a:gd name="T61" fmla="*/ 2147483647 h 2214"/>
              <a:gd name="T62" fmla="*/ 2147483647 w 1955"/>
              <a:gd name="T63" fmla="*/ 2147483647 h 2214"/>
              <a:gd name="T64" fmla="*/ 2147483647 w 1955"/>
              <a:gd name="T65" fmla="*/ 2147483647 h 2214"/>
              <a:gd name="T66" fmla="*/ 2147483647 w 1955"/>
              <a:gd name="T67" fmla="*/ 2147483647 h 2214"/>
              <a:gd name="T68" fmla="*/ 2147483647 w 1955"/>
              <a:gd name="T69" fmla="*/ 2147483647 h 2214"/>
              <a:gd name="T70" fmla="*/ 2147483647 w 1955"/>
              <a:gd name="T71" fmla="*/ 2147483647 h 2214"/>
              <a:gd name="T72" fmla="*/ 2147483647 w 1955"/>
              <a:gd name="T73" fmla="*/ 2147483647 h 2214"/>
              <a:gd name="T74" fmla="*/ 2147483647 w 1955"/>
              <a:gd name="T75" fmla="*/ 2147483647 h 2214"/>
              <a:gd name="T76" fmla="*/ 2147483647 w 1955"/>
              <a:gd name="T77" fmla="*/ 2147483647 h 2214"/>
              <a:gd name="T78" fmla="*/ 2147483647 w 1955"/>
              <a:gd name="T79" fmla="*/ 2147483647 h 2214"/>
              <a:gd name="T80" fmla="*/ 2147483647 w 1955"/>
              <a:gd name="T81" fmla="*/ 2147483647 h 2214"/>
              <a:gd name="T82" fmla="*/ 2147483647 w 1955"/>
              <a:gd name="T83" fmla="*/ 2147483647 h 2214"/>
              <a:gd name="T84" fmla="*/ 2147483647 w 1955"/>
              <a:gd name="T85" fmla="*/ 2147483647 h 2214"/>
              <a:gd name="T86" fmla="*/ 2147483647 w 1955"/>
              <a:gd name="T87" fmla="*/ 2147483647 h 2214"/>
              <a:gd name="T88" fmla="*/ 2147483647 w 1955"/>
              <a:gd name="T89" fmla="*/ 2147483647 h 2214"/>
              <a:gd name="T90" fmla="*/ 2147483647 w 1955"/>
              <a:gd name="T91" fmla="*/ 2147483647 h 2214"/>
              <a:gd name="T92" fmla="*/ 2147483647 w 1955"/>
              <a:gd name="T93" fmla="*/ 2147483647 h 2214"/>
              <a:gd name="T94" fmla="*/ 2147483647 w 1955"/>
              <a:gd name="T95" fmla="*/ 2147483647 h 2214"/>
              <a:gd name="T96" fmla="*/ 2147483647 w 1955"/>
              <a:gd name="T97" fmla="*/ 2147483647 h 2214"/>
              <a:gd name="T98" fmla="*/ 2147483647 w 1955"/>
              <a:gd name="T99" fmla="*/ 2147483647 h 2214"/>
              <a:gd name="T100" fmla="*/ 2147483647 w 1955"/>
              <a:gd name="T101" fmla="*/ 2147483647 h 2214"/>
              <a:gd name="T102" fmla="*/ 2147483647 w 1955"/>
              <a:gd name="T103" fmla="*/ 2147483647 h 2214"/>
              <a:gd name="T104" fmla="*/ 2147483647 w 1955"/>
              <a:gd name="T105" fmla="*/ 2147483647 h 2214"/>
              <a:gd name="T106" fmla="*/ 2147483647 w 1955"/>
              <a:gd name="T107" fmla="*/ 2147483647 h 22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955"/>
              <a:gd name="T163" fmla="*/ 0 h 2214"/>
              <a:gd name="T164" fmla="*/ 1955 w 1955"/>
              <a:gd name="T165" fmla="*/ 2214 h 22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955" h="2214">
                <a:moveTo>
                  <a:pt x="1853" y="1012"/>
                </a:moveTo>
                <a:cubicBezTo>
                  <a:pt x="1812" y="951"/>
                  <a:pt x="1868" y="871"/>
                  <a:pt x="1803" y="829"/>
                </a:cubicBezTo>
                <a:cubicBezTo>
                  <a:pt x="1742" y="849"/>
                  <a:pt x="1751" y="812"/>
                  <a:pt x="1711" y="778"/>
                </a:cubicBezTo>
                <a:cubicBezTo>
                  <a:pt x="1689" y="760"/>
                  <a:pt x="1662" y="753"/>
                  <a:pt x="1636" y="745"/>
                </a:cubicBezTo>
                <a:cubicBezTo>
                  <a:pt x="1605" y="699"/>
                  <a:pt x="1539" y="695"/>
                  <a:pt x="1486" y="687"/>
                </a:cubicBezTo>
                <a:cubicBezTo>
                  <a:pt x="1464" y="679"/>
                  <a:pt x="1433" y="656"/>
                  <a:pt x="1461" y="628"/>
                </a:cubicBezTo>
                <a:cubicBezTo>
                  <a:pt x="1475" y="614"/>
                  <a:pt x="1511" y="595"/>
                  <a:pt x="1511" y="595"/>
                </a:cubicBezTo>
                <a:cubicBezTo>
                  <a:pt x="1507" y="558"/>
                  <a:pt x="1514" y="517"/>
                  <a:pt x="1494" y="486"/>
                </a:cubicBezTo>
                <a:cubicBezTo>
                  <a:pt x="1478" y="462"/>
                  <a:pt x="1426" y="459"/>
                  <a:pt x="1402" y="453"/>
                </a:cubicBezTo>
                <a:cubicBezTo>
                  <a:pt x="1377" y="490"/>
                  <a:pt x="1353" y="522"/>
                  <a:pt x="1310" y="536"/>
                </a:cubicBezTo>
                <a:cubicBezTo>
                  <a:pt x="1267" y="493"/>
                  <a:pt x="1289" y="518"/>
                  <a:pt x="1260" y="561"/>
                </a:cubicBezTo>
                <a:cubicBezTo>
                  <a:pt x="1239" y="629"/>
                  <a:pt x="1250" y="629"/>
                  <a:pt x="1227" y="561"/>
                </a:cubicBezTo>
                <a:cubicBezTo>
                  <a:pt x="1224" y="553"/>
                  <a:pt x="1210" y="555"/>
                  <a:pt x="1202" y="553"/>
                </a:cubicBezTo>
                <a:cubicBezTo>
                  <a:pt x="1191" y="550"/>
                  <a:pt x="1179" y="548"/>
                  <a:pt x="1168" y="545"/>
                </a:cubicBezTo>
                <a:cubicBezTo>
                  <a:pt x="1160" y="539"/>
                  <a:pt x="1152" y="533"/>
                  <a:pt x="1143" y="528"/>
                </a:cubicBezTo>
                <a:cubicBezTo>
                  <a:pt x="1135" y="524"/>
                  <a:pt x="1126" y="524"/>
                  <a:pt x="1118" y="520"/>
                </a:cubicBezTo>
                <a:cubicBezTo>
                  <a:pt x="1100" y="510"/>
                  <a:pt x="1068" y="486"/>
                  <a:pt x="1068" y="486"/>
                </a:cubicBezTo>
                <a:cubicBezTo>
                  <a:pt x="1054" y="489"/>
                  <a:pt x="1040" y="491"/>
                  <a:pt x="1026" y="495"/>
                </a:cubicBezTo>
                <a:cubicBezTo>
                  <a:pt x="1018" y="497"/>
                  <a:pt x="1009" y="506"/>
                  <a:pt x="1001" y="503"/>
                </a:cubicBezTo>
                <a:cubicBezTo>
                  <a:pt x="992" y="499"/>
                  <a:pt x="992" y="485"/>
                  <a:pt x="985" y="478"/>
                </a:cubicBezTo>
                <a:cubicBezTo>
                  <a:pt x="961" y="453"/>
                  <a:pt x="935" y="436"/>
                  <a:pt x="901" y="428"/>
                </a:cubicBezTo>
                <a:cubicBezTo>
                  <a:pt x="890" y="431"/>
                  <a:pt x="877" y="430"/>
                  <a:pt x="868" y="436"/>
                </a:cubicBezTo>
                <a:cubicBezTo>
                  <a:pt x="824" y="465"/>
                  <a:pt x="884" y="469"/>
                  <a:pt x="818" y="453"/>
                </a:cubicBezTo>
                <a:cubicBezTo>
                  <a:pt x="803" y="431"/>
                  <a:pt x="799" y="398"/>
                  <a:pt x="784" y="378"/>
                </a:cubicBezTo>
                <a:cubicBezTo>
                  <a:pt x="769" y="359"/>
                  <a:pt x="734" y="328"/>
                  <a:pt x="734" y="328"/>
                </a:cubicBezTo>
                <a:cubicBezTo>
                  <a:pt x="714" y="267"/>
                  <a:pt x="688" y="270"/>
                  <a:pt x="626" y="261"/>
                </a:cubicBezTo>
                <a:cubicBezTo>
                  <a:pt x="607" y="232"/>
                  <a:pt x="588" y="213"/>
                  <a:pt x="559" y="194"/>
                </a:cubicBezTo>
                <a:cubicBezTo>
                  <a:pt x="553" y="186"/>
                  <a:pt x="550" y="176"/>
                  <a:pt x="542" y="169"/>
                </a:cubicBezTo>
                <a:cubicBezTo>
                  <a:pt x="527" y="156"/>
                  <a:pt x="492" y="136"/>
                  <a:pt x="492" y="136"/>
                </a:cubicBezTo>
                <a:cubicBezTo>
                  <a:pt x="473" y="107"/>
                  <a:pt x="454" y="89"/>
                  <a:pt x="425" y="69"/>
                </a:cubicBezTo>
                <a:cubicBezTo>
                  <a:pt x="414" y="36"/>
                  <a:pt x="392" y="27"/>
                  <a:pt x="367" y="2"/>
                </a:cubicBezTo>
                <a:cubicBezTo>
                  <a:pt x="348" y="5"/>
                  <a:pt x="326" y="0"/>
                  <a:pt x="309" y="10"/>
                </a:cubicBezTo>
                <a:cubicBezTo>
                  <a:pt x="298" y="16"/>
                  <a:pt x="301" y="35"/>
                  <a:pt x="292" y="44"/>
                </a:cubicBezTo>
                <a:cubicBezTo>
                  <a:pt x="286" y="50"/>
                  <a:pt x="275" y="49"/>
                  <a:pt x="267" y="52"/>
                </a:cubicBezTo>
                <a:cubicBezTo>
                  <a:pt x="242" y="69"/>
                  <a:pt x="220" y="76"/>
                  <a:pt x="192" y="86"/>
                </a:cubicBezTo>
                <a:cubicBezTo>
                  <a:pt x="176" y="233"/>
                  <a:pt x="169" y="152"/>
                  <a:pt x="217" y="119"/>
                </a:cubicBezTo>
                <a:cubicBezTo>
                  <a:pt x="196" y="62"/>
                  <a:pt x="227" y="120"/>
                  <a:pt x="175" y="102"/>
                </a:cubicBezTo>
                <a:cubicBezTo>
                  <a:pt x="165" y="99"/>
                  <a:pt x="166" y="83"/>
                  <a:pt x="158" y="77"/>
                </a:cubicBezTo>
                <a:cubicBezTo>
                  <a:pt x="151" y="72"/>
                  <a:pt x="141" y="72"/>
                  <a:pt x="133" y="69"/>
                </a:cubicBezTo>
                <a:cubicBezTo>
                  <a:pt x="97" y="81"/>
                  <a:pt x="87" y="72"/>
                  <a:pt x="75" y="111"/>
                </a:cubicBezTo>
                <a:cubicBezTo>
                  <a:pt x="93" y="169"/>
                  <a:pt x="47" y="217"/>
                  <a:pt x="133" y="244"/>
                </a:cubicBezTo>
                <a:cubicBezTo>
                  <a:pt x="147" y="283"/>
                  <a:pt x="150" y="313"/>
                  <a:pt x="192" y="328"/>
                </a:cubicBezTo>
                <a:cubicBezTo>
                  <a:pt x="211" y="386"/>
                  <a:pt x="213" y="361"/>
                  <a:pt x="200" y="403"/>
                </a:cubicBezTo>
                <a:cubicBezTo>
                  <a:pt x="170" y="373"/>
                  <a:pt x="167" y="356"/>
                  <a:pt x="125" y="369"/>
                </a:cubicBezTo>
                <a:cubicBezTo>
                  <a:pt x="122" y="380"/>
                  <a:pt x="118" y="391"/>
                  <a:pt x="117" y="403"/>
                </a:cubicBezTo>
                <a:cubicBezTo>
                  <a:pt x="101" y="539"/>
                  <a:pt x="138" y="513"/>
                  <a:pt x="16" y="528"/>
                </a:cubicBezTo>
                <a:cubicBezTo>
                  <a:pt x="11" y="536"/>
                  <a:pt x="0" y="543"/>
                  <a:pt x="0" y="553"/>
                </a:cubicBezTo>
                <a:cubicBezTo>
                  <a:pt x="0" y="563"/>
                  <a:pt x="12" y="569"/>
                  <a:pt x="16" y="578"/>
                </a:cubicBezTo>
                <a:cubicBezTo>
                  <a:pt x="20" y="585"/>
                  <a:pt x="30" y="620"/>
                  <a:pt x="33" y="628"/>
                </a:cubicBezTo>
                <a:cubicBezTo>
                  <a:pt x="31" y="645"/>
                  <a:pt x="16" y="728"/>
                  <a:pt x="33" y="753"/>
                </a:cubicBezTo>
                <a:cubicBezTo>
                  <a:pt x="40" y="762"/>
                  <a:pt x="55" y="759"/>
                  <a:pt x="66" y="762"/>
                </a:cubicBezTo>
                <a:cubicBezTo>
                  <a:pt x="127" y="800"/>
                  <a:pt x="186" y="806"/>
                  <a:pt x="258" y="812"/>
                </a:cubicBezTo>
                <a:cubicBezTo>
                  <a:pt x="269" y="891"/>
                  <a:pt x="258" y="897"/>
                  <a:pt x="334" y="912"/>
                </a:cubicBezTo>
                <a:cubicBezTo>
                  <a:pt x="310" y="948"/>
                  <a:pt x="315" y="963"/>
                  <a:pt x="350" y="987"/>
                </a:cubicBezTo>
                <a:cubicBezTo>
                  <a:pt x="380" y="1031"/>
                  <a:pt x="368" y="996"/>
                  <a:pt x="342" y="1029"/>
                </a:cubicBezTo>
                <a:cubicBezTo>
                  <a:pt x="337" y="1036"/>
                  <a:pt x="337" y="1046"/>
                  <a:pt x="334" y="1054"/>
                </a:cubicBezTo>
                <a:cubicBezTo>
                  <a:pt x="368" y="1077"/>
                  <a:pt x="377" y="1081"/>
                  <a:pt x="417" y="1071"/>
                </a:cubicBezTo>
                <a:cubicBezTo>
                  <a:pt x="428" y="1088"/>
                  <a:pt x="439" y="1104"/>
                  <a:pt x="450" y="1121"/>
                </a:cubicBezTo>
                <a:cubicBezTo>
                  <a:pt x="456" y="1129"/>
                  <a:pt x="467" y="1146"/>
                  <a:pt x="467" y="1146"/>
                </a:cubicBezTo>
                <a:cubicBezTo>
                  <a:pt x="474" y="1213"/>
                  <a:pt x="485" y="1236"/>
                  <a:pt x="450" y="1288"/>
                </a:cubicBezTo>
                <a:cubicBezTo>
                  <a:pt x="469" y="1356"/>
                  <a:pt x="501" y="1340"/>
                  <a:pt x="576" y="1346"/>
                </a:cubicBezTo>
                <a:cubicBezTo>
                  <a:pt x="606" y="1366"/>
                  <a:pt x="606" y="1384"/>
                  <a:pt x="626" y="1413"/>
                </a:cubicBezTo>
                <a:cubicBezTo>
                  <a:pt x="629" y="1435"/>
                  <a:pt x="626" y="1459"/>
                  <a:pt x="634" y="1480"/>
                </a:cubicBezTo>
                <a:cubicBezTo>
                  <a:pt x="638" y="1489"/>
                  <a:pt x="653" y="1488"/>
                  <a:pt x="659" y="1496"/>
                </a:cubicBezTo>
                <a:cubicBezTo>
                  <a:pt x="665" y="1503"/>
                  <a:pt x="665" y="1513"/>
                  <a:pt x="668" y="1521"/>
                </a:cubicBezTo>
                <a:cubicBezTo>
                  <a:pt x="653" y="1616"/>
                  <a:pt x="670" y="1574"/>
                  <a:pt x="617" y="1538"/>
                </a:cubicBezTo>
                <a:cubicBezTo>
                  <a:pt x="548" y="1560"/>
                  <a:pt x="651" y="1519"/>
                  <a:pt x="584" y="1622"/>
                </a:cubicBezTo>
                <a:cubicBezTo>
                  <a:pt x="578" y="1632"/>
                  <a:pt x="568" y="1605"/>
                  <a:pt x="559" y="1597"/>
                </a:cubicBezTo>
                <a:cubicBezTo>
                  <a:pt x="537" y="1578"/>
                  <a:pt x="535" y="1580"/>
                  <a:pt x="509" y="1572"/>
                </a:cubicBezTo>
                <a:cubicBezTo>
                  <a:pt x="512" y="1605"/>
                  <a:pt x="517" y="1639"/>
                  <a:pt x="517" y="1672"/>
                </a:cubicBezTo>
                <a:cubicBezTo>
                  <a:pt x="517" y="1681"/>
                  <a:pt x="517" y="1694"/>
                  <a:pt x="509" y="1697"/>
                </a:cubicBezTo>
                <a:cubicBezTo>
                  <a:pt x="498" y="1701"/>
                  <a:pt x="487" y="1691"/>
                  <a:pt x="476" y="1688"/>
                </a:cubicBezTo>
                <a:cubicBezTo>
                  <a:pt x="444" y="1626"/>
                  <a:pt x="397" y="1627"/>
                  <a:pt x="334" y="1613"/>
                </a:cubicBezTo>
                <a:cubicBezTo>
                  <a:pt x="288" y="1644"/>
                  <a:pt x="309" y="1655"/>
                  <a:pt x="342" y="1688"/>
                </a:cubicBezTo>
                <a:cubicBezTo>
                  <a:pt x="345" y="1708"/>
                  <a:pt x="341" y="1729"/>
                  <a:pt x="350" y="1747"/>
                </a:cubicBezTo>
                <a:cubicBezTo>
                  <a:pt x="354" y="1755"/>
                  <a:pt x="367" y="1751"/>
                  <a:pt x="375" y="1755"/>
                </a:cubicBezTo>
                <a:cubicBezTo>
                  <a:pt x="393" y="1765"/>
                  <a:pt x="425" y="1789"/>
                  <a:pt x="425" y="1789"/>
                </a:cubicBezTo>
                <a:cubicBezTo>
                  <a:pt x="453" y="1867"/>
                  <a:pt x="490" y="1870"/>
                  <a:pt x="542" y="1922"/>
                </a:cubicBezTo>
                <a:cubicBezTo>
                  <a:pt x="566" y="1988"/>
                  <a:pt x="593" y="1974"/>
                  <a:pt x="668" y="1981"/>
                </a:cubicBezTo>
                <a:cubicBezTo>
                  <a:pt x="707" y="1991"/>
                  <a:pt x="752" y="2012"/>
                  <a:pt x="784" y="2039"/>
                </a:cubicBezTo>
                <a:cubicBezTo>
                  <a:pt x="794" y="2047"/>
                  <a:pt x="818" y="2078"/>
                  <a:pt x="834" y="2081"/>
                </a:cubicBezTo>
                <a:cubicBezTo>
                  <a:pt x="867" y="2088"/>
                  <a:pt x="901" y="2086"/>
                  <a:pt x="935" y="2089"/>
                </a:cubicBezTo>
                <a:cubicBezTo>
                  <a:pt x="984" y="2105"/>
                  <a:pt x="948" y="2084"/>
                  <a:pt x="943" y="2122"/>
                </a:cubicBezTo>
                <a:cubicBezTo>
                  <a:pt x="941" y="2136"/>
                  <a:pt x="945" y="2151"/>
                  <a:pt x="951" y="2164"/>
                </a:cubicBezTo>
                <a:cubicBezTo>
                  <a:pt x="964" y="2191"/>
                  <a:pt x="1000" y="2206"/>
                  <a:pt x="1026" y="2214"/>
                </a:cubicBezTo>
                <a:cubicBezTo>
                  <a:pt x="1065" y="2207"/>
                  <a:pt x="1065" y="2212"/>
                  <a:pt x="1093" y="2189"/>
                </a:cubicBezTo>
                <a:cubicBezTo>
                  <a:pt x="1135" y="2153"/>
                  <a:pt x="1154" y="2099"/>
                  <a:pt x="1210" y="2081"/>
                </a:cubicBezTo>
                <a:cubicBezTo>
                  <a:pt x="1221" y="2064"/>
                  <a:pt x="1239" y="2051"/>
                  <a:pt x="1244" y="2031"/>
                </a:cubicBezTo>
                <a:cubicBezTo>
                  <a:pt x="1253" y="1993"/>
                  <a:pt x="1256" y="1976"/>
                  <a:pt x="1294" y="1964"/>
                </a:cubicBezTo>
                <a:cubicBezTo>
                  <a:pt x="1334" y="1902"/>
                  <a:pt x="1283" y="1974"/>
                  <a:pt x="1335" y="1922"/>
                </a:cubicBezTo>
                <a:cubicBezTo>
                  <a:pt x="1342" y="1915"/>
                  <a:pt x="1344" y="1904"/>
                  <a:pt x="1352" y="1897"/>
                </a:cubicBezTo>
                <a:cubicBezTo>
                  <a:pt x="1367" y="1884"/>
                  <a:pt x="1402" y="1864"/>
                  <a:pt x="1402" y="1864"/>
                </a:cubicBezTo>
                <a:cubicBezTo>
                  <a:pt x="1430" y="1867"/>
                  <a:pt x="1458" y="1877"/>
                  <a:pt x="1486" y="1872"/>
                </a:cubicBezTo>
                <a:cubicBezTo>
                  <a:pt x="1506" y="1868"/>
                  <a:pt x="1536" y="1839"/>
                  <a:pt x="1536" y="1839"/>
                </a:cubicBezTo>
                <a:cubicBezTo>
                  <a:pt x="1544" y="1842"/>
                  <a:pt x="1553" y="1850"/>
                  <a:pt x="1561" y="1847"/>
                </a:cubicBezTo>
                <a:cubicBezTo>
                  <a:pt x="1591" y="1835"/>
                  <a:pt x="1565" y="1806"/>
                  <a:pt x="1586" y="1789"/>
                </a:cubicBezTo>
                <a:cubicBezTo>
                  <a:pt x="1597" y="1780"/>
                  <a:pt x="1614" y="1783"/>
                  <a:pt x="1628" y="1780"/>
                </a:cubicBezTo>
                <a:cubicBezTo>
                  <a:pt x="1645" y="1726"/>
                  <a:pt x="1643" y="1677"/>
                  <a:pt x="1602" y="1638"/>
                </a:cubicBezTo>
                <a:cubicBezTo>
                  <a:pt x="1595" y="1610"/>
                  <a:pt x="1582" y="1573"/>
                  <a:pt x="1602" y="1546"/>
                </a:cubicBezTo>
                <a:cubicBezTo>
                  <a:pt x="1611" y="1535"/>
                  <a:pt x="1630" y="1541"/>
                  <a:pt x="1644" y="1538"/>
                </a:cubicBezTo>
                <a:cubicBezTo>
                  <a:pt x="1641" y="1521"/>
                  <a:pt x="1643" y="1504"/>
                  <a:pt x="1636" y="1488"/>
                </a:cubicBezTo>
                <a:cubicBezTo>
                  <a:pt x="1628" y="1469"/>
                  <a:pt x="1602" y="1438"/>
                  <a:pt x="1602" y="1438"/>
                </a:cubicBezTo>
                <a:cubicBezTo>
                  <a:pt x="1616" y="1400"/>
                  <a:pt x="1657" y="1375"/>
                  <a:pt x="1686" y="1346"/>
                </a:cubicBezTo>
                <a:cubicBezTo>
                  <a:pt x="1694" y="1338"/>
                  <a:pt x="1711" y="1321"/>
                  <a:pt x="1711" y="1321"/>
                </a:cubicBezTo>
                <a:cubicBezTo>
                  <a:pt x="1723" y="1248"/>
                  <a:pt x="1722" y="1267"/>
                  <a:pt x="1794" y="1254"/>
                </a:cubicBezTo>
                <a:cubicBezTo>
                  <a:pt x="1824" y="1235"/>
                  <a:pt x="1842" y="1222"/>
                  <a:pt x="1853" y="1188"/>
                </a:cubicBezTo>
                <a:cubicBezTo>
                  <a:pt x="1862" y="1085"/>
                  <a:pt x="1847" y="1064"/>
                  <a:pt x="1936" y="1096"/>
                </a:cubicBezTo>
                <a:cubicBezTo>
                  <a:pt x="1955" y="1069"/>
                  <a:pt x="1953" y="1081"/>
                  <a:pt x="1953" y="1062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4-Point Star 14"/>
          <p:cNvSpPr/>
          <p:nvPr/>
        </p:nvSpPr>
        <p:spPr>
          <a:xfrm>
            <a:off x="4724400" y="2895600"/>
            <a:ext cx="381000" cy="30480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/>
          <p:cNvSpPr/>
          <p:nvPr/>
        </p:nvSpPr>
        <p:spPr>
          <a:xfrm>
            <a:off x="2667000" y="2057400"/>
            <a:ext cx="609600" cy="533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>
            <p:custDataLst>
              <p:tags r:id="rId2"/>
            </p:custDataLst>
          </p:nvPr>
        </p:nvSpPr>
        <p:spPr>
          <a:xfrm>
            <a:off x="228600" y="228600"/>
            <a:ext cx="6926127" cy="52322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 TRÍ ĐỊA LÍ VÀ GIỚI HẠN LÃNH THỔ</a:t>
            </a:r>
            <a:endParaRPr 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>
            <p:custDataLst>
              <p:tags r:id="rId3"/>
            </p:custDataLst>
          </p:nvPr>
        </p:nvSpPr>
        <p:spPr>
          <a:xfrm>
            <a:off x="2514600" y="885372"/>
            <a:ext cx="25202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2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Dải đất rìa trung du</a:t>
            </a:r>
            <a:endParaRPr lang="en-US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2" name="Rectangle 21"/>
          <p:cNvSpPr/>
          <p:nvPr>
            <p:custDataLst>
              <p:tags r:id="rId4"/>
            </p:custDataLst>
          </p:nvPr>
        </p:nvSpPr>
        <p:spPr>
          <a:xfrm>
            <a:off x="2743200" y="2667000"/>
            <a:ext cx="191590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ĐB SÔNG </a:t>
            </a:r>
            <a:r>
              <a:rPr lang="en-U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HỒNG</a:t>
            </a:r>
            <a:endParaRPr lang="en-US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Rectangle 19"/>
          <p:cNvSpPr/>
          <p:nvPr>
            <p:custDataLst>
              <p:tags r:id="rId5"/>
            </p:custDataLst>
          </p:nvPr>
        </p:nvSpPr>
        <p:spPr>
          <a:xfrm>
            <a:off x="4495800" y="2971800"/>
            <a:ext cx="1023037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HẢI PHÒNG</a:t>
            </a:r>
            <a:endParaRPr lang="en-US" sz="1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>
            <p:custDataLst>
              <p:tags r:id="rId6"/>
            </p:custDataLst>
          </p:nvPr>
        </p:nvSpPr>
        <p:spPr>
          <a:xfrm>
            <a:off x="2667000" y="2209800"/>
            <a:ext cx="716863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HÀ NỘI</a:t>
            </a:r>
            <a:endParaRPr lang="en-US" sz="1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8" grpId="0" animBg="1"/>
      <p:bldP spid="21" grpId="0"/>
      <p:bldP spid="22" grpId="0"/>
      <p:bldP spid="20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effectLst/>
        </p:spPr>
        <p:txBody>
          <a:bodyPr wrap="square" lIns="0" tIns="0" rIns="0" bIns="0" anchor="ctr">
            <a:noAutofit/>
          </a:bodyPr>
          <a:lstStyle/>
          <a:p>
            <a:r>
              <a:rPr lang="vi-VN" sz="3700" smtClean="0">
                <a:latin typeface="Times New Roman"/>
              </a:rPr>
              <a:t>Vị trí địa lí vùng Đồng bằng sông Hồng có những thuận lợi là:</a:t>
            </a:r>
            <a:endParaRPr lang="en-US" sz="3700">
              <a:latin typeface="Times New Roman"/>
            </a:endParaRPr>
          </a:p>
        </p:txBody>
      </p:sp>
      <p:grpSp>
        <p:nvGrpSpPr>
          <p:cNvPr id="3" name="mmprod_answer10227"/>
          <p:cNvGrpSpPr/>
          <p:nvPr>
            <p:custDataLst>
              <p:tags r:id="rId3"/>
            </p:custDataLst>
          </p:nvPr>
        </p:nvGrpSpPr>
        <p:grpSpPr>
          <a:xfrm>
            <a:off x="638393" y="1645920"/>
            <a:ext cx="5790347" cy="609600"/>
            <a:chOff x="638393" y="1645920"/>
            <a:chExt cx="5790347" cy="920216"/>
          </a:xfrm>
        </p:grpSpPr>
        <p:sp>
          <p:nvSpPr>
            <p:cNvPr id="4" name="mmprod_s2_10227"/>
            <p:cNvSpPr txBox="1"/>
            <p:nvPr>
              <p:custDataLst>
                <p:tags r:id="rId27"/>
              </p:custDataLst>
            </p:nvPr>
          </p:nvSpPr>
          <p:spPr>
            <a:xfrm>
              <a:off x="1079500" y="1645920"/>
              <a:ext cx="554037" cy="46010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A)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5" name="mmprod_s1_10227"/>
            <p:cNvSpPr txBox="1"/>
            <p:nvPr>
              <p:custDataLst>
                <p:tags r:id="rId28"/>
              </p:custDataLst>
            </p:nvPr>
          </p:nvSpPr>
          <p:spPr>
            <a:xfrm>
              <a:off x="1638300" y="1645920"/>
              <a:ext cx="4790440" cy="920216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smtClean="0">
                  <a:latin typeface="Times New Roman"/>
                </a:rPr>
                <a:t>Giao lưu kinh tế- xã hội với các vùng khác trong cả nước và với nước ngoài.</a:t>
              </a:r>
              <a:endParaRPr lang="en-US" sz="2000">
                <a:latin typeface="Times New Roman"/>
              </a:endParaRPr>
            </a:p>
          </p:txBody>
        </p:sp>
        <p:pic>
          <p:nvPicPr>
            <p:cNvPr id="6" name="mmprod_answer_input10227" descr="checkbox2.emf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38393" y="1704913"/>
              <a:ext cx="205646" cy="308734"/>
            </a:xfrm>
            <a:prstGeom prst="rect">
              <a:avLst/>
            </a:prstGeom>
          </p:spPr>
        </p:pic>
      </p:grpSp>
      <p:grpSp>
        <p:nvGrpSpPr>
          <p:cNvPr id="7" name="mmprod_answer10229"/>
          <p:cNvGrpSpPr/>
          <p:nvPr>
            <p:custDataLst>
              <p:tags r:id="rId4"/>
            </p:custDataLst>
          </p:nvPr>
        </p:nvGrpSpPr>
        <p:grpSpPr>
          <a:xfrm>
            <a:off x="638393" y="2297427"/>
            <a:ext cx="5790347" cy="609602"/>
            <a:chOff x="638393" y="3098799"/>
            <a:chExt cx="5790347" cy="920220"/>
          </a:xfrm>
        </p:grpSpPr>
        <p:sp>
          <p:nvSpPr>
            <p:cNvPr id="9" name="mmprod_s2_10229"/>
            <p:cNvSpPr txBox="1"/>
            <p:nvPr>
              <p:custDataLst>
                <p:tags r:id="rId24"/>
              </p:custDataLst>
            </p:nvPr>
          </p:nvSpPr>
          <p:spPr>
            <a:xfrm>
              <a:off x="1079500" y="3098799"/>
              <a:ext cx="533400" cy="46010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B)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10" name="mmprod_s1_10229"/>
            <p:cNvSpPr txBox="1"/>
            <p:nvPr>
              <p:custDataLst>
                <p:tags r:id="rId25"/>
              </p:custDataLst>
            </p:nvPr>
          </p:nvSpPr>
          <p:spPr>
            <a:xfrm>
              <a:off x="1612900" y="3098802"/>
              <a:ext cx="4815840" cy="92021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smtClean="0">
                  <a:latin typeface="Times New Roman"/>
                </a:rPr>
                <a:t>Tất cả các tỉnh, thành phố đều có vị trí giáp biển.</a:t>
              </a:r>
              <a:endParaRPr lang="en-US" sz="2000">
                <a:latin typeface="Times New Roman"/>
              </a:endParaRPr>
            </a:p>
          </p:txBody>
        </p:sp>
        <p:pic>
          <p:nvPicPr>
            <p:cNvPr id="11" name="mmprod_answer_input10229" descr="checkbox1.emf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38393" y="3157795"/>
              <a:ext cx="205646" cy="308735"/>
            </a:xfrm>
            <a:prstGeom prst="rect">
              <a:avLst/>
            </a:prstGeom>
          </p:spPr>
        </p:pic>
      </p:grpSp>
      <p:grpSp>
        <p:nvGrpSpPr>
          <p:cNvPr id="8" name="mmprod_answer10231"/>
          <p:cNvGrpSpPr/>
          <p:nvPr>
            <p:custDataLst>
              <p:tags r:id="rId5"/>
            </p:custDataLst>
          </p:nvPr>
        </p:nvGrpSpPr>
        <p:grpSpPr>
          <a:xfrm>
            <a:off x="638393" y="2948935"/>
            <a:ext cx="5790347" cy="609602"/>
            <a:chOff x="638393" y="4124958"/>
            <a:chExt cx="5790347" cy="920220"/>
          </a:xfrm>
        </p:grpSpPr>
        <p:sp>
          <p:nvSpPr>
            <p:cNvPr id="14" name="mmprod_s2_10231"/>
            <p:cNvSpPr txBox="1"/>
            <p:nvPr>
              <p:custDataLst>
                <p:tags r:id="rId21"/>
              </p:custDataLst>
            </p:nvPr>
          </p:nvSpPr>
          <p:spPr>
            <a:xfrm>
              <a:off x="1079500" y="4124958"/>
              <a:ext cx="533400" cy="46010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C)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15" name="mmprod_s1_10231"/>
            <p:cNvSpPr txBox="1"/>
            <p:nvPr>
              <p:custDataLst>
                <p:tags r:id="rId22"/>
              </p:custDataLst>
            </p:nvPr>
          </p:nvSpPr>
          <p:spPr>
            <a:xfrm>
              <a:off x="1612900" y="4124961"/>
              <a:ext cx="4815840" cy="920217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smtClean="0">
                  <a:latin typeface="Times New Roman"/>
                </a:rPr>
                <a:t>Có thể phát triển kinh tế cả trên đất liền và trên biển đảo.</a:t>
              </a:r>
              <a:endParaRPr lang="en-US" sz="2000">
                <a:latin typeface="Times New Roman"/>
              </a:endParaRPr>
            </a:p>
          </p:txBody>
        </p:sp>
        <p:pic>
          <p:nvPicPr>
            <p:cNvPr id="16" name="mmprod_answer_input10231" descr="checkbox2.emf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38393" y="4183954"/>
              <a:ext cx="205646" cy="308735"/>
            </a:xfrm>
            <a:prstGeom prst="rect">
              <a:avLst/>
            </a:prstGeom>
          </p:spPr>
        </p:pic>
      </p:grpSp>
      <p:grpSp>
        <p:nvGrpSpPr>
          <p:cNvPr id="12" name="mmprod_answer10233"/>
          <p:cNvGrpSpPr/>
          <p:nvPr>
            <p:custDataLst>
              <p:tags r:id="rId6"/>
            </p:custDataLst>
          </p:nvPr>
        </p:nvGrpSpPr>
        <p:grpSpPr>
          <a:xfrm>
            <a:off x="638393" y="3600444"/>
            <a:ext cx="5790347" cy="304804"/>
            <a:chOff x="638393" y="5151117"/>
            <a:chExt cx="5790347" cy="460114"/>
          </a:xfrm>
        </p:grpSpPr>
        <p:sp>
          <p:nvSpPr>
            <p:cNvPr id="19" name="mmprod_s2_10233"/>
            <p:cNvSpPr txBox="1"/>
            <p:nvPr>
              <p:custDataLst>
                <p:tags r:id="rId18"/>
              </p:custDataLst>
            </p:nvPr>
          </p:nvSpPr>
          <p:spPr>
            <a:xfrm>
              <a:off x="1079500" y="5151117"/>
              <a:ext cx="554037" cy="460108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000" smtClean="0">
                  <a:latin typeface="Times New Roman"/>
                </a:rPr>
                <a:t>D) </a:t>
              </a:r>
              <a:endParaRPr lang="en-US" sz="2000">
                <a:latin typeface="Times New Roman"/>
              </a:endParaRPr>
            </a:p>
          </p:txBody>
        </p:sp>
        <p:sp>
          <p:nvSpPr>
            <p:cNvPr id="20" name="mmprod_s1_10233"/>
            <p:cNvSpPr txBox="1"/>
            <p:nvPr>
              <p:custDataLst>
                <p:tags r:id="rId19"/>
              </p:custDataLst>
            </p:nvPr>
          </p:nvSpPr>
          <p:spPr>
            <a:xfrm>
              <a:off x="1638300" y="5151122"/>
              <a:ext cx="4790440" cy="460109"/>
            </a:xfrm>
            <a:prstGeom prst="rect">
              <a:avLst/>
            </a:prstGeom>
            <a:noFill/>
            <a:effectLst/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000" smtClean="0">
                  <a:latin typeface="Times New Roman"/>
                </a:rPr>
                <a:t>Có cảng Hải Phòng với năng lực bốc xếp lớn.</a:t>
              </a:r>
              <a:endParaRPr lang="en-US" sz="2000">
                <a:latin typeface="Times New Roman"/>
              </a:endParaRPr>
            </a:p>
          </p:txBody>
        </p:sp>
        <p:pic>
          <p:nvPicPr>
            <p:cNvPr id="21" name="mmprod_answer_input10233" descr="checkbox2.emf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38393" y="5210107"/>
              <a:ext cx="205646" cy="308734"/>
            </a:xfrm>
            <a:prstGeom prst="rect">
              <a:avLst/>
            </a:prstGeom>
          </p:spPr>
        </p:pic>
      </p:grpSp>
      <p:sp>
        <p:nvSpPr>
          <p:cNvPr id="23" name="mmprod_feedback_7000"/>
          <p:cNvSpPr/>
          <p:nvPr>
            <p:custDataLst>
              <p:tags r:id="rId7"/>
            </p:custDataLst>
          </p:nvPr>
        </p:nvSpPr>
        <p:spPr>
          <a:xfrm>
            <a:off x="868680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Chúc mừng em đã trả lời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4" name="mmprod_feedback_7002"/>
          <p:cNvSpPr/>
          <p:nvPr>
            <p:custDataLst>
              <p:tags r:id="rId8"/>
            </p:custDataLst>
          </p:nvPr>
        </p:nvSpPr>
        <p:spPr>
          <a:xfrm>
            <a:off x="4983479" y="4542075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Tiếc quá em trả lời chưa đúng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5" name="mmprod_feedback_7009"/>
          <p:cNvSpPr/>
          <p:nvPr>
            <p:custDataLst>
              <p:tags r:id="rId9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answered this correctly!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6" name="mmprod_feedback_7006"/>
          <p:cNvSpPr/>
          <p:nvPr>
            <p:custDataLst>
              <p:tags r:id="rId10"/>
            </p:custDataLst>
          </p:nvPr>
        </p:nvSpPr>
        <p:spPr>
          <a:xfrm>
            <a:off x="2514600" y="4994671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Your answer: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7" name="mmprod_feedback_7010"/>
          <p:cNvSpPr/>
          <p:nvPr>
            <p:custDataLst>
              <p:tags r:id="rId11"/>
            </p:custDataLst>
          </p:nvPr>
        </p:nvSpPr>
        <p:spPr>
          <a:xfrm>
            <a:off x="2514600" y="5673566"/>
            <a:ext cx="658368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r>
              <a:rPr lang="en-US" smtClean="0">
                <a:solidFill>
                  <a:srgbClr val="2B333C"/>
                </a:solidFill>
                <a:latin typeface="Times New Roman"/>
              </a:rPr>
              <a:t>The correct answer is: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8" name="mmprod_feedback_7011"/>
          <p:cNvSpPr/>
          <p:nvPr>
            <p:custDataLst>
              <p:tags r:id="rId12"/>
            </p:custDataLst>
          </p:nvPr>
        </p:nvSpPr>
        <p:spPr>
          <a:xfrm>
            <a:off x="2514600" y="5334119"/>
            <a:ext cx="3291840" cy="678894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B333C"/>
                </a:solidFill>
                <a:latin typeface="Times New Roman"/>
              </a:rPr>
              <a:t>You did not answer this question completely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sp>
        <p:nvSpPr>
          <p:cNvPr id="29" name="mmprod_feedback_7007"/>
          <p:cNvSpPr/>
          <p:nvPr>
            <p:custDataLst>
              <p:tags r:id="rId13"/>
            </p:custDataLst>
          </p:nvPr>
        </p:nvSpPr>
        <p:spPr>
          <a:xfrm>
            <a:off x="2679192" y="5663303"/>
            <a:ext cx="32918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rgbClr val="2B333C"/>
                </a:solidFill>
                <a:latin typeface="Times New Roman"/>
              </a:rPr>
              <a:t>Em hãy hoàn thành câu hỏi trước khi tiếp tục</a:t>
            </a:r>
            <a:endParaRPr lang="en-US">
              <a:solidFill>
                <a:srgbClr val="2B333C"/>
              </a:solidFill>
              <a:latin typeface="Times New Roman"/>
            </a:endParaRPr>
          </a:p>
        </p:txBody>
      </p:sp>
      <p:grpSp>
        <p:nvGrpSpPr>
          <p:cNvPr id="13" name="mmprod_Button104"/>
          <p:cNvGrpSpPr/>
          <p:nvPr>
            <p:custDataLst>
              <p:tags r:id="rId14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30" name="mmprod_ButtonShape104"/>
            <p:cNvSpPr/>
            <p:nvPr/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Trả lời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1" name="mmprod_ButtonText105"/>
            <p:cNvSpPr/>
            <p:nvPr>
              <p:custDataLst>
                <p:tags r:id="rId17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Trả lời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  <p:grpSp>
        <p:nvGrpSpPr>
          <p:cNvPr id="17" name="mmprod_Button106"/>
          <p:cNvGrpSpPr/>
          <p:nvPr>
            <p:custDataLst>
              <p:tags r:id="rId15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3" name="mmprod_ButtonShape106"/>
            <p:cNvSpPr/>
            <p:nvPr/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A0A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Times New Roman"/>
                </a:rPr>
                <a:t>Xóa</a:t>
              </a:r>
              <a:endParaRPr lang="en-US" sz="1400">
                <a:latin typeface="Times New Roman"/>
              </a:endParaRPr>
            </a:p>
          </p:txBody>
        </p:sp>
        <p:sp>
          <p:nvSpPr>
            <p:cNvPr id="34" name="mmprod_ButtonText107"/>
            <p:cNvSpPr/>
            <p:nvPr>
              <p:custDataLst>
                <p:tags r:id="rId16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>
              <a:solidFill>
                <a:srgbClr val="CCCC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Times New Roman"/>
                </a:rPr>
                <a:t>Xóa</a:t>
              </a:r>
              <a:endParaRPr lang="en-US" sz="1400">
                <a:solidFill>
                  <a:srgbClr val="2B333C"/>
                </a:solidFill>
                <a:latin typeface="Times New Roman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>
            <p:custDataLst>
              <p:tags r:id="rId2"/>
            </p:custDataLst>
          </p:nvPr>
        </p:nvSpPr>
        <p:spPr>
          <a:xfrm>
            <a:off x="304800" y="228600"/>
            <a:ext cx="8453083" cy="461665"/>
          </a:xfrm>
          <a:prstGeom prst="rect">
            <a:avLst/>
          </a:prstGeom>
          <a:solidFill>
            <a:srgbClr val="00B0F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II/ ĐIỀU KIỆN TỰ NHIÊN VÀ TÀI NGUYÊN THIÊN NHIÊN</a:t>
            </a:r>
            <a:endParaRPr lang="en-US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2042547" cy="2616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Ý NGHĨA CỦA SÔNG HỒNG</a:t>
            </a:r>
            <a:endParaRPr lang="en-US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2"/>
    </p:custDataLst>
    <p:controls>
      <p:control spid="4097" name="ShockwaveFlash1" r:id="rId3" imgW="9142857" imgH="655238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0PHOTO" val=""/>
  <p:tag name="MMPROD_0LOGO" val=""/>
  <p:tag name="MMPROD_10046PHOTO" val=""/>
  <p:tag name="MMPROD_10046LOGO" val=""/>
  <p:tag name="MMPROD_11103PHOTO" val=""/>
  <p:tag name="MMPROD_11103LOGO" val=""/>
  <p:tag name="MMPROD_NEXTUNIQUEID" val="10237"/>
  <p:tag name="VIDEO_FILES_RECORD" val="&lt;Videos&gt;&lt;Video Name=&quot;Mo bai_288_1_61512.flv&quot; Position=&quot;1&quot; SlideID=&quot;288&quot;/&gt;&lt;Video Name=&quot;SONG HONG NHAC_263_1_40520.flv&quot; Position=&quot;1&quot; SlideID=&quot;263&quot;/&gt;&lt;Video Name=&quot;CAY UA LANH NHAC CHUAN_305_1_47794.flv&quot; Position=&quot;1&quot; SlideID=&quot;305&quot;/&gt;&lt;Video Name=&quot;DAT NHAC_266_1_38615.flv&quot; Position=&quot;1&quot; SlideID=&quot;266&quot;/&gt;&lt;Video Name=&quot;TAI NGUYEN KHOANG SAN, RUNG, BIEN_287_1_84472.flv&quot; Position=&quot;1&quot; SlideID=&quot;287&quot;/&gt;&lt;Video Name=&quot;kho khan day du_277_1_10729.flv&quot; Position=&quot;1&quot; SlideID=&quot;277&quot;/&gt;&lt;Video Name=&quot;dan so_306_1_13532.flv&quot; Position=&quot;1&quot; SlideID=&quot;306&quot;/&gt;&lt;Video Name=&quot;ha tang chuan oc nhac_321_1_21506.flv&quot; Position=&quot;1&quot; SlideID=&quot;321&quot;/&gt;&lt;/Videos&gt;&#10;"/>
  <p:tag name="MMPROD_UIDATA" val="&lt;database version=&quot;7.0&quot;&gt;&lt;object type=&quot;1&quot; unique_id=&quot;10001&quot;&gt;&lt;property id=&quot;20141&quot; value=&quot;TIET 22- VUNG ĐONG BANG SONG HONG&quot;/&gt;&lt;property id=&quot;20144&quot; value=&quot;1&quot;/&gt;&lt;property id=&quot;20146&quot; value=&quot;0&quot;/&gt;&lt;property id=&quot;20147&quot; value=&quot;0&quot;/&gt;&lt;property id=&quot;20148&quot; value=&quot;7&quot;/&gt;&lt;property id=&quot;20180&quot; value=&quot;1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D:\My Documents\ANh 7A4 &amp;amp; 6A2\102APPLE\&quot;/&gt;&lt;property id=&quot;20224&quot; value=&quot;C:\Users\Win7\Documents\BAI GIANG E-LEARNING 2017_pptx\BAI GIANG E- LEANING DANG SUA&quot;/&gt;&lt;property id=&quot;20226&quot; value=&quot;C:\Users\Win7\Documents\BAI GIANG E-LEARNING 2017_pptx\BAI GIANG E- LEANING DANG SUA\BAI GIANG E-LEARNING 2017.pptx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78&quot;&gt;&lt;property id=&quot;20148&quot; value=&quot;5&quot;/&gt;&lt;property id=&quot;20300&quot; value=&quot;Slide 4&quot;/&gt;&lt;property id=&quot;20301&quot; value=&quot;muc tieu&quot;/&gt;&lt;property id=&quot;20303&quot; value=&quot;Khuc Thi Thanh Hien&quot;/&gt;&lt;property id=&quot;20307&quot; value=&quot;258&quot;/&gt;&lt;property id=&quot;20309&quot; value=&quot;10057&quot;/&gt;&lt;/object&gt;&lt;object type=&quot;3&quot; unique_id=&quot;10145&quot;&gt;&lt;property id=&quot;20148&quot; value=&quot;5&quot;/&gt;&lt;property id=&quot;20300&quot; value=&quot;Slide 5&quot;/&gt;&lt;property id=&quot;20301&quot; value=&quot;Noi dung chinh&quot;/&gt;&lt;property id=&quot;20303&quot; value=&quot;Khuc Thi Thanh Hien&quot;/&gt;&lt;property id=&quot;20307&quot; value=&quot;259&quot;/&gt;&lt;property id=&quot;20309&quot; value=&quot;10057&quot;/&gt;&lt;/object&gt;&lt;object type=&quot;3&quot; unique_id=&quot;10147&quot;&gt;&lt;property id=&quot;20148&quot; value=&quot;5&quot;/&gt;&lt;property id=&quot;20300&quot; value=&quot;Slide 6&quot;/&gt;&lt;property id=&quot;20301&quot; value=&quot;Vi tri tiep giap&quot;/&gt;&lt;property id=&quot;20303&quot; value=&quot;Khuc Thi Thanh Hien&quot;/&gt;&lt;property id=&quot;20307&quot; value=&quot;261&quot;/&gt;&lt;property id=&quot;20309&quot; value=&quot;10057&quot;/&gt;&lt;/object&gt;&lt;object type=&quot;3&quot; unique_id=&quot;10149&quot;&gt;&lt;property id=&quot;20148&quot; value=&quot;5&quot;/&gt;&lt;property id=&quot;20300&quot; value=&quot;Slide 9&quot;/&gt;&lt;property id=&quot;20301&quot; value=&quot;ý nghia song Hong&quot;/&gt;&lt;property id=&quot;20303&quot; value=&quot;Khuc Thi Thanh Hien&quot;/&gt;&lt;property id=&quot;20307&quot; value=&quot;263&quot;/&gt;&lt;property id=&quot;20309&quot; value=&quot;10057&quot;/&gt;&lt;/object&gt;&lt;object type=&quot;3&quot; unique_id=&quot;10320&quot;&gt;&lt;property id=&quot;20148&quot; value=&quot;5&quot;/&gt;&lt;property id=&quot;20300&quot; value=&quot;Slide 11&quot;/&gt;&lt;property id=&quot;20301&quot; value=&quot;Tai nguyen dat&quot;/&gt;&lt;property id=&quot;20303&quot; value=&quot;Khuc Thi Thanh Hien&quot;/&gt;&lt;property id=&quot;20307&quot; value=&quot;265&quot;/&gt;&lt;property id=&quot;20309&quot; value=&quot;10057&quot;/&gt;&lt;/object&gt;&lt;object type=&quot;3&quot; unique_id=&quot;10321&quot;&gt;&lt;property id=&quot;20148&quot; value=&quot;5&quot;/&gt;&lt;property id=&quot;20300&quot; value=&quot;Slide 12&quot;/&gt;&lt;property id=&quot;20301&quot; value=&quot;giá trị đất phù sa&quot;/&gt;&lt;property id=&quot;20303&quot; value=&quot;Khuc Thi Thanh Hien&quot;/&gt;&lt;property id=&quot;20307&quot; value=&quot;266&quot;/&gt;&lt;property id=&quot;20309&quot; value=&quot;10057&quot;/&gt;&lt;/object&gt;&lt;object type=&quot;3&quot; unique_id=&quot;10533&quot;&gt;&lt;property id=&quot;20148&quot; value=&quot;5&quot;/&gt;&lt;property id=&quot;20300&quot; value=&quot;Slide 16 - &amp;quot;Đồng bằng sông Hồng giàu tài nguyên khoáng sản, rừng, cảnh đẹp tự nhiên thuận lợi cho phát triển kinh tế:&amp;quot;&quot;/&gt;&lt;property id=&quot;20301&quot; value=&quot;cau hoi 3&quot;/&gt;&lt;property id=&quot;20303&quot; value=&quot;Khuc Thi Thanh Hien&quot;/&gt;&lt;property id=&quot;20307&quot; value=&quot;276&quot;/&gt;&lt;property id=&quot;20309&quot; value=&quot;10057&quot;/&gt;&lt;/object&gt;&lt;object type=&quot;3&quot; unique_id=&quot;10534&quot;&gt;&lt;property id=&quot;20148&quot; value=&quot;5&quot;/&gt;&lt;property id=&quot;20300&quot; value=&quot;Slide 17&quot;/&gt;&lt;property id=&quot;20301&quot; value=&quot;Khó khăn&quot;/&gt;&lt;property id=&quot;20303&quot; value=&quot;Khuc Thi Thanh Hien&quot;/&gt;&lt;property id=&quot;20307&quot; value=&quot;277&quot;/&gt;&lt;property id=&quot;20309&quot; value=&quot;10057&quot;/&gt;&lt;/object&gt;&lt;object type=&quot;3&quot; unique_id=&quot;10619&quot;&gt;&lt;property id=&quot;20148&quot; value=&quot;5&quot;/&gt;&lt;property id=&quot;20300&quot; value=&quot;Slide 18 - &amp;quot;Điều kiện tự nhiên và tài nguyên thiên nhiên của vùng Đồng bằng sông Hồng có những  khó khăn:&amp;quot;&quot;/&gt;&lt;property id=&quot;20301&quot; value=&quot;cau hoi luyen tap&quot;/&gt;&lt;property id=&quot;20303&quot; value=&quot;Khuc Thi Thanh Hien&quot;/&gt;&lt;property id=&quot;20307&quot; value=&quot;280&quot;/&gt;&lt;property id=&quot;20309&quot; value=&quot;10057&quot;/&gt;&lt;/object&gt;&lt;object type=&quot;3&quot; unique_id=&quot;10836&quot;&gt;&lt;property id=&quot;20148&quot; value=&quot;5&quot;/&gt;&lt;property id=&quot;20300&quot; value=&quot;Slide 19&quot;/&gt;&lt;property id=&quot;20301&quot; value=&quot;Đặc điểm dân cư, xa hoi&quot;/&gt;&lt;property id=&quot;20303&quot; value=&quot;Khuc Thi Thanh Hien&quot;/&gt;&lt;property id=&quot;20307&quot; value=&quot;281&quot;/&gt;&lt;property id=&quot;20309&quot; value=&quot;10057&quot;/&gt;&lt;/object&gt;&lt;object type=&quot;3&quot; unique_id=&quot;10839&quot;&gt;&lt;property id=&quot;20148&quot; value=&quot;5&quot;/&gt;&lt;property id=&quot;20300&quot; value=&quot;Slide 23&quot;/&gt;&lt;property id=&quot;20301&quot; value=&quot;Phân tích các tiêu chí&quot;/&gt;&lt;property id=&quot;20303&quot; value=&quot;Khuc Thi Thanh Hien&quot;/&gt;&lt;property id=&quot;20307&quot; value=&quot;282&quot;/&gt;&lt;property id=&quot;20309&quot; value=&quot;10057&quot;/&gt;&lt;/object&gt;&lt;object type=&quot;3&quot; unique_id=&quot;10840&quot;&gt;&lt;property id=&quot;20148&quot; value=&quot;5&quot;/&gt;&lt;property id=&quot;20300&quot; value=&quot;Slide 27&quot;/&gt;&lt;property id=&quot;20301&quot; value=&quot;Tổng kết&quot;/&gt;&lt;property id=&quot;20303&quot; value=&quot;Khuc Thi Thanh Hien&quot;/&gt;&lt;property id=&quot;20307&quot; value=&quot;286&quot;/&gt;&lt;property id=&quot;20309&quot; value=&quot;10057&quot;/&gt;&lt;/object&gt;&lt;object type=&quot;3&quot; unique_id=&quot;11136&quot;&gt;&lt;property id=&quot;20148&quot; value=&quot;5&quot;/&gt;&lt;property id=&quot;20300&quot; value=&quot;Slide 13&quot;/&gt;&lt;property id=&quot;20301&quot; value=&quot;Tài nguyên khác&quot;/&gt;&lt;property id=&quot;20303&quot; value=&quot;Khuc Thi Thanh Hien&quot;/&gt;&lt;property id=&quot;20307&quot; value=&quot;287&quot;/&gt;&lt;property id=&quot;20309&quot; value=&quot;10057&quot;/&gt;&lt;/object&gt;&lt;object type=&quot;3&quot; unique_id=&quot;11362&quot;&gt;&lt;property id=&quot;20148&quot; value=&quot;5&quot;/&gt;&lt;property id=&quot;20300&quot; value=&quot;Slide 2&quot;/&gt;&lt;property id=&quot;20301&quot; value=&quot;Mở bài&quot;/&gt;&lt;property id=&quot;20303&quot; value=&quot;Khuc Thi Thanh Hien&quot;/&gt;&lt;property id=&quot;20307&quot; value=&quot;288&quot;/&gt;&lt;property id=&quot;20308&quot; value=&quot;Mo bai_288_2_42768.flv&quot;/&gt;&lt;property id=&quot;20309&quot; value=&quot;10057&quot;/&gt;&lt;property id=&quot;20311&quot; value=&quot;0,30824&quot;/&gt;&lt;property id=&quot;20314&quot; value=&quot;0&quot;/&gt;&lt;property id=&quot;20315&quot; value=&quot;0&quot;/&gt;&lt;property id=&quot;20316&quot; value=&quot;30824&quot;/&gt;&lt;/object&gt;&lt;object type=&quot;3&quot; unique_id=&quot;12623&quot;&gt;&lt;property id=&quot;20148&quot; value=&quot;5&quot;/&gt;&lt;property id=&quot;20300&quot; value=&quot;Slide 14 - &amp;quot;Ý nghĩa quan trọng nhất của sông Hồng đối với sự phát triển nông nghiệp ở Đồng bằng sông Hồng là:&amp;quot;&quot;/&gt;&lt;property id=&quot;20301&quot; value=&quot;cau hoi 1&quot;/&gt;&lt;property id=&quot;20303&quot; value=&quot;Khuc Thi Thanh Hien&quot;/&gt;&lt;property id=&quot;20307&quot; value=&quot;297&quot;/&gt;&lt;property id=&quot;20309&quot; value=&quot;10057&quot;/&gt;&lt;/object&gt;&lt;object type=&quot;3&quot; unique_id=&quot;12624&quot;&gt;&lt;property id=&quot;20148&quot; value=&quot;5&quot;/&gt;&lt;property id=&quot;20300&quot; value=&quot;Slide 15 - &amp;quot;Khí hậu nhiệt đới gió mùa có mùa đông lạnh, có ý nghĩa như thế nào đối với sản xuất nông nghiệp ở Đồng bằng sông H&quot;/&gt;&lt;property id=&quot;20301&quot; value=&quot;cau hoi 2&quot;/&gt;&lt;property id=&quot;20303&quot; value=&quot;Khuc Thi Thanh Hien&quot;/&gt;&lt;property id=&quot;20307&quot; value=&quot;298&quot;/&gt;&lt;property id=&quot;20309&quot; value=&quot;10057&quot;/&gt;&lt;/object&gt;&lt;object type=&quot;3&quot; unique_id=&quot;13427&quot;&gt;&lt;property id=&quot;20148&quot; value=&quot;5&quot;/&gt;&lt;property id=&quot;20300&quot; value=&quot;Slide 10&quot;/&gt;&lt;property id=&quot;20301&quot; value=&quot;Khi hau&quot;/&gt;&lt;property id=&quot;20303&quot; value=&quot;Khuc Thi Thanh Hien&quot;/&gt;&lt;property id=&quot;20307&quot; value=&quot;305&quot;/&gt;&lt;property id=&quot;20309&quot; value=&quot;10057&quot;/&gt;&lt;/object&gt;&lt;object type=&quot;3&quot; unique_id=&quot;14164&quot;&gt;&lt;property id=&quot;20148&quot; value=&quot;5&quot;/&gt;&lt;property id=&quot;20300&quot; value=&quot;Slide 20&quot;/&gt;&lt;property id=&quot;20301&quot; value=&quot;so dan&quot;/&gt;&lt;property id=&quot;20303&quot; value=&quot;Khuc Thi Thanh Hien&quot;/&gt;&lt;property id=&quot;20307&quot; value=&quot;306&quot;/&gt;&lt;property id=&quot;20309&quot; value=&quot;10057&quot;/&gt;&lt;/object&gt;&lt;object type=&quot;3&quot; unique_id=&quot;14884&quot;&gt;&lt;property id=&quot;20148&quot; value=&quot;5&quot;/&gt;&lt;property id=&quot;20300&quot; value=&quot;Slide 1&quot;/&gt;&lt;property id=&quot;20301&quot; value=&quot;gioi thieu&quot;/&gt;&lt;property id=&quot;20303&quot; value=&quot;Khuc Thi Thanh Hien&quot;/&gt;&lt;property id=&quot;20307&quot; value=&quot;309&quot;/&gt;&lt;property id=&quot;20309&quot; value=&quot;10057&quot;/&gt;&lt;/object&gt;&lt;object type=&quot;3&quot; unique_id=&quot;15035&quot;&gt;&lt;property id=&quot;20148&quot; value=&quot;5&quot;/&gt;&lt;property id=&quot;20300&quot; value=&quot;Slide 25&quot;/&gt;&lt;property id=&quot;20301&quot; value=&quot;luyen tap&quot;/&gt;&lt;property id=&quot;20303&quot; value=&quot;Khuc Thi Thanh Hien&quot;/&gt;&lt;property id=&quot;20307&quot; value=&quot;310&quot;/&gt;&lt;property id=&quot;20309&quot; value=&quot;10057&quot;/&gt;&lt;/object&gt;&lt;object type=&quot;3&quot; unique_id=&quot;15595&quot;&gt;&lt;property id=&quot;20148&quot; value=&quot;5&quot;/&gt;&lt;property id=&quot;20300&quot; value=&quot;Slide 8&quot;/&gt;&lt;property id=&quot;20301&quot; value=&quot;Dieu kin tu nhien va TNTN&quot;/&gt;&lt;property id=&quot;20303&quot; value=&quot;Khuc Thi Thanh Hien&quot;/&gt;&lt;property id=&quot;20307&quot; value=&quot;316&quot;/&gt;&lt;property id=&quot;20309&quot; value=&quot;10057&quot;/&gt;&lt;/object&gt;&lt;object type=&quot;3&quot; unique_id=&quot;15740&quot;&gt;&lt;property id=&quot;20148&quot; value=&quot;5&quot;/&gt;&lt;property id=&quot;20300&quot; value=&quot;Slide 22&quot;/&gt;&lt;property id=&quot;20301&quot; value=&quot;luyen tap&quot;/&gt;&lt;property id=&quot;20303&quot; value=&quot;Khuc Thi Thanh Hien&quot;/&gt;&lt;property id=&quot;20307&quot; value=&quot;320&quot;/&gt;&lt;property id=&quot;20309&quot; value=&quot;10057&quot;/&gt;&lt;/object&gt;&lt;object type=&quot;3&quot; unique_id=&quot;16325&quot;&gt;&lt;property id=&quot;20148&quot; value=&quot;5&quot;/&gt;&lt;property id=&quot;20300&quot; value=&quot;Slide 24&quot;/&gt;&lt;property id=&quot;20301&quot; value=&quot;dac diem xa hoi&quot;/&gt;&lt;property id=&quot;20303&quot; value=&quot;Khuc Thi Thanh Hien&quot;/&gt;&lt;property id=&quot;20307&quot; value=&quot;321&quot;/&gt;&lt;property id=&quot;20309&quot; value=&quot;10057&quot;/&gt;&lt;/object&gt;&lt;object type=&quot;3&quot; unique_id=&quot;16714&quot;&gt;&lt;property id=&quot;20148&quot; value=&quot;5&quot;/&gt;&lt;property id=&quot;20300&quot; value=&quot;Slide 7 - &amp;quot;Vị trí địa lí vùng Đồng bằng sông Hồng có những thuận lợi là:&amp;quot;&quot;/&gt;&lt;property id=&quot;20301&quot; value=&quot;luyen tap&quot;/&gt;&lt;property id=&quot;20303&quot; value=&quot;Khuc Thi Thanh Hien&quot;/&gt;&lt;property id=&quot;20307&quot; value=&quot;325&quot;/&gt;&lt;property id=&quot;20309&quot; value=&quot;10057&quot;/&gt;&lt;/object&gt;&lt;object type=&quot;3&quot; unique_id=&quot;16825&quot;&gt;&lt;property id=&quot;20148&quot; value=&quot;5&quot;/&gt;&lt;property id=&quot;20300&quot; value=&quot;Slide 21&quot;/&gt;&lt;property id=&quot;20301&quot; value=&quot;Luyen tap&quot;/&gt;&lt;property id=&quot;20303&quot; value=&quot;Khuc Thi Thanh Hien&quot;/&gt;&lt;property id=&quot;20307&quot; value=&quot;327&quot;/&gt;&lt;property id=&quot;20309&quot; value=&quot;10057&quot;/&gt;&lt;/object&gt;&lt;object type=&quot;3&quot; unique_id=&quot;16935&quot;&gt;&lt;property id=&quot;20148&quot; value=&quot;5&quot;/&gt;&lt;property id=&quot;20300&quot; value=&quot;Slide 28&quot;/&gt;&lt;property id=&quot;20301&quot; value=&quot;tai lieu tham khao&quot;/&gt;&lt;property id=&quot;20303&quot; value=&quot;Khuc Thi Thanh Hien&quot;/&gt;&lt;property id=&quot;20307&quot; value=&quot;328&quot;/&gt;&lt;property id=&quot;20309&quot; value=&quot;10057&quot;/&gt;&lt;/object&gt;&lt;object type=&quot;3&quot; unique_id=&quot;17081&quot;&gt;&lt;property id=&quot;20148&quot; value=&quot;5&quot;/&gt;&lt;property id=&quot;20300&quot; value=&quot;Slide 3&quot;/&gt;&lt;property id=&quot;20301&quot; value=&quot;Tiet 22- Bai 20 Vung Dong bang song Hong&quot;/&gt;&lt;property id=&quot;20303&quot; value=&quot;Khuc Thi Thanh Hien&quot;/&gt;&lt;property id=&quot;20307&quot; value=&quot;329&quot;/&gt;&lt;property id=&quot;20309&quot; value=&quot;10057&quot;/&gt;&lt;/object&gt;&lt;object type=&quot;3&quot; unique_id=&quot;17154&quot;&gt;&lt;property id=&quot;20148&quot; value=&quot;5&quot;/&gt;&lt;property id=&quot;20300&quot; value=&quot;Slide 26&quot;/&gt;&lt;property id=&quot;20301&quot; value=&quot;kho khan cua dan cu xa hoi&quot;/&gt;&lt;property id=&quot;20303&quot; value=&quot;Khuc Thi Thanh Hien&quot;/&gt;&lt;property id=&quot;20307&quot; value=&quot;330&quot;/&gt;&lt;property id=&quot;20309&quot; value=&quot;10057&quot;/&gt;&lt;/object&gt;&lt;/object&gt;&lt;object type=&quot;10&quot; unique_id=&quot;10023&quot;&gt;&lt;object type=&quot;11&quot; unique_id=&quot;10024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0025&quot;&gt;&lt;/object&gt;&lt;/object&gt;&lt;object type=&quot;4&quot; unique_id=&quot;10038&quot;&gt;&lt;object type=&quot;5&quot; unique_id=&quot;10046&quot;&gt;&lt;property id=&quot;20000&quot; value=&quot;0&quot;/&gt;&lt;property id=&quot;20149&quot; value=&quot;Khúc Thị Thanh Hiền&quot;/&gt;&lt;property id=&quot;20150&quot; value=&quot;Giáo viên&quot;/&gt;&lt;property id=&quot;20153&quot; value=&quot;thanhhien042@gmail.com&quot;/&gt;&lt;/object&gt;&lt;object type=&quot;5&quot; unique_id=&quot;10057&quot;&gt;&lt;property id=&quot;20149&quot; value=&quot;Khuc Thi Thanh Hien&quot;/&gt;&lt;property id=&quot;20150&quot; value=&quot;Giáo viên&quot;/&gt;&lt;property id=&quot;20151&quot; value=&quot;IMG_2064.JPG&quot;/&gt;&lt;property id=&quot;20153&quot; value=&quot;thanhhien042@gmail.com&quot;/&gt;&lt;/object&gt;&lt;object type=&quot;5&quot; unique_id=&quot;11103&quot;&gt;&lt;property id=&quot;20149&quot; value=&quot;Khúc Th? Thanh Hi?n&quot;/&gt;&lt;property id=&quot;20150&quot; value=&quot;Giáo viên&quot;/&gt;&lt;property id=&quot;20153&quot; value=&quot;thanhhien042@gmail.com&quot;/&gt;&lt;/object&gt;&lt;/object&gt;&lt;/object&gt;&lt;/database&gt;"/>
  <p:tag name="MMPROD_DATA" val="&lt;object type=&quot;10002&quot; unique_id=&quot;901&quot;&gt;&lt;property id=&quot;10007&quot; value=&quot;Next&quot;/&gt;&lt;property id=&quot;10008&quot; value=&quot;Back&quot;/&gt;&lt;property id=&quot;10009&quot; value=&quot;Trả lời&quot;/&gt;&lt;property id=&quot;10012&quot; value=&quot;0&quot;/&gt;&lt;property id=&quot;10022&quot; value=&quot;Làm lại&quot;/&gt;&lt;property id=&quot;10068&quot; value=&quot;Chúc mừng em đã trả lời đúng&quot;/&gt;&lt;property id=&quot;10069&quot; value=&quot;Tiếc quá em trả lời chưa đúng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Xóa&quot;/&gt;&lt;property id=&quot;10128&quot; value=&quot;Click to clear&quot;/&gt;&lt;property id=&quot;10133&quot; value=&quot;6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Em hãy hoàn thành câu hỏi trước khi tiếp tục&quot;/&gt;&lt;property id=&quot;10185&quot; value=&quot;1&quot;/&gt;&lt;property id=&quot;10188&quot; value=&quot;The time to answer this question has expired.&quot;/&gt;&lt;property id=&quot;10189&quot; value=&quot;1&quot;/&gt;&lt;property id=&quot;10192&quot; value=&quot;C:\Users\Win7\Music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0&quot; value=&quot;&amp;lt;Format Name=&amp;quot;bai giang e-leaming dang sua&amp;quot;&amp;gt;&amp;lt;Question FontName=&amp;quot;Times New Roman&amp;quot; IsBold=&amp;quot;0&amp;quot; IsItalic=&amp;quot;0&amp;quot; IsUnderline=&amp;quot;0&amp;quot; FontSize=&amp;quot;44&amp;quot; UseDefFont=&amp;quot;0&amp;quot;/&amp;gt;&amp;lt;Answer FontName=&amp;quot;Times New Roman&amp;quot; IsBold=&amp;quot;0&amp;quot; IsItalic=&amp;quot;0&amp;quot; IsUnderline=&amp;quot;0&amp;quot; FontSize=&amp;quot;28&amp;quot;/&amp;gt;&amp;lt;Button FontName=&amp;quot;Times New Roman&amp;quot; IsBold=&amp;quot;0&amp;quot; IsItalic=&amp;quot;0&amp;quot; IsUnderline=&amp;quot;0&amp;quot; FontSize=&amp;quot;14&amp;quot;/&amp;gt;&amp;lt;Message FontName=&amp;quot;Times New Roman&amp;quot; IsBold=&amp;quot;0&amp;quot; IsItalic=&amp;quot;0&amp;quot; IsUnderline=&amp;quot;0&amp;quot; FontSize=&amp;quot;18&amp;quot;/&amp;gt;&amp;lt;ButtonPlacement Orientation=&amp;quot;Horizontal&amp;quot; Position=&amp;quot;0&amp;quot;/&amp;gt;&amp;lt;/Format&amp;gt;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15&quot;&gt;&lt;property id=&quot;10002&quot; value=&quot;Cau hoi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15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50&quot;/&gt;&lt;object type=&quot;10062&quot; unique_id=&quot;10017&quot;&gt;&lt;object type=&quot;10050&quot; unique_id=&quot;10018&quot;&gt;&lt;property id=&quot;10020&quot; value=&quot;2&quot;/&gt;&lt;property id=&quot;10191&quot; value=&quot;-1&quot;/&gt;&lt;/object&gt;&lt;object type=&quot;10051&quot; unique_id=&quot;10019&quot;&gt;&lt;property id=&quot;10020&quot; value=&quot;2&quot;/&gt;&lt;property id=&quot;10191&quot; value=&quot;-1&quot;/&gt;&lt;/object&gt;&lt;/object&gt;&lt;object type=&quot;10061&quot; unique_id=&quot;20000&quot;&gt;&lt;object type=&quot;10058&quot; unique_id=&quot;10169&quot;&gt;&lt;property id=&quot;10201&quot; value=&quot;Question Group&quot;/&gt;&lt;property id=&quot;10202&quot; value=&quot;1&quot;/&gt;&lt;property id=&quot;10204&quot; value=&quot;-1&quot;/&gt;&lt;property id=&quot;10205&quot; value=&quot;10&quot;/&gt;&lt;object type=&quot;10064&quot; unique_id=&quot;10170&quot;&gt;&lt;object type=&quot;10059&quot; unique_id=&quot;10171&quot;&gt;&lt;object type=&quot;10060&quot; unique_id=&quot;10173&quot;&gt;&lt;property id=&quot;10020&quot; value=&quot;2&quot;/&gt;&lt;property id=&quot;10102&quot; value=&quot;0&quot;/&gt;&lt;property id=&quot;10191&quot; value=&quot;-1&quot;/&gt;&lt;property id=&quot;10210&quot; value=&quot;0&quot;/&gt;&lt;property id=&quot;10211&quot; value=&quot;49&quot;/&gt;&lt;/object&gt;&lt;object type=&quot;10060&quot; unique_id=&quot;10174&quot;&gt;&lt;property id=&quot;10020&quot; value=&quot;2&quot;/&gt;&lt;property id=&quot;10102&quot; value=&quot;0&quot;/&gt;&lt;property id=&quot;10191&quot; value=&quot;-1&quot;/&gt;&lt;property id=&quot;10210&quot; value=&quot;50&quot;/&gt;&lt;property id=&quot;10211&quot; value=&quot;100&quot;/&gt;&lt;/object&gt;&lt;/object&gt;&lt;/object&gt;&lt;/object&gt;&lt;/object&gt;&lt;/object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06&quot;&gt;&lt;object type=&quot;10050&quot; unique_id=&quot;10007&quot;&gt;&lt;property id=&quot;10020&quot; value=&quot;2&quot;/&gt;&lt;property id=&quot;10191&quot; value=&quot;-1&quot;/&gt;&lt;/object&gt;&lt;object type=&quot;10051&quot; unique_id=&quot;10008&quot;&gt;&lt;property id=&quot;10020&quot; value=&quot;2&quot;/&gt;&lt;property id=&quot;10191&quot; value=&quot;-1&quot;/&gt;&lt;/object&gt;&lt;/object&gt;&lt;object type=&quot;10061&quot; unique_id=&quot;20000&quot;/&gt;&lt;/object&gt;&lt;object type=&quot;10003&quot; unique_id=&quot;10010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1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12&quot;&gt;&lt;object type=&quot;10050&quot; unique_id=&quot;10013&quot;&gt;&lt;property id=&quot;10020&quot; value=&quot;2&quot;/&gt;&lt;property id=&quot;10191&quot; value=&quot;-1&quot;/&gt;&lt;/object&gt;&lt;object type=&quot;10051&quot; unique_id=&quot;10014&quot;&gt;&lt;property id=&quot;10020&quot; value=&quot;2&quot;/&gt;&lt;property id=&quot;10191&quot; value=&quot;-1&quot;/&gt;&lt;/object&gt;&lt;/object&gt;&lt;object type=&quot;10061&quot; unique_id=&quot;20000&quot;/&gt;&lt;/object&gt;&lt;object type=&quot;10003&quot; unique_id=&quot;10178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178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180&quot;&gt;&lt;object type=&quot;10050&quot; unique_id=&quot;10181&quot;&gt;&lt;property id=&quot;10020&quot; value=&quot;2&quot;/&gt;&lt;property id=&quot;10191&quot; value=&quot;-1&quot;/&gt;&lt;/object&gt;&lt;object type=&quot;10051&quot; unique_id=&quot;10182&quot;&gt;&lt;property id=&quot;10020&quot; value=&quot;2&quot;/&gt;&lt;property id=&quot;10191&quot; value=&quot;-1&quot;/&gt;&lt;/object&gt;&lt;/object&gt;&lt;object type=&quot;10061&quot; unique_id=&quot;20000&quot;/&gt;&lt;/object&gt;&lt;/object&gt;&lt;/object&gt;&#10;"/>
  <p:tag name="MMPROD_THEME_BG_IMAGE" val=""/>
  <p:tag name="MMPROD_10057PHOTO" val="/9j/4AAQSkZJRgABAQAAAQABAAD/2wBDAAMCAgMCAgMDAwMEAwMEBQgFBQQEBQoHBwYIDAoMDAsKCwsNDhIQDQ4RDgsLEBYQERMUFRUVDA8XGBYUGBIUFRT/2wBDAQMEBAUEBQkFBQkUDQsNFBQUFBQUFBQUFBQUFBQUFBQUFBQUFBQUFBQUFBQUFBQUFBQUFBQUFBQUFBQUFBQUFBT/wAARCAUAA8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5zluLJnLwzPvYFSXHBwOgHWmreeZEghdBGp+Y7Tye4Gay3inupYWXmQEcEYJ/Kp5DI8ZLvt2/dA6dfavPstD3btGjFdCMtLsGHG0q3OO1SxX/ANonCP8AKqjAI6d65iC7uAFiLgkE5ZlyDwauPI0TeZjcGO4BeOBx+dHIFro0rvUylpK0cigpwqkAk5Pb/JqzA8UQNzDE2GAJye+ME965ywRJ7oSSuInzgxsOoHSpr7zFliRGIHmBVEY6HtT5dbGWlzaLJMyYfKk5znGDTfLgmmR5X5hyyrnAz71lySxSvGhcpsOTzgdPWpmMm+OBULMcKBuzkUki42RoPdkIskeZJC2ARjAGO9W53d1STzFjJADoo6571ylrOVnLyB0VTtGeRnpg5q/LdymadWLLH5anKnnkY4Of5UlHUEtjUmmiCrHcvuA3FCOME8c1M0UX2WIKdoQFAASSFwMAfTbWDarGmxdxcBsgM2ffNTi6MkW1X2t2AIBJ5/GnymnK9zYMKRAYkyxVdwbsDzila9QygF8cADnPOe2K5yMzahMHU+UASoLdT9BVl0eQkI/kuowCR1o5VsQtEbESosezfvCksAF6E0yCYxy+YSBgYGe+KyVujp6xCeUMHJJbceKkTUfNkDwsGhClSRUcug1fqayok7puIBA+UkEAEnOetKuWfJkBQDgYxn6etZct9O/krGAQCOfr71A906XGx+EAODg5yc0cpSdzWVNl0CoCDGCpHHNXoY9sRuJsuAPkVDgGsGTUJvsbIHxIylVc9QaIdSlNmkLFy8aj5sdTmjl2JNOfEqmbIRicgZx3/wA/nTPMTapUu4J+bqenvWVb6jLuRCrYHU5yB1qS3uZkVh5xlRudrLgDntRylmg0ZuZoAIzmMktjjGQasNEyxmMYA2leTjnH41jPfn7TEcN5DAqzY6HmrTzDyAUn3lTu4Ujj3JpNO5CZes7cQkPcZypyoHTOCOlOeTn5GBOd3J5yOOlYcLxWt0ZVdsSMGILHaCfYnFXfO8uAzOMIzYJY9AO5+tOzKVyxyNrksSCVJJ4U+mPWnh/3hYcjPTHU4rPjvTLBsVI/J378KuCcZx81Q/a5UmgckqhJDjdnORxnk0WuFzSu7cyoQrKsm4OM9M+lYMztb3DrIwYlsnPY4q815LcSKiMFReWJH5+lVLuyDSfaRMuxvlZcZ5Hf/PpVRVhX0KU3mkbJiyxhSxI9QP5VbhgWCUNuAMacg/3aqzQ+bbkA7hjqOOMelP2oSsmGbcQp9xg1qzKLbGKG815fNMsDDgqBkY7UQRvCokc7SCVAJGSpqWGMW4AK7EJyQO9QHE7hDGACQC6k857kUlqC3GI63N8Fdx55XggYyAelWJI1gYs6GXccDaOn605LPFtJGQASMLJjBGDRZLOFYN8/H3yv8P0ppmiV9CrNcwWdk8UcUrAc7lO0g5479q5vxLAs6292SNgIhUZ5B6nP1rpJhLHvJOU3fdx0BrN1PRo3txEWON6ygnscdvyrWMkmCs1Y5c2+8YLtgkEKOCMdP5VcjkMkbiecyRsQpVQMirVtpTRkEAeYpIBA6A1LZ6SOJDbu4U7gxHDE/wCFW5okpRILZFiDGNQDtH8RApfsYuwxNyqDbgBxnBrYlsXaxiAKnBJO1fmBwe9Z62FxbpseJkXOQzDJIxQpXW4+hAsywKYy+AMDzCOoGap3MaXivvJcKOoHb1rXWx+1AiRMpn7w7cVXGnbd6KXUqdwJPX2qoySIlqtTOWArY21yZfnZgAAMHIz/AEqzDNOYhwApPJI61YhsZEiUAEjAAU96jNviPYSYuR8pJODVKSe5lqVJNwxhA0RHPv8AjVYNKkZeEpGFLDay5PNbEekERJncGABABxwP/wBdI1sYIASjOCSpPp9afOugJXMqT960DhirPhiT2Yf4U6aDdudH2tgEN1ORVtNPPDeS6iRcq2OR9KrzW5tiCpLsD3Gaakug4rqSxwMkaPLKspIILH2qtdgY83OWYZZe9WLHTTImWD4AJwCep9Kgkt5ZbsRndsUEAEYz1ppruGkhkgTEQVDlhyfSiO28nAE3ynnB/wAKt21oQ6h1PlsCoUDp/nFMuIBbgsIiwzjrwBTTWw1a2pUuWlX92wxFgEFvXvzUkFuZCQSecAYFSxKswC795xkZPANMZWSbeDgsSMgdgaGzohtoMmtoWWONWIcN8zY7VTW3Fvcujn92Twc455rWtxuZgpG8/LjHr/8ArqnJFFPI6kMhU5bPrzTjpoKb0siu8qSTIiECADcFxgj1qyIDHhBGQMnHGe1VPKDzfvCuVUAk8YH+c1aSAmViC2QMgg9ePrTbTZz2vqRvAXiZ0I3gYwe2Kpsy3UsaOD8vBb+dXEIQEuTGFG5gO9Ot7aB7eN1YOemCvQmmtECsVZIFBwvKEAYz1xn3phJjXCHOCTw2COtXp7d4SFwpDAY/WmRW/lNucEFjhiTwKfNoXFJ9BtkkW+ZHcKSgIB53deKrxwiWQlPkIBODyMZP0q0xKK+2ByjFVEoFAtFySDgkYwW21N+hco2WhDqAldkKRnD4UkDj8KgnRbcxOuAR8pPp/n9at+WDGWMhjIbaEbvj8arRwAXQJZWBI7dDnvVxaRjZ9RY42ERuNgyDkcHnnNWSyqgcZx0GO/FI0m0vExwjHYGA4BqSORbZY0cYycZ65PvU7tMEkZodRKOSrEgA4zjnmpWklFrEgwUycEcck81FJbOcFAThgwDDHT2qdgbuNAU2YkwQo9a0utGVDXQbDM0JCOcDHA9ajAIdSUK88hBnBqYCNJdo6KcFT1J/OmvAZHVEYkZ4AHIHPNBHL3GNPJjy9wyc5B7jmqqxmJyCMkjlRT4lJjwCcqTg49DTQW3oHGAOuDzVoFsO84bdm352IOe4AH+NNVFikcsDhVyADyTUq2EiyAeW7HG7AHbNNcZmBeJxkAbSMZpphay0K2GYDjAPrUoyFGBkZwSOv+eKbPhThSSuBjsR1psOchMkKevGcelMLX0HQRBphhsg859PrTnjIUHDLk8E98f/AK6h8to5cZ5B4NTCR9oGWfaCee2aBJOw6IiJUbfjJ5VRyKbgHAXPJzUauVTBBA7/AFqSEMyHB56A0FXXUSFikgYDBHBJGeKlklTBIIYn0GMfrUJQdVbrkkU5YWj4LqGYYAFAKT2K4JDAHHHX2qxb38sMkTK+DG2R7VXXKNg8mlC7RnGR2osnuR5npHg/x9KmIL7YI41Hlvjn0OTXoOi6hFq6LLBKChwCfTtXzoCTgZ7VueHfFV7od1vifKYAKN0wDnP+fWuOrh09Y7jVrnvkEGblEjJAzgE9CR+tPZntlIYZyCuQOMZ5/WuW8L/EO21UgOBBOw4L9CQOcda6s3BnwQThskbulebKDi/eRdk9UPgn2SrG5DOAMMMAdOlSiMsUjnCrBjqfX61FZxCB0VQkgYkHaoznHPWnwlipd0ZSTtKsvUZ9Kw6lpqxortIGXDKp3AKfWo7eSNXZcsCcZz1AB/pVdX2yRqY+HIGQOnFOlXy3iBTh+QBwQM460A7PYlLRCZiAxHXkdRRaSLGTEnHJYkdMmnlQseThhnBGeQPrTHYIDj+LuOo6mkmLlJCkVsCGLF5CVOO2eM1JYW+2Msjh0xgL33CoIlQoGIk4OSWPWrasIjG0RG1skehFS29CloUUAEE4iAAMq7gT0wPT61Jb5iaPavDk5BHHvSLYoZd5Dlwc5DHBJ9qljgDjCqwKnqR19qfQl7jJLVTKyhCFYZIUnHJ5qa6ZrZcAhiRySeBxjmiJpZQokVUI+X9f/rUnlusjHaXAG0pjg89RmklqG+o4WrLBELgqbdznKnv/ADqJJFsookQBgSQCAeBnOadZuZ7ZUuQyAMWIORgZp9wSjx+TGZVA3ZyMfQ1OzBIfbSOJcgLjbk+oOc0yeaSPe7DfnrjrznNLHvQiQFWyMcDGKSUecSURl7ZHBJ796WzKVr6kiXDrkZATsSeelLPbQy7lIMqFdh5IGD16YplvZRRxhipck85zgU2W2cXCtE7YGdwDY/SpHo9wjidvNDAsSOAB0HFITNEp2xELHjBxyc+9KI5ULkSkbhgkDGPY1NM5ghyr5VsZIHbvVp3YFRBKtyLneHCncI0PIFWLuQgO8pwkacJ3xnPNR4HDI/UAgr6U9reO8lJdGOQATjkAU0yk9NRCLdLQht37w8hR1IAP+eKYkCLMskKMFLBiM8A0+OMlSApODxu74Pb8KZCSbGQlWJVjwRyeePSle6M0OYyyqFD4cAjdgAEdcVII2WGCN3DOVEmV7Z65qFI4lCEoHkB478Enp9KfGixyud4OQV5GPwFQ0USxMmNqqAT8oBHfNSskiOpPA4OPamNApQbW+bsAeOfenWm1oUchsqQoUHuB60kCueUF1ntk2S/OMgAN0HvTLOUWLGJn2kDJBB5JyOKTTkjnjMh2wgKMBcHgnuamllNvbykospDfLjv7da9R9jot3JJJV2xkqVWXAAdeenTHrVZo1itpBHMYm3ckDvnBHWnQp9tjijYbwh3srCi1DoS4RTGrZGT2xUqyM7K9iS2svIYI8ykj7xA5Pp+NQ3JQXCEMQQw245I/Wo5YTczITKECk/Lntz3/ADq9aASyYeHcGABLf41N7amel7EMNtMs4SdU65LZ7YqSCRtschbEsbHGcE9DgflUVzbvFvR8I+S45zn0FVoGff8A6nec5OfY9qYbK5b83cIjG6bHfDptySO5/OrO8KJGYAZAAUHqaz5LP7O6DayMeSo5BPXmrFvGsjo29SUOCMZ5zVW6lwstx0SpClxMULOIwMNxjGc4+v8AWktnIkDGWNUOCgKjjHbNPSd3kcRoUIUqS3Tk9etRiN3PkIGKqTlsdT7UDlLsQzmS4j8pyQjDdkHpnPX1qy8yWkkAOFRSAGJ6Yz3+tNa1R7Ep5e1xxjHOc+tSCwgmsYkZd8sh5GSOB06YpWTsZKV3qVL6Zb1cxoH2uCNvPWpLKBrBRIUOC24gKeMnNSXEMkCpBEqgIoO4eg6c+1NiupAyA79yE7geMe3v/wDWo6Fc0UyeNf7Q3OkiQJ14Bz9e1V45CIDEdzAg7WY5yabdIWkUKw3Mo6Z4471FDbywyI2cgA8j+79KVkCavdF2zIHEjFpD0U8ke9PWeFv3ZlAkOctngd6r24+YM4BLH5mxyBigQxLL5sPI28HH51KtcEyjJbXogMhAKxsdwThj161qQ3Ig2BxhEULnOW/nUElwkNsXLMsuMbh05qaOKRwjPtAIBDbQOcVW+5V1Ylh2Xmwozx5Y5B5zj/Hmq8haC42OHCMdu7t+FQ3FzHaEBQ2QAwIOBn6VYjg8/bK0o5GT83BpJWIS0uIbCMWUodX2rhgo6nPvS+UDEixMSG+8rtkAc/nTWceUSrZcHbjPHSltWElvKrEhiucgdBnFNLQuKuPgJhURZKgk7RjvVSe5Md5HJt3IPmKirEwcoEUjMYyCcZzzUEIWRN4QOeg/H/8AXTS6i5UldsjuY/OuplDclQQqngA+v61Zw8sJUOrIo+ZR1LYFVo5RHJiCNclhvJX5gBxgn0pyyQxnLuqYJGfpTSMuZPQuQShIvKKjYygkKOnr0rOG2K4f5sFujHpipbS7BvZraMgAqrKOhPrSXFirEIZyzbeMHB79aWzsXDa49LgPAUfcR94kZ56imWTlQ7LE6jAIP1qTdhJWCbEVQuSafH5UxAjDKzAcbuvHUc0lqHK2R4ljcKJCC4wBjOM1Jm5tyECvgryxHG72qFldpgXLRqRgNjnimWWXnkRpZGCAMCD0Jz/n86rY15EizDJmQxKVIOAcn2/nUWqR/ZTEZAssLcEdCCOc9abbCC5kIcYmDEAk4PP/AOqrJnEkZikjw3ADccc/WghQsUbiUPef6QEC7VwVGAQelTxj5U8pQxUEgHtT5QpK+Yiuu3+MdR2qOzMkt1sxsQrkN2GOopX0uRuRiN7ezmdFYSD5gOoyTioVtxcSO828uCFAxwOPQ1oiZFleATBQMqCe+ahgt5ZUlZnLOmGDAdf1pm8VZEGmokIYDgswBU/X09KdHpr3ZUoNmMgMDjODzkVNJOjywqYigBBkI74HapJ0EglbayRqNyhTzuBPP41VxOPMVZoVtrQy2oBboDnIJ7iqz2csrxYCqSBuJGMCrdpGDAqAKd3fkEfhTbDfHcAENGuSA0g4PPahOxi4tEP2ZhcBZgdijOcelWms4o9PuHB3pIu0L3JBJApkRnlZw8bDHJckKMZ4qKCUvI6IVIB4UtyeeopX1BL7whhxp8cbx4KFiF24IGQcZp0VvDBAyG23tL8h6EAZJx9aksYzKJ1B3kEJhm5Xk0+a3E0+xSwIPLYwAKm40nsU5bK2fbHboYzGu4gDrk9e1TQCNbZIpI0UKdwYpgj8aeIfLnwoO5lAyB6HrUN40TSyxEsHGFJA4GfWrV2KUeW1igNMQlJDHIhUHcCTg+4xT2shcQIqRqCOSp4q8kRaMNuCggDjJJxS2YKNIWIYMQAVG3FUpMyj3MaC0hjmVGjWR+MMBwCf8mpxp8LW+1ECuGLE45HWtG3CMHChQ3Qduv8A+qm2QAV3K5BABwM9DzTuzVXKI0m2kjmRE2ykjOPl/wA9arw6FGVcyQLvYHLHOf5/WtbEVwyOAYwflIBHQVGBOQSU+VRxgcEd6LtdSlFvczf+EeU24mXaWBIIK9MH/Pali0qFTlwVcdCDgY+lbcTi3RWkHGeuOvX3qMWzRyEB8rsxkKCTk0czGodzl5tBXyGWMDzGAAy3B574qW38PxDZbSSnzBhiAmFBHbNb8YRWQDb8rc+o/wA8UW8LyyZeVXKnAIXoD2qlN2tcSpp7GMPDYlmLPI7qQeFHPH+T2qNNHiQzAbpFRMoD1zzk1tuqpcHBIZemB+FQ2kYnzGrpFMxJds5zknpUuT7jjGzMe10XzQyljGpH3eT/AF61Nb6EIAUJwCeWPUDnH9K2UYm4iCKnmNhW28AHGc46UtzB5QlicAcZDAcgEUXZpboc6/hyJLkA5LgZDt0PXtmqz+F4oxkXBDE4B75z2/Kuimi/dRiJ134wWPQdf/r05LTZGGDgZPLE/wAv1pqTWtyGu5zs+gSS2x2bS6kH5hzx+NPt/D73SgrIsflnnII59a2wirGcscg8iiMxQIHMxQseCvA7/wD16rnk1a44xVjC1Hw1LaCMK4lwDlhkA5PvjpUdvoR4SJ8DOSR7Vv20K3JZDKMberk4FPhsMqEUKwUjayjtSU3bViSS6HMXHh+ZUxEoZ8kkH5iPx/OoLPQrqNFlKfOG49T1/wAK7BoUgutiSFgMAvjHUc0odJpyIU2IMBWY9Tnk/nVKpKxMkrLQ5JfD1y2F8nDueSD045qN/DpaDO8pIrd/X1rrQzzRF5S27JVWGB3NQxQNJuTynznBY9h61SnJdTGydjjG0a6cHyy2/rgdxToNHlIBc4fjBxnpXW29oAwlCyYGRn2qWGzjNwhdt3O4rjHbpmr9oy1Y4230yXbLGw3gnhcYGaqixlhURiPLyDBOMkGu4WFBMqY8uUnG3HIznH9aZJaAOVRl80Ben1oVRoE1sca2h3cSJuhb5h8pA60R6PPJsWNcszEHHtnGfau9VfJjTfHvKfdIHANU47YeXwVYbtwwOcnNCqt7kpaHDy6ZPCx8wbTnB281Yt9PcQ4deFORx14rr47BHLuwyTjAz/KmtZwTZjizlDkk9iT+FNVXoRY4aKznKCVUIXnB69KjkQvKSoIyMBR1rt7fRYJkK5cBRuAHQ+3emSaVBv4gwwPDY5Gc81Sq+RWnQ4lImUYCElvlx6GneRJBKgeMgHtj2ruJNLFtCCqDJ5Ge3ao5tOW4kEZjycjcQ3IFHthKLepwrI6k5XH4VKAUj3kbQRw3bHSurk0GMTKCgaJuACemOtTwaTA0c1vgSBQNqn+En3qva+RKRyNjPPaMkkTMrE8EDrXZ+H/iRdWk0cE6AQHkuxJK9ecdMfhVcafDKWR4WBxgEDHNVx4fiIKMhUg9d3PtUTlGStJFpapHrmla/pt4sccF2rz4DeWHG5SehrRW6dHKuwII5ypJB7c15JpFsug3hliYbwAwIXp1H6V3dp4pgmR5ZVZCRtAXnv1PSvMnBJ6bG1kjq7SZGCoCSVGcgnHXii1lKzOGy7k4B4OPpVa1YNgK/P0B4NW3hjKq7KEdCWyBgcjFYEqLYjTv5AAZkO49V5PPr0qedC6ZQBSoBHy1CbpBGEBwTjAz79aaJS9qwwd4BwCfvEdKBxVy7CcuARjg8evpUSzPcQqInUFSc5GSuOv606zkDgMEwcDIb19PwqOVGa5LgYDKBgDioTVyrNalhFmhtWYuEcdGYdSTx/8AWqRHa2gErOWcdcjOecCq8cdzLEXYEqGwEBA6dDU1pO90n73MQDEYOOQCfSgjUj+1IU3IpJYkEKO+etSBWdTtyCMHNRcvcRPAylAefm9jnp3qzDOLiQrGQflJJA9Dg5zQ7IpLqI4k3kl1CMNpUjnjvn60QzpCyxyvgk8YUnj60jxCBGICjkn5ietOsN/lSNKDlm3MOMj2FS7WFpYaLsW12yIowAME/wCetSRsCZQoO9SO3Qk+9NttrnaEYj7zHGeOean2RjLo5PzZKkck1nuyWMMZdgc7UwGAGeDUbgxM5iwHwMZHQGpjcqIg0jYzxtzyc1GJysLusio2OATkkDt9aZXYRXE0Z8o4JBwT69KjkhMFqcAZPO09Bz1pFJiZQvBJyTgjnrirc0ENzINpJwob0wRVLSwbWI7aJR8jYRCDgrwc9etNVijLswHGWLFjyM4wajti3mAcHJ3EkcVKwR1clihjXLBfT8KAHs3mRv8AMNwwQB6ZxUG6eOI+UcFjyCM0+IohU9HA+Uk4J/Ckti/255HDvHGFaMLwM5Oc+tGwbakU7+QyI6iRwecEZDYPT8acJ49yKeXBPbJJA596ltlRrhsI29SGJPOcmrDyLKpY7QFO3Hc54qtB6ENrcRyu4ceWSoUbuB7HvTLKyOCBIwEjliOuT7VGyojlmG7awBG7A/E1LH/pakgIm0ZIYkDB6AnB/lUpA9jyKFYYbbe4CHk7gOcelTWr+VuJAYZzgdTxTJbQpdiJCSh/iA460vkmJH3noCQw9M9Pyr0tDVSTZatrxpbZlZ40wTgp1xziq0MdyYsiYeWW3bdvTFQxWSOFfL5DMcLzmtK6MS2LquY4tuCT1z71mZ31C3jFoVnMkeFGDtHOfrUkflQPgljK4yo39foKqw+XKE2FgmQobAycdfyqw+Z54iEULGcBmPp7UmiQuAZo0ikySrhi+ecgH/PWq9ray726HoTn0z/9apkSVpXR/wB4FUEtjqamFs3mRQlipfKsVPAOMj9KNhasbFbRCQCd3Mj8KOc4qpbxpZJIgGHLGTLHrk//AFqI7YxENKP34bOwtyMGq1wis6bGcSFsgEckfX8a1Ql7uxqJuWYHsQAdp96huLkSRukUnlSEErIF4GemRk+lIsYgkSRsJ1OAeAcHFRSWr20Lu2FH3guM7hSTRO+o63tpJIUja4SWYR7pCoPOfxqaWeeyIURfKihVkYYByKjso08uVmjYPJHtAHPv2qORZUtXiyyAkswA5yBwKaVyUTWV7NNJGj/KcjcF6Yp12WklU7WTLAAYAzz7/hWdb7njJZGBUZwWwTg9+lWooZfKQRowC5Yq7ZIP1pOyGk2JPG0K+aGZAABgnqSfWnW0hWNwRuGNu9hycjp71BaLIjvBIFK56N19uatR2gCrIr4DYYoB0AFGiWpSu2LbhZJQqtkkqCD0FSXEcCxNAzbCoxk981X09ItP4KlixzuUdMUtu09zEZWRVK8BJsEkE9RUW6lJEqxokDr8sgCAYA5IzReMLi2hZFffGxwARxwRVWa2uIb4oCnlbBtCrwGOeDWhBE8ERB53DJZRgZx60bajIbKFZVlDIVkyCMHGDj/P61MEMIWLBG5cgE568VmqblZyQN+wAnA4H1qbzU+0RGUOfMXaSR0x0oW5Lb0sP+xiGQEBsHHpjPenSTrG4CDJKBSV44B70yX+ADeFUjDLzxzUT4s7OVFJBYnax7k5q1qbw2uWIJleVAnL43FvbB4pysbFJIEDCYqCGIJxz/8AXqutmlvp0TiQFyWVtvt0FJq7CVYF2ZKMGEhHTg8ULVjeq1HXM8pUBNuWUkkgL07/AK020s5mJd0AAG4NwOcdf505d8zpJEwAK7SGGSDUzJO8ZlnPyggCOMYJ5pHLFXE8p4ZN+V8zHU9uc9aSG3Uzbo/3jscsA2AKmCl2x5YIwFIfsKzbzSGN1avBO3lKzN8uRhjmp33NI7Fwg2zyBE3uwwVHPr36UguJDPEY0C5PJKjp+f0p/wBoFnEXcq7MpLYbGetQGPzAhMZjeQnDZ5A55qktDaOiFFwbmUB0XOQq56Ec9PrT0XdAyomHB5wORRBDGsQdj8oJwVHIx+NJNIZWIgMmdu3d0PSgd+rG26LA6r5fmI7Y349AaktrINKXUYAPJ9cVYikjg8qIg7M5O7qTiqtyw+d0DpuOOnB/+vQrk8yGS2skZUZO0jaAOyipYUiiliXBRmyFbOcnFJbRvK6uJAVYHaOoGatLZiKM5k3BBuBx0qfIy0KrWQVyVIJJ2hmbPvjP+e9LmS0IymV7hf6/570+XBUOWICYOD0J+tRG3M6EOxIIBBB7VotkWppLQc8uQo27kLHgU2UztGZYAD5ibdmO4p11gWSRwFRLk5b044/GktI3eOJ5md3API4BPbrSTMnNsS2M8ZQzZhwQ20jnB7dalmZpfNihXcAoGB1JqEwP5yFhvUcZ9BTY7siYplRIgLZPAwDihq+pKk+5JDGVSIDiQDayv1GM0hnhtyDLFhxwGHfH41Anl3MuyMuZQSGJbsPSrMtrDLsEgKkHABqVvZm8VdXYyWaBQHibktyFH161LFmJZC5wAcc+hqvH5RLxBCqqMlsdef8A9dTWjyyb4g0eMbgSOo+tUloarYc9y8a7I0zn5RIG5qjs8ycn78m7G0juKltY0kMqFuGI24HAOeSKW+xFhBGAjDhsjt1/pTXY5p7oZbkxs8vl42g/IOoplvMUnRp1aNM4KgDnrzUi2MaQAqzjcRubOQc5zU0lrFCsQJBPIBI5HXFF1sUop21GrJD+9niG9VJ4xzx3plvA148UoVraLPKkYJ/KrFvGiWzQZCydQCeuaoiW4iLwA52/NnsM5wf50krm6RMwMTqcIoDfdP3jz9aSbfI/LHaSdq45/nRLbvDJA0colSN9xB6kHvmm+e8rokW0kncT7c0JBbQcgZIle5KuA3G0kcH61DIqzEEOoQAcIdpOadNbgFw0okTaMBQeDzVV7URRo5c5JwAvJHWqSQW6FmzgCxM+yTk7UGScgetQxxCGI7yD8xJI7ZPvVuTFpDsWQByAwx1yaj0+JPLKs5JYnt1o8wK0MEJkWRgJH6gBunXtUkdwM54BU4OB0Az6U9bbdOSAy9RhRnJppintCFMYIP8ACRzjmgW5XinkS5AQBACGBIPzU4RSkAyO2wnB3NkkZqbaNwL4BBGST6/WiG0S4ullZwijqxbHIzQribSIYQ8EsoHKsAuD0AFNmXyNjY3nd0JwBn8amFuJJSrSF1I2kqeevBqF7Z93ljhVPT1NPqLcIZMM0rKXDDaQRwamECNOVMP7sDgL3OCP8/Sq4b94kXmCPBOQR1q4khjkMkTgYCr93qKQkkVTElv9xcIRkqOM9eKmjkAWNInkR2Izzgdf6VE97596EWPYjYUDHpT9pllRsYccYB9+KeisXsGJLfEYRDyQSeoPSorWNzcAbAOCCD+NWDE8IeWZwyhdyhfU9s1TO26kMoViFxwD37fzpoiV1HQsyRHDHlCSMDOcGoBBI0wUgktjPt7U8Ab2kdCW6YznFOjIuFUhW4fcMnpimciVyolxIjPuGFQ4LA8gepqWFcN56MAQO571VPntL5YTercMM9ADWkcBCuzIIGR0yQPSn2Ks+pSvJ5p8NEwikxtJAznNPijFkgZpMsFAJIxzinRbQ2Rh36Y9PpSIAuHcNksANw6Gjcm5FDcGS4xICUIUqew9f6U4wJwUIVGJ6Z4qsm/zGcFYgucZ7jNXlmUWw3qQSOCBimUtHciZtkuVAITABYdM9e9RSGJDvCklhtLe+akSMx5nyZMZxH/LnNKLqMRglFUs2SMZIoWhT1I7a4MMZUx8HDbiMcd6dZlZmAydpJ+Y9RioRciRT5aqUU8pnGadbNFGAHJhQktu6YNV0Ekr6kN1cBJBGC+9jwzNwB9P89asWUKshMmN+MnnOaFYLOZygcqcKNxHAzUb2zxQq6MoDNu3EdAfSkndnQkox0FikjZWUlUwDtAGSDVNjKtzvRCpI2nB4IGf89as/Y4pZFcPhgMbduCfXHNKYczKm87VJ4HehSS2IitRhgMcatNyI2LqVOME560RQv5SOf8AVsGw3ce/+fWrEkkltNyoKEAKCO/fmqry3RBMmBGcnai4xz/n86FqHK73RJNG8BVwTsxzu5Jq3ZlyoEbqD94gr/8AXrNe9SKQQMrzhgAHU8KB6/57VJb3MqXLFiNpGBt74pOOhry3NrTdfubGbLkSbiFUDOBzzxXa2N9HdOVjdgxYKYyc/wCe9eZpI6X6RucROGIC84OOOatWtxJaMHVpAnBDpng/X8K55U77E8r6HqFl5bsd6qjqxAOM/lVqN/tYy6uik4AKgH9K4PQPFCCcwMXjUAEMe/XPrXUWuoPPbIC5dxIRuA4A56e9YuDW5KTRuQxuhREwS3Iz9ab57xlwU5ycEDt29ar2sisEAcsynaSx570JePFIQM8EY3dc+ma51HUVmi1EpiYhZDIjjkHscVLJCivCBnsxXPUdxVK2nEkrkchjnK9j3q5GQzccnAUk9hzS2HowhuU35ggCCNtp3Lg/hg1NagWJjTnL54HbB6Go0dYY4yQVLHBA9fWmwzzZkUEITgEHp+NILElwCXU7MjOSy9se1SvI7oF8xATJnBGDjBqPYUVwrckcBR/nrTZI2dVIYI44LEZycelK+hCLUEoEeEGHyVJ9MUx0faMPwTnHoTUP218PEcKSF5Ixk9/zpPMWLDsSRtCA4zyO9K3YLE7OlisSOheQsNq7cjPfJ/8Ar0116hCEc8hccH2FNaUlXJJRgBhu278KQNLHApwX2jjAySfrTSH2HqCcmQ5GePfHWp44tquVBVscDPB9qredlwsrgbSWBAyRn1//AFUouXUCYhQFz8/QEZx09qaRKQ2BS65I2YGTjqDmpFkSFnbByQFO78+1Mjmmkn3NsMWBjjBP41L5fmbwPkI24Lc5qrWZRUkDS7FAAXcCSev4VaE6AEFCiBeq/wA6jfqRKowuD8pxRLJALYPKSIl7Drjp+lQnclCWfmsXI3Eleo4696fGjeWV2Z3Hk5wVPtTPK8mYyISY2AxjkcAUSXAaRGVNgbAAyOaYNCXYnOYgmIioBk7g88YzmntL9nULK4CqoUEZPQd/ehrNolQ4IB5AY80GUWwLgqSDkhhkZ9xTTRcdTyo7Vl3vA6OoyBvIPSq6SxyFNxMueqEcipnuQ0giKL5wbnY2Rj61CJFtriMgkksD06Z/Gu8RaMRtyjAMzA5CgnAApLq7W8Kg5iUDDKT6DjFQSPi2ZJjINwbIQ8nPfmnQxRSRxJlyDH8zHqGHv70kBKbqXyhkqEAAXaOnXrUCzZeBQWjQE7nI4Awfxqa601WDwwPscKCjZOCR6/8A6qitmdERMEkdVU9eaa8gLMMZhtgFcuC24MDjPByP0qvf3Ev2k4kJRlyrKMEH69abCqvEADwGyAB6mpJICYFAIyp5B+vr9adrBfXQRcmWIK5BYAncTg+2adcxCR2I3KQdwUjOfpSLCiN5Xm8An5mpXuTvRI1H3hyBx+NFmTo2PZ/MtRIolaWNs4IGCP8A9dAnLwSh2AcDbkr1/wA81JDCLa3dx5nBLFietIinbskkaMDDHB65/nU9RrTYgh3GdFwVdQVBIyMAf/rqGOJoLcuXViuejYGc+lWDcyjZMwUgrgAD0NOgkWLMskSnOCBjpz/9aqTZDsnoQiVTgMgckhQo461eiYRuFBGCAAGOCPeqE8MSXqukroAoJVRwTUkPyTIoUueQCTjH/wBejcSEtY3lvimADwx59OlWbWJ1uNnRWBAyTgVXMc9tK83SMBcuPT3qXyQ77pDIvyggqcY4pFwCPykJErpHuBHJxg54NCuhu8OQOgBHQ9eKq2FtHFK6TEOT2YEjGcjrUiwG2uYxGQsLkgjrjGelKxsl7ug95ZmdQAUyflKnrU7TwypEkpZpCMng7QMUxZWsJXCSpgnJWdCcH2PUVBCzIjNgOMhlKjp70IxQ/wC2tacIijzFVBvXJyDz+lRcyXYnRd3AGCO+KfcQy/Zw7BgWJAB5IPGPxqVCsCRLGzEngH88c01sUS3ErnKMgUMMqw4PSoo5wWjwjuwIbco4BPGDUmwyE4IJU7cMcE0QXZQiMozCMnKgDlqkqLasO2GWZkwoVMECqsNq00gWTAG4KCOo571P5h8yaaKNiXG4r6fjUEkg8wOBtJ4Khuhqtxtpq457h1umccIDgrtxnFPguHnkYfdQjJJyD1qOGURDMqk5GCQvWmSLM8gcO5iLYBA+7j1oM49C5a4gn2yAiIZy3196a8vlyRoh3gMcBj0HNC2pBctIxQHcAx6j3pzlZkxGVznhh1FStzWCRRhSKTajkeYGOc9sk9a0GWJY43Qb1wQWUHBPNU4LEiTOHOc4duTU8agIWEnIbIAHX8K03saLsS2rBo5FZcEZAHrn/wDXQ6uqF0hcbQCT64zVRWMEiMYnzkEsRnJ/zmlmlYspRJNwOTlvlx3wKS3IkrocAZ9pYbBnkYqGW7U4VMgZ2/TFOTcFcKwWUjCo2QP8/wCNV0tZIYAzy5weij88mnocd7Fi1jiIcDIXaMY7Go7aT7RAcREnJi9wKlt5okKLlQM7SJB16+lShBNIkqgRDPAQY3H2FSK/QnhkFusQT+HhgeTgVUmmd5xETgDAPqKI8xxyELs3OSMZ49/0qFFxGXcHruOe4/yaexRakYQ42KCSOQVPWlkUhSWYYAztXv8AT9KZazxiJnRCwQ56dPzp6yb5ipY7mxhc9M0gt0EhSPCOBI5ZfmBHTmnzyM7YhO35cEbMYH1qrcebZyEM5Ib5QCM4608sFJAJJbjA9+lUkOO+oW9kbSEpbZyVyznpjnvUlnBIUAklBAyfVuSepptuZJHWQsIlyFKgk71GeKsho4lyDtGNoz6g1L8jqp6oqSWwCny8kgnIx97jinz5i4RkUlcEd1BFT2ohjheYl2YAt7cZrPuJXnYBQ2zOCUHJGDTW5otEWIbRoRtMTMigHp0/zzTZQoOQflzu2468/wCf89XRCSOLzYznDKACc5GP/r0t0ssJ/dwSy/KCD1BOOnWmmZyjzFcuJnBbaE3EDt3PWp5JPKIiGRjGQcn8v0H41JbyNG8e4IpVsEEd+f61VuP3c7lFeVTyQHxjPfNGorJWY+MxQbzDA5ZhuZ2fdyfrSW6oZJIZAULgMJP73t+FKBbcfZ1kD8KwY5FNA3mMqd5JIIPFMta2YWtoiyOiMeTypk6c9aGgNhdNGiyAZALAdR9astbCOEeQrGRiSSMcHmswSTm6RdzAE4bPORSWuo2XNwaRo/m6cseAOfr7Ukke62dBtUYwXA5HWo7eAsJ1m2/KQpYKQTQlvLB5sBG5HAIOOmOtNNBewxgwlTG0qAPmA5PrVlVh3oJmySeFHbg88VXSZCSsSlQpC5x/j+NSeZFbz+aox0BPXND1C9xZ1AunUfukYDGOMdaljl8yAxKd7qBlick4qJkFyjKWVSThWHGetV41FqN5OecDB69aSAJ90ayKnmFyDgZ6Gi1aM27ktsA4IJySfzqLzX3qHIB3HDYyfzqxGPs6CNckZ3EFeSee9VsTyp6sEiaPDxhAGAyeoxQsmSC2AxPPGPWmvdFFCFMZO0E9yc4pk6mWKLewhfJJ2jrnNLqGl7IGh8xigTDHo6jn8KdHstJm+SSXK8Kx5zUUELpuj5K44LHkeuKtWsDQ5ldHVAOCR+tXokUrIrWQ8243uqIOgwucVJEyTZZF2n7o9yM01pyJg0bFu539BTIrUiUpv5YbskcD2H5VAvmWWsnbiR1Bb5VUjoffFQzwOjsJCNjOFXI6YHTn1qSdC8uS6h1xhgMj8KhTbPdgP90Hkn6f/X/nQtDPV6XJY1giIXLEn7w9PpUMUkiosZiEa7sbgemfXFSKwGY4SuM8bgcA8/jToVby2jc72yAAq9c5/wDr0CjBpjVsBJIJBMhUnO0DJHuTULWrRybw+VByCfxp80WzYYlkDdmHbmlS0KhVdyMfNjHWrSsgkklciljGU4wSMgt/n/PNM+beUBztO75sknipDJFHBEMBpAOhH+cVGCJrlFjR97NgH1wOcfpQk0c4yORZ3dFRhgdW4we9MaV3AJgkhAXaS2MEZ7Y/GnSReesgjyBvCnnnNSfZTJsXy2CgYGX5PWmmK43yT5QWLMrMQCc8YqOXZa3yBkcDCjC9MjNS2wYmRFRo+MYfqKS6t1mAcSOHAyR60dS1YUW6TTEEbNp4GOCPemTpFHCQ5AGeAT9adbWi+VhyxdjgDPJzUav9guNu1iQegPP+RT32Lgk3ZlbywCSk4JYjEYHP8+vWn26+VwxJBHQjp/nmmwRIJxIYmL53EbuBRe3awSebJIsUR+VhjH5fnT1bsjpsmWl+SNX3KiMNoUrzx+tQwRebMnl5cEH5gR1/Wm+RbtHG6FueUZT+v86bDLLbuyRguSBgDg59v89qWjRCilqgUGWRlzyrZxTnL+ZswdkePmbvnrUUs6QsB5MiSE4OTx+hqe0kS5l2gsRgZ4xjIo1tcaa3EjhjJL+Xhc5YletQb5B84iDoTwFXpjpViI+W7QMHaCRccnP1xT5IXN0QSNgICoBg9Oc0kykyBG80OWkSNQdoDDqaAstwuYQXWP5iqdutNnV5WQIE3KflDD9aS6hbYEEvDYYmMc5A71Wl9Q0ZctI0aTzJASEA4HQ4zVqPVJreQPE5TaxIHUHPbGcVlpbRW6iYzyQgAHDE/wAqIrku7nYyxAghySM1nJdUS7Lod74f8SRS+Ytz+4ljVfmIwHJHIA55FbqzbimzZt6gkZINeTyXzKJZk3MRyMHoR3rV0fxnm3w5kcqAPm4yR196wlTe8SVZnpkiqIyVJztKkJ3xnkAUWV3tjYKcYUKAR9etUNG1WLULJJw6ExqQQOxHHIq3DKXlUbRJuCg7TgY9iK5+W2jJNCS6LTIjoCGPDDoDTpCLXBQBpXJJBB6fnVFZVWB45BsdSCGX0z0z61Pa87yNzKDwzHr7Cs7Bd7FqAkkjad2OMnBx9DUktxFCFR8iTGTuOMN2xVJcPtkSYsuejOSQfSprdRFiVwX3NtDMcgnrU2QKxPCj8sDgkD8qbcRQ4woMpB5CtkA4psm5yMgsM7uO2ajFtJGm0PwOhI7kGmkSlqPWJGJLlxtA2rGOpx39vyqS33RQhD8qFsgkYOetNj+dRtUmReOB0Pc1YtxEMNOG+U9Aep+np2oT0H0uVbGJbeQgBssAo4545zmrCv5UTwmFmUjBJHBz2qCJSyfPgfMcEnGB259qcjhY3QMxIAwc5pLUlasaxZG8lcYBx06cZxSq7tywZHzuHHb8KsTxglHB5ODkfTrUq25DBnIyAVAGe4pNiZWt97by/JxxxwfamCP7QCrAKjKCVI9e1OVWB8gl0izzgEE8djT5o1EQUlnVsAEHB456jmhAhkLhdiKSQDg7jyKWVAkitIrYB4YDp70yNSY8KQHBPzd/al/ewyfviSpAOQOD9aYIkQghEiYEbumc9eabtYQzHCI4BIDnIb0GRz/OmsuHVkHy7gx/KpGyU3k+UBwCQcU9NClfSx4vDdJbeUhjZZ8hi2eCCKfDefZ3SVk8tQQxVsYP5fjWJFMzuvmB37eZgZOfpU0kTO4hRw6EZJH8PWvU5UnqNpp6mre66L912BBEQq54Pc96YLxLb5ldWcqS0Y5xWX9mEYVCmRjG7HpUVoRHO0RjIyMA44Ax9aFFPYSSZptrCCdikTgn7/zdO44pr3mcOwIJJGMHg9RWXcCWWRDsKEfKT6gVYyYIfNSMzDOAh5/nVWSsEjRjRYbWKaNy7hiSQM4/CmLqBjmDDkkjc3U+/FQafNKAVZBGRhmDcYz/ACqi5e1uHeIMyk8DGT9aEkzFXNsXYkcgOMggBiMZohvWhLmXa/lg42jHHX8KwJHK2oWcDdIAxABGKtQRXHkxypOiIxKiNs7hjv8A59KfKkgjub9tqImt5kBKI5G4nqeeoNSs0U0LxISGVS2Sc561zDrcwRSCdSEyNpXjgjNWrdo3hgYPwCcgtnIrPl6mt1Y1JLy2WFXQqCBzkmpLJ2kBCL93ksM4/Gs2+jJjBWDYduSUxk5HpWXbyG3dNouHbOSrMcBQfTirUE0ZanSXM0Fs5BmQysApG3HTmo0u0lucoMAAAZ6fWqd+pCIAo/eHlvSqscciFCoMi8ZYDilyonU6G4muHtJI0jDlh1JzioTco9sI2L78gFA4z/8AqrJKXDcIXXHTIpluCyDezOQccdT+dRZJGsFc6GKYIpEpSIYyNxqB5N4DxSnAPJU46Hnnis+a38rYNj4bGVI5GCf8KFnSMCHlFX5sg8d+tJJ20Not7I2pJvMuBI0XCjcemBwagl1GCHBeDBBzk8ZPpVW1uvNHyAMCcnBxnGe9UJLl1clCd6vuUMM4Hp1pcqIaSNtNSGo3cCTx+RCxIBLdeOOelTgRfaiE3YUDID9cfSsNlM6qXwWz0PI5+lAuZYjm2A80DkjoR34p8oG5HNBDIWBYoTgDuG561A8pUb4ogqEkB89D3wKo2Oou8beYio5bIAHT3qJ710LJlghOMBe/1pKOoK6NczRG3iQFSerMOopheISozuUK4YqexxWLPJvjYq+CSPujtTkHmwZeSQkDaBwc4pqOgGxFcwLOUWVS6qGIc8Yzmo7mJ0u1Ij3QMdx2tnHHNY8kc0McISM7wP3isOTk8VJcRTXv2aV5hbhGBwBnOOx/Kr5EZJtGy9wQx80kIMcZ6jmpba4iHzkgE4wo7D61hvq11LEttKiGIYwUUBj16nrUTXEjSItuSFADMMdT6UlHuWpa3N2S4TzBIJRGVVlAPc+lRAALEjOA4PVT/n0rLFy8dwjBAoUjlh1I/wA/rStM5lJ2MRnIOOMmnymzqJK6N6OZFs1LuHf2PX0psVx5sRkdMKpBTPesS2kNvKC+8qRwuCOaZc659ldIpIt4LZyGwQcd/SjlMfau1jchdGXzD0I24HamEu4EQTCqDnA9e9YCSTKDEoAH3tw/unNXv7RMlxlmBQjkqOQQKLMxRdNsj3JldN+QqgFeAR3p1y8sZR1kRcLuURrxx/n+dZkmpFmRV4GMvxyfah5zBCUMYIyGAHep5e49zStJp33FnUqQFBI5BpVszJI6q/mcgEFs5GO1ZxE7wMglW3lGCGYA8554qWyupvuLsCk5JUBSetKw1ZF144mieJZVQ8EhuScdhU5lWSFXCGFwNvPWsRJEimkDFmLAk89Kutex+ZAqfIgJYZ5ye9NpiuTtPuZeN4A69OacL3yGTeN7SttU8YHB4psWpwHcnlsXIwRtGPwqCDU7ZMh1JwTjIBI+lFmNXLcMhhQS7OVYqBjtjrQA04JP7kk7sYPXmoTdJLbxxMkiYO4g8k5yKSItDMA7bAoUgAc89KVjaM0lZkoEsrkebkYwFI605ZV2qqnIU8DqR+tMOqQRqXXzAfpkHGaZPIl0oAAiBIYE8EHHrR11N01ZFxp03BCoAOCSD2p9yDahArYIAwC2eaxPtnkDgbwD17kVOt2spUo3PAYMOAPrQlqQ5WQs11I7hiOM8lBnNPXYkGZHKhs5z/8ArpILhLf/AFHQ4IyPfmopLwARl0JbcQx7DNXZmPM+5KgCFpIlIG5QAcnpTZrY3zbAFABB3KME8Eev+c062vFlO1lCJnJz2xmorKcOxcHlcjOORjvU2Y4zaJ9OD2kzgBnRF5Ppj8ae0M0To8W4FuDx0FOjvobeIgBw5HLN0z2pkt4I/JIyCGOPQ8UtTRVL2bCT/SYw5c8NlgVxnFJHH5l0rMCXLHGT2/OmXLs6ARc/uySoPT3696a8u/AL+UVAOfU+3tS3Hq3cNrOxBG1ME5HY0+O1WMoXKgZBxu5PrxTynm2+wNtCkMCBnJ71GZBCYlMZlBYfMOME+tFmVG60JJ4xLKI0UDbhlKjtzTpJx9pWJFyz+vc4IPeo1ibzjvwIyOTu5GBxUNtBK21grHD4LDsOeM0ith1x+4L5hZm6leKihWVyMOMnBAHJ/wA//Xp/2ktOyYO4/KWHTFV4IC07tsKFTyckVpsczk76Evm/Zt3mgMCcYx9080+KREZWmBMfGMjr1pj25UDeQcjJx27j+VTrDGFAMXzE7cH15oauKMmncr+aGutkW6MgZBLdAfepllcoyPJIQcKcnOaQTmWQBHXCjBHfgEfWh5NsIt3Cl8hiR1xStqb3VhkcQKblcEng7h/9emwSsUABBAJXOaRYEiUM4BQdWzS28KTJwNqAEk56c01oYOdyVpYRjd8rngD86QSzSOoiKBt3QDk8d6UpH5IMMeGQDbu9TkdapJG+8ksqPnIHOCR79aaQc1kTvBJs3uCgJ5BHUj8aeLoRxhAAhAAJU84FLbAMSkjMirkhgcYNE2+B8RgOhUZI7j8f/wBdJasuM7bjBGtywADL6MTzUUb7Hw581wOefSprdzHOp2bRjDA98+nNNeKNiCmYwTkknJOD61fWxTaaI7ewlnlyMKADkY56+tRIWtL2J4sZiOQWHGT1FTzRvGoMZYHPJxnrmoEtQjbIj1wScYycc0JmTjfUsNEGmaWIKNxDkBcDOf501ogSAxwT8x3dvpRkcYLRkMPmIyDinQk/flVi6jAOOcUjNJ3RD9gQkSxbUZj8zDOTUMqs22MYMgbIIHUf59fWrW90dIxGSmDlsdDToI3uZyegBBI+maa0Z0xgrkcBZhv2EkHABOMY71HJMlz8sySuzZOVbbg+pP4VM0ji4yLeTYq4ZyON2f8A69RxxhsOuVC54A46+tUmi0lErxweWqKTgn5d2M1YNrFJaETkbhkDcOTRNKWRdqkZGBgYx606bB+WEHYgGWI3ZPfIpa3Vy1qyoHCqkcYACkg9+B/k0yBSVaUfMwyDgdMUrSGLhkUKxyxzg9+lJO0kkyxx4QHJXaoI4qrJi16Bc24chk3FmPzZPHSkssRydQAOWB7Z7/rUjSsAiBMFhtLAYzn2pXt1hiAkC5AyT646U1orMTVkMgiE7t5YLLnAbkYHPNK9wWkJORIc8s2cjFO+1PNDhEULypxyT+FMitHclzGCF6tzwaFbqEbtEfmJkFA5cnqBwRSQGW3cBkO3uxHQfWpDF5URCKBsAwGHH+f8ajQzr86g7SBkHpn609LAlYsSbJQiHAUjnd1NRBIo4mLuGAPC9x15qJnUyIsoABAA46HmpIjCrbG+ZQApwetRa2g07rUgAlmldY/uEjGO4H+RVA2f2dJ5t4QxgExj3zWtbKHHlqHRAxyxqF5YmIjAID53bu4BPP6007PQnl7FPwzqEtnZNmWVgSSsaN0PcmvRfD3irz15g+ZdoXaCP8c8ivNrcR28jxxBwFORgdQa1ftDWbKYk2I45IJ4OKzqQUmSk7nrkTGYOS4DH5gMc5pLS7EiJGxLLk7to4H5VwGheIbi3eOOOWPEY3AMCSc9a7PTNWhmj3jETkg4wMkeuM9zXG4NMlvTU0oBFGPkkUspIIB5HPpVzJEiu6A/KANx49jx3rFRkwZU4JPJIx+VTLI7xGTflge5ORWXKrkpt2NW2LoRluS3zbT0GKtQTElwy7QVIBYdOMAis5IkTdG8ockAsR1HGadG0UihFZlUnClycH8fSlYpPuXo544x1AIHpjJ9qc37pgNmQSMgsRiqty6MyjIQHA3AdPWrUAMLAGMykkYwSSfwqWiVa2pHJJbRzBMk5PUngVK9vF5kcm8yFfuqHwAT1JA68dPr0pzgxuXSJ5CMZVsZzn+VNeEwhgVMbkBsMTxx0pJINCcjFujuFA6Adzg1XkzyyZBPUE062HyBWBJIB5P+NHlu7CRAVBOCGHB4pWFZDoLm3Xed5LgFgmDk8dBSTMkswC5ROCNwHTv0qKOSOz+YgEn5eB19jT1Hn5diwVfT29qNmPRESBJyQhXyxwAB1J9TVtnRghbJI4IB9KbHIhPIGAAQvr+VVnQRzpsOQTgqcjnnnPShWYJXZZhjJzsAGBuAxyfxqBW80lRJnGFYDOByfXAqYMqKqkEsSTkNx7VIyx2tu8+5nIORH03HPSqRcYpnz3Kd7KsbGJQMHPGakhj8oKFJySFY9u9NuE86Pe5KxICzMq5yCelR21ys2I4Jd2D91j1wP/1V6trpCcrlqSzOMgkAHJJNVmk+1RyhUIePgN7D0NWVl8uBNzlZCOQegJ7U22tZsFIgpLcAkdaS03JGyXIa0Bt33yEbAD2wKjsIhGd85cONpZOCB/n61XgjMTzI2UlVd20c5JJxS28Km48x3IZTuMCtksB9feqsrFWuiWe4Cyg4dTjONueKcgd/3gRnBOMAdqVpTcBsKST8p3DjFSWML+YYSQ6MBhgemeP60X0JaVthgQi7DAnOOWx0oVnjIWX51BwCvHBqMnyt4gjI2HacnOT7U2xv2kZXERUg4IPGBjvTWquZtW2JA5kVC75jJGFbnH1p9nAkMwJCKucjI+Y5/wAinxwm7YERMVydxTpntUVvbSrI5JYKPmUMOg7AUiEyvDHcXN2skieWi/INwyTj+daDwF18sEk5ByDyaZby+VGgIbIOcY6H3ohMis5IwDgEEcDHpT8ykivNJNAsYXMiqWJDEkipImAfCMQvHyjOARU9nPLczvFgIsaswZhw2OO9Ibd5HC5MbsBjAxxTv0YLR2ZLLD5YCKxkyMjHao7ImKQgKWUAfKOM9f8A61KwMDK4cyFeMHsajRTLvBAtiTtLNznBNRZWOiKja6BLn7TKw3ZdByvPGaktgMv54BXoP8/nUFtCZRGUPIyDx1/yautbh2UIFcSHBBB4461NyU30EW8WwjQRuquQVHPAA9BUEU7hHYRIRIOXI6fSkSLKyRjsMEdzUyebFZPKCpw3IJ6CkhEDQyQWwcFTnpxyansFkhJaUbUYfdwDzTLWZ3UBY22dQrdSakWIxyor7UBPGRkY+tHkCRCk/nXDOYXjKj5V3Z3YNS2OLwzI6EFMsTnoPWkt5ib9UD7guCfVufWo2Mj3kgCCGJnAAcdOOfzq7GqSuPlKphSQ2erDsKWKAyw4Vf3WSNxGOae+nxxKmJWc53MAcECkgVokYqHEYfJUt0zn/wCv+dQ32JaVrldYikioZwCAGAB5IJ9aRLZ4iQzAN0xjGM1LIJHiIdMlTw+OlR+ZIzjKk4BXd0BwKtPQxatZjjGGfCjhSMlf1q4LjyEySkSYAG4elZ9ukFtGNkh8xm+YA+hq06qVUum8EHCnv/nFDItfYpz27pksjEhgxODg5/yaeJgCAobjuo70+KQJEXkRiM7c46etPXjlFACHIIXGD/k0wtYrbt0imVim4ghiOntU6MIponCeZg8buQaakYK7iFYkkkge1PjjdAjuSAeoBxzRe4rbBMLu8VpGKIGAwVGTiqsTL5bIiMrY+ZwP6GrnzsAkZzwMAdsU6RcMMKEIUA479aFsaqGqZVECwQqDKCW6MB19KktrcIMnJLAfMOgqRGM0BIQOBnnb0FT2u1rYK4k3gnG04U9etQ5OxShrcoBzA7o2WeQHaxGQMetTRKxiLgq/IUhRg0+3uEaby0BZkJySMYPpT0bB4TeN2TjjHvRdsnlXQhS3GBsTBGRnHWp5YXVozgAKBnI4JPtTnwYwEUk47enNQ2sE0MjSvIzITtC/3cc+tSmxqKuJJGVPmBSiEjg/Nk4/z+dOhjSH53AQ52lSRnufWrbuIWWRBlMA5bGAT7VWn2SAOTwTyOgNUm2rGqhdFy1toIHZuTkZG485/wA5qn5heYjzAjqeBTwBtBBbIxg56VXFuWUlSElJwCw5z9KFuc9ktGSWcUixygHe/QKOxzTp0kSQRsXKEDOTkDjt+dR2sLrMUlYYX0HWtC3CmaGJSxEmAMjGDSY4PzM7DxQAMQEK5Prk1atbcXBVRH8zAN0xgD3qRlkS43sBhRtGBg4+v/1qhhaWCZyCcNyT9TRuLpqMnIQAZUALtwvUGo4HWaBAMF3LbR6YzU13A8mHIJIGRgYzSw2rSW0DOShDHBPRfrg1elkTuhjxNaKhlyMY+6OP89albEiYQlcALkHHWmmUthSc8/eHQ9ajlgAVp9krOCNw7AD8qLlJNa2H20JeCQSN8wGFIOO/eoWdBOEOQgGWwSc8f/rqV5lkjgQtsJO3djkHp+lEMHlYRCrtg4Y9cdqi5CYWc0gnUImxGbBc8nFaE1qjy4KOYzjLDoPeqkEUkVtKG4JAz75qRJpVKwswKOobaOowOaW+x103oMuENwzwwsEiQ8r0LY9DT4UljiUEbTkE7v8A9dMeNIyChIkUk/XNSxSEYzh2AwNp6fWg0vdXFtIpbl3AIIx0zxToiYcRADJPOOMde9RvaHzEcl4gR0Bzn8vwpJS8jh0OQBgMR6ZoViXqhC6jfKFOc8gHqfzqNWkkdGG3YwwcelSo4tIjkAhiSWYZ5pluD5wAxsPzcDgZFVc47WepbkHkkKQH4A3Y6DtVVnDoG252EsSvOeeKGQvIOW24wVpkUQeQIiNtA3MexHamtEaRtYbbjbINp3AgcDrk1Olq8ciM5JGMAEVEkbtOrbRFtwenXIq648lBh8hVyS3Unnp+NHU1ST0ILoGJCxXAJAIY54ohkNvCVCkgqMnB54xTk2NGN64dmLgHsfamREzoEYkN0XB6cmgy5dRRLLIgRztiUghSvc+9RlFKo6KxAOSAMZ9aBNlwn3BnBH0NOBIZtiNycjA4x7Urai5XsSRBtjMEZCAGOR1BqSSzLy+cSQQoHuBUAumxLtiaIqPlUsCev1q7HMuqMrlfKUgD5jkHH0oV0zWELK7KMdyUYnHIPAP+faoo4yJA86lySQW8zAHfpVhrIW+8F9wU5yOMirC20c8JSMlPlywPOSad1c1suhWju/NJXZlVAwvviqsMqhXZhslA3bc9as29lshdUlAIPGRnn86qXqSxWwUxjLHDODwV7d/rTTT0MbNMdDHGLhHV9jkjPoDjNT582YbxkDIDHuahitDCYhJxltxA9BU18ywq5KYGRwp5NG+iBK7sR3blBkKcDooPU1Kku6CIpgMw5Ppwfeq8ly77A8Wxhxj1xU7tJHbDIATkZUd81qklY6ErEMkM8cuDNhXJIYYwPrRkw7UkyxKkhgMAmqyqGGWyX3bguegq3PO7QKUGW3FR7Z7mk1tYGtiqonhxKwLW7AKA3BUjuKsje8EqoF3HGDj3p1vI8UA82RB0whGCCO9MhBmTCKoBY/MvcVPmxLQiTJZFlALYwQep9qild5iFLiMZ28ryQB2qRNNMZDwsWfOdpPQUsYBlZ3gJwoGCPzxQrFJ3IXLsASFI+6p6EVVifIRATIYiVBJ5BOQc1pYEWG8o4IBUDkg017KPYHCBWJLZA6nnP8qEzN3ZB50sKu6wncBjb9KQGXySWcncAcAEc1ahiR0Bzhs7TuqG2sz55KlmaNhyDwM0JlLZDrcA+WGJ81jtz2zzioXR4iUJ3SA8kemenWp7uIxOAoKEYJz360/yjPxG+DjkgdfWhMLmZJB52PkXBbcWY4/WnRAcHynx90EdzVpYghG5GIUjI/HrT7SCO4RpC7KVO0Lng96p6oTuRbykBkSAhgNpXHX/ADxVG8i8ySNypRSMbfWtR0a3MalvlOSDz/OogoYglspz17f55qY3QK6IIU2xlghA+XHJBxUX2P7TPk5GG5HOat27wyT+QQ+Qu4ZY9qWeV7cEKnyckM3UUh77lJpvInMgRk8tcZ2+tQ2N5K19DNEjgqQNxBxz+NW9xlGJ28mIc4XvnoKEt285n35iwAMjoRmrurWsYzklodf4f8RxNN5csivtXAjYYy31rqY7oSR7Y48xnnPTBI/pXlMylGjKDBBxn6V0mj+ITYQRrK58sAgDqMjNcs6a3RnBrY7y1VGxtbexOCuOfp9Klgtj9pPzbUAGFI4Jxz+tYOja5Fq8weAEfMqsoGCM5rXiJDs3OzOBgYwe/wCNcrTT1HZl8HbHGQMo5IJI79xUu4XEKYkMIUkhgcH05qj5uRGPmCq24E9/XipJZ9qKITmTGSu0c5pBcuJKy7Qj5Y8A4OB9TmrXmkAuVJcgfd9R3qgs5Z1VyFcEbhj27VOzgKgiJAA5J4y30qCtyZyd6xbiHfgKepHenRxHy9rMQFGApznrjk1GmERJWcAjOGPb8aljkLOA7YHZyKizI1GOFijQjLEk5C9vcmm2s3luowcA5b0qHLgysxC54GegwetPRiIHlRQXwCcjg4J9aqyNAfNyVMXylhnP45JpY45blyeNgG09sE1WaHc0Vy7qhUlgF4xkc5qa2d7d84Z0ZgckdaTS6CQshELRKeQDtU+hOaLm5+a3RI/3sr7VzggEDJPPQU2cGfzY4/vOCQT1BOcUyOCe1gjgGS6nBfIIwcn/ADzTWmo07NHiFncieE2+35Dk5Hfnr2psaGOVV2xqgbcDtpRDKxK8q2chiKWSz3XKRvOQShbaBtJPYHNewrdDBK+hN5UUbZYbyvzAhuhoSeR8CIcgYIGATn8apW07CfDAhyBjgjFW1sUvICS5EqnPBx6/41HLrqdEY2SuNe4EjkzKE2lcDjJz/hSrOiXAdItyFdpJ5I9805oowgDJkL82cdKYoiLCKA7+hYc8VWnYtq45ZEVUEcTbm4wpJwOefxqQ2yRyRSl5E2/MVBIz9amjtztMoj8tB8ocnAqnE7SXA84gMT8uGBBA71mk3qjNRd9RSQCpyGDOU+Xtxn8aSz8gMsRQqSflbueenvVr5ULKWEYBP4n8ar7FttjRhiQ2QT2/WmLlb0K9u7pcy2yuzOxLgAetWP7ONzAELSrIG6qexqONbcP5uHa5xwc8HrU9vMfKYBSXY4BPQdabb6CUFdJjYonjdELD5eGZsZJHfNRLPK96gMe9F6ndx37VJuMcgVATk/Mw9T/Wo4p0lk2Hcm0ZyB1/CmU4a2JpJBG6yIMEgqAVyOc81DiSW4V2GHVRj5uB1qRxtJKlgOAAw24p1uyxsGLFdxJwevU09VsJU7tk8FkWRxKPKJJ6d6dHabX3upDgBQW9DRbAAkNIW3HllXGP881Na7UjBYlAx2nJ5xz+VZ7lxjZWFljiGFI/eZ3ZXoAf/wBVVoYza3kbxK8jHhmJ4A+lXreJXLgPgZAwRknFO+xIZZMuAemCcHGD2zWexGhRVZlUIiEEnG736VT2T2zBEIlBBLBu4zWr5fl+WSSqsTtI7GqrxAxSYPO3BPrzVJiRBbAxz7wHTjgA8H6DNJIsk5MrsBGo2hcfMT+dSQRkDaQCBjBH1qS4SNoFIPPJ2471SNoKyKkMANyhiRixHBHbNXbjTDH5ZJDGTDLz0Poage3cOsoIAYjA6YOKsi3uDDgxGYcgGPsfen53DbUr3cc0MTO6eU+PlO7PIFEGCysOSw69QSauGyd0RfKJGRjnkH3p0dnPNIHRVEabR8xA5qLoy5rkItx5rKzbHAXAFRS23kCPOJcttwy5ArUtYBPdyCXIYjBIHQ4/pUK20rzGPhkAzlRwTipvqIyPs6kkhi5xzjt/nFXRApgCS/KT0PTHvzU0VnLG0YKrGoJJ3YxinvczOAgVSu4ZBXqB2p3bBNLoVreK3NsAmX+Y/gfxqBoI5HwNygHLYq48IXICeWcAkLxjr1qZYTEvKKByOmcnvTTBq+pTtrNBHvJ83HcjAyf8KiELSqJk5GcEegFXQ5EhiKoiEE5A6jpTIJ5btSggZY8Ehm4z61V3a5cY6DItpkV0DnBAAXnJFTxJISMKAhOCGByce9Rqnlqm0suecelSWdtLLHKnKgktubuM/wD66kpbFd48YyjIB0245HrSxRLEWlznHTcT/KpYnkguAjrvIGMAdiTRK00UhiVAUPJGBwDn1NJisVIrItHPNhASCB7nPr/nrTl0yaEvGSxZwoJA6dwalVZDhUJTJwDjvVmSMySBssNqr19qLkdCvNZGA7IrlBLtGAOMU54nRPLcgsQOcd6QPLH5kqJgqPmBxnAp8MgjJLxtg8Yxk80aiKturtE6EKDzyq4zipLmESxIAu0KOSPWpruMeZGqSqMYU8c+lSxl44sKgdu5zgYzTv1N4tlO2heAglsZxjccUrwRTWrMHPnl+q9MVLcg/fK7WwMDNQtExXLoUOCQCOeelUncwlHqhLfT8SrJHkkHt604R7rrGGCA5DdhRbxvbqEYBSQWIb06f5+tS2qRKxlOM9gD1IpmfLsMcmIeWzs8hO7DHkZ70yBRtZXkEbk5CjqasrGkmwITvJ54zio0AyyTDBGSQD71PQG2w8kQyxFpWPmAKAT/AJFPClQ4RGZApwBz81SSxIYU/eIqoBjDHd+dQ222ONZUlIOSCpOSR9KOhpGLdn0FtUKAuyLkDjb2qb5o9wCEhiA3cY5qv5qtLGXJ2d8dRmpUuUtZTEVLI6hgVznFTqa2uiK5UR+WiosmfmVioznPrVfG4IwRwVOQV96sNm1cPGxMYPynHSmxSSNLtAAAAYkDOKa0Oez7CxyPKAspGC2AGHWlhtmW5R2IcKSDxnI9qkDuSsTdR8xGOR7Uka7iiIxXHUbuck8dKpOxpC9x8MSsFYo27Lbc96WxtHMxAQFS25iOg/z6VMJCsexEyAPvjqOajs96oyF1yehXqTnpUdDeyJbi1acbMhMYALDr+P4VXuZYrO3WIoUcnaNzck89qsJK6Or4XdgjGM8c80JKXbIXeCOSRnHWhCsVFhUM0byNnoVYfLnPanTxGYBkieJVI5BwCAamSNo7h2ChjhWJI9RS28hnl8piYgBkDPyg896avuclnezKX2Z5A/ll3UkYPpmplt5pE3bDEVDAqOp9OlLEJYb028aF1BGCo6instxBcAbig4yvvk07lwjd6kU8Xmzoxwu1VUgjGSOtSXNvJKASSVHXjjFJh5SxTcCoJJA60tpNkMhG8DqGHQimr2udKSSCewjeNAZ3AUhhFuGD7YzUNsFaZUIJcHjA6VcnkM06uQIljUbiRnIGfeoSRE3PIYcEdeaFfYhwIWt2uL3YXMaKw+b1qVUMMjxgYjOAGPWlhVyuQuXLcMG9enFMScm4ERBEgPI6kVJmriyQ28skbf3iFyeOB3qS2gSWIn5owBkAd/TmmpAoZC4yBgCpBKiRmBYjgHdljVa7G61RAGkIQgBvX3p8DPLIcKQAvLKccVFHI3KsGB6DaOO9SwxsVMQxgjJIqXoStxyQiP5ySHJzlqhuXnR14yCBjvn/AOtWgqC4iEToEdQCWC4HXriqivIpBI4GNo+naki9GMNuCA6EytxuUDkA+lRSW32sMHDEhcBe4OeKtSxL5iybQp6dPmFIB5WZYxIenQZ6etXF2JUdboiwXQI4AMZGQo5zVS2yF2hu5YEtnHPSnvfrPcOMHJwWPpjsaVkSII7uVIYnJHB9B+tbItIhntseWTuJGQSvQipIYCbVxjgHn35qMkypnhHJ+U54+tOkdI5Io13KMfMw6ZpN7JE3uJsZBksrEsWAx29qiWZQEKJhlyDzwBU0gOY2++M4CjgiltJoD+9RySDt2kVGy1CzsVLb95tYBwcc8e9W7eV45DGwIQNg5HUf5/rQZUT5xhIyOQfXNKLuCRv3ucFcgR9eaN+hNxY4fJbzHcMucbV4qMQSxxkgOVU/LuboPr/nvRx5YAPAIJB6jmln1FfLKMuFB2gDkgetNXuUncRInwHYGMnjOOuO1MnUxzu8WVRgCw3YJI6U4zpFESpJib5gM+vcU9PKkUszYKgYAGST/kU1e1ykVIoJC+DJuUsclh259/X/AD6SWlv5McjBmIwe/Q5Of61LcXf29fNiBieNFUhsDJzz/nNQ2siwFxwGf5cZ4FPWxNmOniE+BG+CvzEnv1qotmZgkkcrJg/MFyNxq1ZxRsJC24FgMkU2Dy7cgMTGT8uB1z60/JARxyG2cAREtnhWHBx1pZUIceUPvHGc8DrT2YGdEAZiDxnjAou3xcBInxGwAO3nNLVgSb1uZIogg3sApOOuKYtm0hG8kIBwo79aSKFIGYuZVcDIGcZ/I0onE25gNgUc/ShaAtiK4jlkwIgqEHOAvGPpUdsjyMYXQjA5GPU9qdNDhB5TFVyd3PI96bMjWirKZpQTgYI7/wCc0l2OepvZkd1blRHAjYZW3EA9R6fpSx5muCjx7I9gVSvRee+frTbeHyiZGLyMWLM4HAzUwUvGNrYJPUDrT8jJabFqG5kt5km+XfHyDHwSQMcVu6R4slklQPEUUuCMHOCTg5rnJEtoFQIWTALcjv1/rUcc0mwOhx8wyw4xis3FNbGqlfQ9Wsb2J7cE78AHjPJ5/wDr1bjJ87zlBBUDAPYe9eZWniJ7K1hOQ5LfPweR9a7HTvEv9p24CgjIwAVGcjrXJKm46j5dLm5AD80x2mQnn0q1GplBIfGRgc9TVaKIwW/OThclVGDnHNRw2pMWSSFB5UnJBrISvoaLW+ECEMwxjr1/WpxErYUOFPQr0xxWdA5gdEB3bjjHpVrdtaTPCjBDYoLVmTrIFUQlSSRgMCDg46k0iJ8o3AlSckn0qC2lHTrnnnsafHIEuBtCnIwQx4/AZpNA0TSpFJGyKjghT8xPXI7frUaoScjcOwz096VJZIAgQh2ZhlGGdq1KCIplKocZ5Ld+O1Y6mVhsVsBIGV85GSD2pzTmFm4UqcZBPIPTNVYtkM7I7SZkPQc8ZzT7aRcS8MAQFBPUDNaJW1BHhK3gliBUlVAGQCcCokt5ZLtScHBIVx2HP+FR6bCY2kdz5cpG4L6/QfnWikamESMm/HOYxggc17O2iKaQmyK3uUZGDYYEyY6AdqkhjSW/k8uTzAYwoA6ZJ/8ArUx4EmgjEpEAY5UM2T1P86SNDYQqQjBgeD1z/niofkaQvsTtCuArIVBIUjkcD/J/Ws9I0bU50gBEkX3jnqtaEFwZpyn2dpCo5UZBzVdYp7B5d+EcgZYc4HXrST0saErM7xeTKHQBRtYtwW9sVRtLZLdsuzb8HaN2Rx/kVrwebPtfCnaMAjpxVKMqy72AJjY4Kj/PNCuJavcjFu0gJBGSAue+R61Yt08sOJHVASCAeMDpTDcucFdoIxgEck0iXJKwqV3uWyVI6jniizFdIniiSFUDOhY5IYDtTGmE0gTyWwDk44BA7GqrzGO6KiHGSD5eeVPNTJOYByQpPRemc0W6hFpjdsxuhFboQGfA4z2p0cciByyoJVOCCuMe/wBKswvIII5Y0COM47nPrTBG5bY6B3IyzKOoqU2UgRXIJmQgt80bAnOKqi289yrq+0AYIb0zV5JnVIImCB1IBducA9CarSzG2dZQQVBwV65xzVK9g6FnTbZDK4YkyRx85PP5VZFpG8Tv85boFB4z61QmdzqDlB5TOoyCOBx9asx34js3jBBcgZIOMVDTb0AiS2uYJwIydi8lRznjvQnmtciTG4kYJznpV3TJp4ZgSivGwIODg4q2kBAcmAsFJxjv161nfXUxfmYIle42Fc7VJIK9AT1p1vcGNGG3eehI4Jq1FaeSzk7oxuOfxNV7gJEwDEgOcAr2P5+tUrMElctWSGTYTE5JY7iMcdankRLyz5t2icMApIxk/gansYonhAEmwg9OxBoURJIpZyOQM+/0qB82liGQCGNI3jVgTn5h6CqSXdxHvCFUjxwPf6VoTKJAyM5JboSvTr0rLljEcalm2E8c9zzVxFzCtczqAYxvUHceeRx6VIl7IGTamACGYYqG1MsH7wKpO36/jU6SraoZAAHIyxAzQQrj7e4lmlLYwgYHGOpH402ecnLhRkHJJ7VH9pSKJWRGR+SQWycnOP8APvVU3TOwZyGJIXAHSi3UZfS7fy0LgNtYnGP4ahmuJI8EHKgnHOcdaSEyr+8SIybfmIyD61NbkvegFQgcgEMOBSSHYhe5khw4fcdoDbPrVyW4f51ySm3Iz2rPEXmsVQ7fmIO5emPxpYXCBmEq7kHKhuSOvArRK7RSasPtr11dYzEAzjazen689akjuZbOZEDYU/MSOwqrZ53FxFvbsAOT/j2pt5veVBtaMKRjA5ppK5cWmXJp5/PBTcY+4APOB6UW17KFJI+Q8DI5BFNe6EkQCOEK9SRnPH/66bbzl4trLvKk/MM8ipaKHG+EbnGQ+M8/X/P506S8YiKVgQWBUgDsDwaimkjZVcKFK9gOalIj8sDAGQCCfX/JpiWtkIb3dKqEEZBwxGOeaeshVFZzkDv3qtLIsYAYgECpnLz26dEKsMD0BqGiGkrDxfiIIyfIV4II6/WmR3rpIHKMCRg49KWzskZy2QCDyScg/h+FNiMsxifa20kAkDgetCSMrq9iyl3IkQ8zg44ZgAQPrVj+0IyAUOURQC2eD9azrqPcm4ODxtKg8jFNMwt4SIiMEYB9+tWuhrB9CxNf+dsAHmhT8xAwQOeakS9QhxEC5BwDj0J96ZpyzS7WRABjB460otzZuVwA7Z5C5zkelJWfQ0T0Q2W4aZQ8oIK5QbR78/1qW0lMs0YRVCRk4OOWz1yfrUK74o+jE8ZOKfbukcjp5zO2DgE880kZz7i3Uim4wqDG4NlG5GeTxUkNwkTuRGzrk5xjJHsc1TVzEu3AJBAPFK/kqSE3ZIweetXYwV7aEiSmQnauw9SDzinTRokcUgiUIxxuAxz+dR/Y5I2QiNo0bGSejDFPSZUwsr8KQygA84z2rM6ISTSQ8RJHESw3SAZJI4HPFWGaJQpxhyMZNU3cXay4OWcYDdORUUCTwxsXO51JCsR1GDj+dOxZpyeU9tAAmw4ySDnPPFV4HCFgBuLHaecZPPSltvMBLMuSygMWHAOT70IUEYeNgrq24lRxSJVhVtk2lnYREg4YjqTVW2s9su0yFnHL4zz/AJ5qzMzXG1t53Y+YDpz3p8MaNlyWQZ555HX/AAovZAkr3E8pxE4AkQMCDuGckHrUQtkiiMgkTAOCpHJ6+9SDAVUCu7AkqSe5/GpYU8xhk5DDgH1pIaEkO0kLgAgbSOc8f/qqOKJpkUZKleoAycdKkE8VpdbLk5LLkBUBqO4kP2kxwBSCBng55zTSbKsRmWSETSBmwCMD16+lNEsjxls7Xc4BIPGR0NSRb94Ljdg9T65p1tboRl143YCdz19aq2hm4XJJ4zH5brMyMVCny2wSQDVa58xWOx+AAxKjkfWppE226MWDbSWAHY5wKfFshjSTn5wAMHoeaLWsVGKWpFZQys2yUlXUFiOeR+FLaxIsuw7Qe+OnNOzKLtQsiPuHAJIIJ96sRKkBbfliDxjtj/8AVT6FWZCs7WV47vFsBAAJOQefSmTSC4yUGVOG2+uKFUxKGwNpYgKRS2alXLhRuxjaO+fxoVtwTIAWMb53KSAQDnjFTHzYUJQB88AMOv8AKppIZfO5QRpgAD0GeuaYYxEOXyckY6dKdr7DtrcjgD+ZGHOwMfmPTBqwy+X5hKErnBOOoFTQLE4K4w5H3T1AIprvDDCyDLkZbA7+1Q00xbFVcZw7AfLux60QPLbsCkROBgk9vanWcbShmKkFfugnoaEu0DCPBJJ+cEelCEVzNIqgs2CSDtXipETzmhwDlDuA9SP8mpECxsSAAxxgDtin+YIvnyocfLginuxW1uQK7w3TB+DnIGM5JNE7NFHuLIBnAHfH1/OnTotyQXRmwSR5Z57/AP16rTxrbhF3M25sDdQtx3SVyMA27vtQFmAILfoahuVCXEaSjHmj+DoMVbmSPapkTO0YBbv16c0xIp5JAyJhcAhh3A7VonYFK6uVHiADJDHgquQVPUdKdH5kCoXiw2eVbkjFXoYXt8EA7ScEkdfpSuPteQo/er6d+KlS77D2KVuBv/ek7fvDsBzzUlvp8aKSMZB3bV7jPtSfZ3jRY35yoOccnk/408W8hUqI2cAD5l4wP84o6iW5Vktx5u8xMEORhucEc1CY2upGmiYDAChccA1oNE8JS2IJVuPn7E8VE8CWEmxgTkngVSbZLSerK9rA8StK+3nqAOuT705baBppGcqAxJCnrjFWYLcTAcgZPBOST+VR/wBmbZAB+84OCc89qpK+pSStoRZF24CJhEwoHqMVBa25DSupIAOQp71IkM88uFhIKkbtvHHNTixZIwQ4DkktntjNK9tLhcyJo5bdiwDCHILFRyOuasRqrQiVUdxjIBPXn1q4bRTwHyjkgqw4yf8AJqmFmsJAkSho89s4HrVJhzJDVkBukMuU5GBnBFT+SVZnUkYHc5zUSW/2iaW4WJpCvzEEnBPNTWsTzW6tMV8zdwF7Ac4PNVZNXBSTVxoQ3DFdzhwOe2CagswySFLiVShA8pOcgj3/APr1ctopirhgpdjhSvp2qB4i8mSBGwx8xB6ipT6DumkRs7xRFxISecA96bCxa5KZHzAZPtVpI2mjAIwFIIJB5A/Gka0xJKHZS7rsIQYwo6UcyW41Yr3MrwQhQFbJO488dajUy3bOxJVF2/h1qZrKVo1t1ABHUbeehxzUCRbXETAMFGD70J3Why1FqmiMyztuCrvxjnHT6VNbSSCV1IIwOM9M/wCc1aiCiRSF2pkZwOlV3zvI2BQpGMNgkelF77nOh8ZYlElVCOnP41Bc3E7IQbZ1WPGSo4B7ZoCGOSMc7nzhgKnd3gt54hkqcFs98fzpdUaIpN5iRbtwYBRtA9c5q5BqdxaRq0aNsPzYQ9P1qCWWSK28qMhEJBBIyOtMt7h8orqcjsq/hT5bq7NOd2Or0Dx5PGBHcbrhy2GCcEAk4Gen613trqEN4oa1niIUYdRyVb0P4V45LtUiSNCG5O3d3BNXrDW7jTQghKgjBKBsZwOuK55Uk9UbRSkkz1yBzbgMqE4OSWJOatpcfcMmU3fwr0J+tch4f8TwaikCXL7GbgsVIGewye9dMpiY4iAwm3Byev8AOuSUWnqhWsy+WLkDcIl7lsc+2afHAyuSAChAAx7dKrQCK5GHwGXrgn8DTUuGjUGCMuqjBBPA9xUX0F0L1oCux5hhioB54B78VG64lD5zzgY6CqttJullYoxIAI7YqxFvB3AAjIPSpsZkkuN+GADxgkkn1ApmBKAUOSD0U5JwPaiQFyxKEHOAOcnjjNRwQEZZEUORtw2cY/ChAeDAm3uxcQAtGDhiR0FPV3v7nyo3Zc84bjjvxT7CLZOHIwSME9zjihYglyJXKRy84AHIBFe0C21LNwpkYI2C6jaB+fNOh8xySwOxCOP8moogJpFZJUYjAGRycHFWYFD3JEwfkDhcY4rNhfTRkUqM+oxCIkBjyRjgAdTzThE8u6NZlib++446/WmJ5tvK6iUlSSMN2B9KkkthA6oFYFVDZ7HOaXVEcz7jh56xhyVfysjavQnuRyKqOj71iWQRpjcV6knrx+dTZVSIiTjOfQcio7cIboNsbAXr2wOP/r0+lxpi42ROFBwoyWOeKWGKRo97AqepLelMjmaOUq64UjGGOc9f8/jS3MhhJ2sCuRhe5z70avQXqT+YZkILKCDx65+oqIRkqkbyHcDuAXoBz3zTdPjyUdyEfkADjGasglCwIOI8YLjnn0pX1sa01ZXJ4XBZUQhmABIP0qtCTHKQM5OFLE9Mcf4VFFM4Znf5cDOeRkCpLNVt/Ml81WLnA9jU20NUP+0wl1QguZMKfmxwOxqWXTYInjVUCLjhR0HHQiooSJZy2Q8bKwO4d6IzEYTgBZCSDg9R9KQ+hPO8CjKqWlxuP7zv64qrbTjzlIHykgkEc96hmTaASGBJ5Ze31q5p2nJKHkAYPCpdfcDNGyIu0a1trCNGoeMjBOCo9aaLwRRk7golBA3HGcGqsNn1dGzwSR3GPaoHj5xKuTv3c9Qf8aysmZ6ln/j5uW2FdxwSB9Ko30ZtTvwdp+YKTnkVIqqJkDMoUYOR6VNbx2924wfkQ/MzdhTWmoJFONbiWMxhkChdxC5yR1xTy80UnlvGwwuRuHBzWjazNG0iOAEA2gkYyKZJG0pCKWK4OW2+mf0pjstylHKbhhGzbQ3BJHelaFjEisyzfN1HGfSoJ7UsVRSQzcEt6U+5kkgZFUjII2qeGB9f5Ua9CS1bW2+3JBw5YgBTWdDOwRkKkc9R1NaAcrIXUiMkAHC5weee3tTPsbpENqsUHVgMGqVktTSMVuMktt0ZJIGAMH1x71FEkBYypiP7uATyTSfudz7gyhhtKnvTLaE27eYVOI22qCeo5qklYLq5YeMvKCCRhQQOhJ5p1ukobaDyGBxjr196WIQTAOWcuAcKOg4p1vIbcAwqS+cNu5JHTil5GN9Rs8flO5BYyA8hee1VxbzyRCRoiik4PT86sRyJ5yhxhpOgqB2dJCxLbc8HHGMU03sZomMEcMXy5jk2jDepGf6028kf90XIlYDG4joeaesiRWwIcPIR0x0psECy5diQ2MgAnrQr7s3py6CWUaMVBQKWJyD2BqWXDRfZrcgRoSqgDrnPWqyiSNUliJGCAc9TT2i83D/NvYAkjjnrUrc3XmOhtF2YBUMQFPcUiQGVQrEgj+LpjH/6qjhilZJYwSmRuGeTk+9W54DEYlWT90wAbPbjnimRzJLQjWPcMA7uCPmH1puBGQUKlgeQTjp7U6JsFQjYC5O71/zmiObbOw2ZcDkMME8UrM53K9iLUGiFsgR2aQ5YhO38qZZTtHAqliwI3BT27URygxGRwfk5O78qIo4Ui81MEjGM9R14p30sKNupJFbvDyqlQzFgT3qVY4pSivgAcja2OabHqPmFUJIzwAVwc+3605j5cXK/OylVYr0bGM0lvY2ilvcljn2riIOoI7dD261Vty6MWLg5GCemMfjTrZJINPVJX3FUJYj2NWoRBCFLQs5BOAB60Xa2NVuOSB2YSrIFGBnHOcUzeYCHEYzncT+NIJRIhUITgggYp9vbyKUB65yQe1JGU3pYbOCzYePDMAwC1AMXEgyoRozwDySaknkkNwDG4cbQDnqMUyGEyT5/iG3I+nerVktyItW1Bi5jKtKzFl4Qjp64qxDLE1sEJxMCMkD6+9RtCZXDgEnHQDtzT57BFdAoI3EZY+mDUto0gklcryL5dzgZBB3AYzVra0MXmrtcYwQR2I6/rUlrFGVIAY45LM3NVobl4MkIQp+UA88ine6JTuSg+dbg7SrqNwK81HbnK+UEOFOScDJzU1pdmVWd4jkDGET+lQIkiXJdmEa54AHWgESWdwElcSERgEKQx+8B6Vbt2VnkaMDeeAGPHrUETImSwymcFj+NRRqHaM/Mo8zBAPUDNLlTVzda7EyRyRbSVAGeCvT61Yt7cxqN4PJ3EntVeJWg+6Q7HkE9BirlsXcYlG8EgAp24PX86hgrIpSiT7VyVQdM96njWUQoQFYAgFj1pjgSTqm7CA4PrU0AWJgN/wB0Y2jqfetN0CIJkWPCeUxZzjdjr+FNhQxI+M5UlhnvitCbBjSXLADJwR3HoaoW9tGkcrhn3dlJz/L/ADzTSutRpXJFt1nKGQsAo3DnGatRiAISQAucKv6niq0dvtmCjc46Ejtx9frVmCIblVyWXcWK9CMjipa7D16FR4QY3mQgyKSQpyeO3enRtHsYgfOACSOx5pBA8TBScMcMWLYyKiuQIlEceWc4JwM5GeeadkJXJ4FZPLcoQNxwBxmnmUmeN1G0swHzHvUdwWbYFXYQBkEfX3qcMsoVI4wkquGLYwSeelNK2oJWGXEhiJSTIZiMbhwKiWMSykPIAoA2se3rUs8c0y/vCMhgWXHSmNGER2fdtxztbk1S20GJHZuiO8fzpjlumaSx3PFgHnP3mGc1cikQQIItypt2gMOc4Pf2qByIlRQA8qkEkcYHNLdWAhfZbEhz6MccCjzDYsVlAkY4wOOnJpLuIiMvM6ovGQO3WnzXomaCNV3hkDByOMH/ADmmkCQefB5alIGLNx9/oeag+xMJ1RDgqoYGTODUyw5I2HdwAR606FRHMHZlJI2kelTZdAGOUhMhZWWQdhwDTFt4gQZSRtO7JPAP0p8sChd4BOWAAPXNNlGwA7lwcKFHrRbaxnLTQhmkQxxkqr7TwQPemCMJcxuQ7MigFUbAByacsPlzklSiAbi2OnJqZZjJbSyAKXwSCBycZqrLQ5+boiWC4QYKo44yA3PWoNMk2FzKTESeMjtzUaxNH5ZLnaVGBk81PHG6xIzK/wAuc5XoM0rI6YaoGl2K7O2VA656VGGzJiBWKk5LDoR3qyr2uWjyZJlUM8Z7A01LSNEJ37V2hgF98+9Te2lh7EfkkqChBfvntVd4WLfODvIIOBxg5qzBIuxDGr7nGGJ74Pb64pzyRSZLkAgBRjuRn+tCu3YzcW3oUbW2YSBIgcnqSevXNTRjbcMjgkKBuBHA5pcqVYKhKgckHJOfemES26Fyd0WODJyeK19TZaDVgaaRgJWiGAwbnrTN8ok8pMuFHLEjJ/CrVxLGbcFZCshHTHQj8agtsLFjCGYHLccEHOKVtLkpMhnWKe3KYz8wbIHIIzUcY35U9c5UhuQPU1Z+ylppZHK5UBduepGelQeaiz7Pm3HquOcUl2MmxxKJkqAGZdrBR35qN4fKU53ZU/xenNNWURzEDKpGeSxznrUksE1yysCXjPBAFXZJGSeoC6VrULHksvAYr/WmiJLkIM7Xzggr/Wk8uMPtBLFSG2rx09alguEmYB0ddvTHUVKN4tIjCCLgDKKQOnpUtyqSSNuIXOASvfiorV/MfYvO49O4waJ08uUxuNpB4PbrSSTZe6FeDYxcljgBtuTzRNYDYrvFt3Dg+9VDKrzokUju69QfQ5qNcs7SyITtbYDjnHpQkZTs1YSSA2BCOcguD8o6LU8tmgnRYxgg7mPfpTb2AeUCcknOBnqQDTnb/R0LTBSoBAPVs8YqrXszHlHPbfvAN4+Q/dC57djSC282MphVJ+UgHk81Glw/kYaIgg8EPnIPvSwSuIyQAPmPbpn3pWasNRSKrRJdSYJBCZUmM4wx7fWkS3W6EqRnZ5RBz0IzUuYYkKhCmSGIU8Fj1OappE8UrCNWKMMmTdwetabovYuMrpOFe3l8voGUdf1p/wBkkVgzoqZ4BB5xRDeyQoC2cAYDN2psjbovPJ3KCDk84Gahoumuw+xhLX4j3FQxGDnqRXSWPiC5sZkiYq8Rbax3fNntg1z9jeRXBjwD5gJO48VFcOHnDAMuGwCRwPf3rJq7szVO56fo+tLdRhwipIwOQ2ckDp7Vr27MMl22KDlhzxXltpM8aklZjKAMKknBBrpNA8UpHBi7BQqcMWOQck1zSp9iWrnW2ssgJlwEix16Z5xViKSSW3ZN7OzDBbuPTpxxVGwvUv7V5t6iIgbSD1FSW8i29u5yXDnAK9qxaaZguxomExW5gEpUbeWJJJ+vegoyxl7eYE5HIyRwec8/1FV7UExAZJ5zk9SKeqeTgR4AckliM4zn1qdio73PCsCV8Fm56Y4xSxJHPcqVyWwFwPQZqEXhuGIG04AAIHP86sWU628L7NqyKcDPevY6GdnHRkcSCKXMQYEDHLdOtadvL86xklZCoycfpVACWUCWZsMQSSp4NPsVSNj5jEuw4IPIIpOzQ9GrXLb2OCmWZGJyWx+NJLK0zKsQcYxnJyTUcUMsq7GfdglhuHP5+3FRRSTRSAldg3Fcgen+RUW7GWnQtRxH7KQWw4OABlScGqXzqyIDiMZAYZJOR0zV9ZXmyUTZtHzbsVVYYiEjxMQp3Eq2MYoWmgrEcFqYVbzXLPjgkc0xmFu6SofmLABT0x7VP9pQqUAKtkFVfrUnlfNE4PG/a0YHOMZp6rcqKuDkIxljhJkbDHHqCeKFMksDSHAOSPmOMAVNzEu6N22kEYB5BqjDfSyoQ8SKmdpOeT+NSkzqg7okdiIjh97NgNwMYx0FPsy6ALABuztKsAcCn2tvbvEZgu/achfemmMPMQAEzgD160ky1sFkYljfeCCGyMdTTIYDh5ArZJ4A/u59PzocsrumF4HHPbpUkVw0cIfj5QQATwPpTsyeZbjxsk58vaMEEHt701ZriBjEjsYwBjIC5B5xmprWSKVFKDLHgjaVxWfLdPNGI8FiG+fd/Kkk3cxcrtG9ZXcdxN5W8JnqCc4qxHbwyzbHK4DYyTxzXO2RjWXcQEI4PPr0o3qJwjOzhiQAGwMjrUcolqzd1aK1eaPymUMFCscHgDNZdxfC3hbheBgEd6cXERBDea+BgDrg5rOkcPMFIbc3QEdvrTgu5tBXRo2l8JVQMjGTG4tnnHarC6j8gRI3zuPJPb/OazDOIyAynCnBYjrip0BuJiEfDZ5UDoMetXZF2UVqJLlZdhGAexqb7THEZFl3kgY4HzdDjFRzWxJI2tggEMepOOah8kSHYE++cFj2waEl1OdySsWLeVJrGSQq6sSFCMOcZ6/jUtu4JDSt5Ow7inqKrW6LBOGI3OpBAI/mKfIfnfzTyx2jav15oshe0sWGTeZZAVKkjaFGcCqUc3nShXIQE7cN/SrAgwMo5KEgDbwSe9QqVtzMdn3SDn0NK3YhPW7JLaFjMUAbYBnb6g//AK6a3leYVR2Y4DMoycEn/wDXTf3Mvluu5iBndnnNTQRgl2HDlTjPWhMlX2GkJIkYdi5DclewHrUbybSEQnYOhPenRptLuhIcHccjqe9SNcJLE5aPYQOCR1znmjUNWrDbQszESIORnBUcgg9Kb5TlGaMY7DL89/8ACmPb7449kgGeMBueKltrcxuHkcsc4XHTFF0kVF2aHxRMVAWYEYGYz3IpluvmFgAQVPQnk0IuQXbIPQg9akidY1cAjfjB55qbnRzaEKTMquAcbeuTzUcEhmjJbj+FS3TFFrEbYq5xmRtxAHPNEfBYONpJOABjA7d6pHNq3dE0swCwiJCvVGzz0HBpIoXmO5iS/GSe3p9aciiWNHUEOpPGOKZk+S0pZYiowQR1A5p9LCWw+ZDDGVZDjG1j6VBFIZJA0RXYAPlI61JvbO8HqA2ccGhtkaFkjYMSCNo60vILjJYv9JVwqgKeuOhqViFwHBJAAwOMk1H5G1UkbOPX3Bq0spku1d0G1QGAbGCcelHmbQaTHRRLMWSZmwy4Kr+oqWG0MCFEIcAcHPI69qJZTJJvkCxBl+UKO9QRzrDvOCRwBg4z+NRrsbLUkhvHXgoCo5JA5OKJELyiRSxG0Y5AyeaijIVwI2xuGCH9alAaOMZJJUkgjj+tNIxm1sNX5CcHleSO9Oyu4PHjdjIz9KaHKRsyA7gRkHrT0zFIBIVw3QlcYJqTKNrktmqOm8kg4IIB54J9aJbgjAi2k4yAeeaY6kECNdgPfuc//qotIlgCmcCV1c4KjqMH3o0W519LIa8DlkdZVSRiDgrnnmlZGQnJGCMjPUnmpjKCpQEKhwQ235hyetPt4WjiTYwLKPm3DOfpVLRIxSa0ZFbRPb7mJKuSMY5zUvltcYLOTJtwMLwKTzlEqIcI2fT3oGS0pfAIJAx6ZpahsNjgaByLkjqAAo4J9amtY9sflFgXBJwAOcn6023RWYktgA9CvJ/GpLUFWuCMArjAxz1/WnZtHTGzVyN4WlkCCKXaPmJPQn0psBlkk+UMI9xBb1xmrXmlPn3MDzkelAvY3g8oKOSV3Fec9amzFs7jmiQCNCreYBw6cAY9eaiEYkAkYkkHAJFJpxE9wEJLMACecZzUsuYCNiANySGzwf8AOaa0dhojtZpboxqd+wnaM9DilktWAKJgZJyccDrTbYm0XdIVkLk8Ip4IzTluHmRVUMpJ5Vu351aBDJNkUp2yqJ1wWQdx/kUkaSrI8hJAkHJx0Azmo4lhY5JjSVDnGeevWpWfyZJokR9ypvG7nd7Dn2qlqMkjIJAeRc5+uR/nNLEghmVWbjJyAcZA6VWRPtUaPI3lSEY2DuOeOtSl0ZmUxtGVHAHcDP5VPLqBHK0qkzgEJjksM55/+vU9owiYkMAMhiQckdala2Fw4RtojK5G7uPTrUMPlFGERBAONw49eKb1Q3sJPGsqYByDySTkdTUcVnsUfI+7tnoevP8AOpbqNImABDHqNo5Bp53NDsx5ZUgg0XdkIj3SNtWbhCwVcdSeeKdY2zi7ZWO1F+UFjyTk8596cWRIgXTGCQpT+96/WmfOkyFX2ZIZhjkildsCR5uM7QQc8juRTVAu9pVCpT5S24A45xS26RyncSEEeSwA4wAaTTliYtwMAnByefpT0sO1wijeK5DIzbTwRt/hqOe3KyOyScgZYYOT9KsrJ9q2lIwADtO4Yzj8ahe0V4ZDKp3gnaVbkU09RLQpxSASiUoRtYAjHtTmhNzOshXMYG4/XJqWP98FiUiTPIAXpjnk1JHMXUoMqcFSH6jBPvSepjNO+hXliOAfmQHpkdaDjyzEQNpwAQOlRxubhiMkjJHHtU0FmsLF2Z0BO0grnp/+qg51G7siC1fynAJLbcAN2FSzyGWQL5hA6E468dM1HJABIUbOM9T3AzVsWYkiCqg45Bb3609FqdVNNLUp2NpHazySqd4I2n3z/TrToD5crMR5YIyA49M9KmmsfLdESQMWU7iBxkVBDZmNsElmRvmX0yOBSdrXNLXJw6wEBh5oJ5Cjpn61WaLbveKPkk5HXjmr8bBLQ4XzpFYAg55JqC3uSsqu6tGM5KDoPWoW9xWIPs5MYByBn5gO9Rw3DFUBA255z2zVm1URykuMgsSB7Go0CIQFUKTgFSa0umCJlhTaGZlbjr+dVURA8rKFiRhxjnBq59j+0OhSUlCVLxrngY9arQQQMk5lLRKvyx5Y8nPpQmhlX5TbrKXwm7aCeBkZqCS3NrOLlTnPUs2Mj0/z71ciljlTZsyvABB4+tEVsLtxEQWB+Ud859qpMxlG7K9zCk0xQnaVAyTwfQ09Y3F7iIMI1X8z7CgRgReV5bptJXczdTk980hV5Iwwdceg7HmhsyjF3JEGYp5JQqucgYqtAwjiBlVhIVGCnT/PWkSORyEfGWPRv5/pTmU4253AEqABt4qUi7EttHsLuGIdhj6VUlZhOFkdS5xgMOuc0+3fdF5hjIXJUL34/wD1UsWJUkkEAmCjlien600ac1loCRJCcoC7ueCO3NUrRJWhBI8tzIQRjpnvV2aJY1jljQjaMGPOOtVLeRgNyoEhLEEkDjmhaGdxjRSxkCUcR5O4DjINFvliZF2/Ljgfmfx61M9s8t0Ah3IGzuPoR0/lUUYU7Ey2/dkMB+Rq1qSL9nlWRJxkKzDcSMADmpnmMLBGGZcBgoHBBPNNgkkhR/MkZ1UHgjp9akupku1R1OUiX5cY4z15600l1Fa2xRljzICNpOSFXqeAcUQwsvEsbR5AywHA9qd9iYyDaxIKjJ/H61ajlMhVAuQPlOPWjYZXcrdLhGDPkAgDjFSS4jjKrwdoXBPJ7U2CCK2dmL7QM/KCMcd/WkUQ3G4RnccZBPT/ADxSsbU31JbS2S0jQ72LMDntnjii8dI/KLqMkjIUexFFixh8lX+dB/rGxyWzSyXSmUOYCwDEnAGQB3FTbUta7iAyxKXR8IRgZ7AU7zCLU5JLYDDHGcfWqtxdb0GF8tGPCt1FCCSV4VjBMbEghVxjtzRypasfQ19G16eKGCF1by1OCPbJ712+h+IVuLUW07/IhwJOh64wfevNriV4lUBMbRtCgdTUdvd3PnxI4ESYwQDj8x+H6VlKmpK5xyvFntP3mDJJkADJU8VJC8bpkgsQcleeeD6VweheJzvEE8hAAAVsYHHc/pXWxzGS3QsfkkxhVbGR9c1xyg1oXHVJnko057nkqEjGDkKKVYYCCVB5BByetU7aK7S3QsSk5ByApwQe1WogNqlBvCkDjrmvR32ZEk01dke5pHeA5QAcnPQVYtVJnCOFEEagCTrk5qCG6aeJpkB4O0huBx16VZb5lSUlVBGRj1pPsZ20C2nk8wqI8Oo5IGAQehFQz24uHSR3GI2yGU4GasRXhwgEWWJPzDv6Cn3FuI0ZnjYBQCGB4/KknqBBZSh1cuxMy9gOozxUs6vOhfPyDAI/nUMcXnQFw+3aQSSKmW1ViryPsBwAM0+oED2YZgwbBUElsDtQ2+S5U7i7ei8Y684zUs8boXQhwQNw2nqDnvUUVsdwZhsJXB45zST0NlFWvcsPG+4Bh8wADknGB3pUgjjkJAyhXbxxjJ6/WofMy7gOVUjAz1JFJCoSXymJQMMc9/X/AD7Uh05JKzJLWMRedsHkjyxg+pz1oEiTK5Q42jaeOQeaVTCUMZbJHAGCc4qoyeVcGY5O5hgAZOcY/pTSL5knqWrW1M6qUf5snrjim6ZHNFvWRtysDgg5/rRbeahUxytACwyM7s+tNMxkmSFflIP3j3pX6E8qtdBEDEjIrKoySD+NNFo5kyoznJO3sccU+AMkcUcgUOAVII6kGk8oh/MSVsqQCOx4pXMora5H9m8xG3qQ5AXIGfx/Cq8NoPMTe5IRvmA4NaKHeoCuXcdf8/jUcJGS+w7+VwOv1o1ehqkm7kixrHuyWJbAye9PFnGIVYuu0MSOe5HSmrG80QV4CyHGGU9+eSaZBaQ/ZEWEyBlJYq4/iz/n1oSsax0FktTLkkkhRkKCetRriHc2S3YEZ4PPv70NIVYhN2AoLA1NbzhtgKgvuy2Ow6ULRET2SbHGKFNh8xhwNxY5yfamrbz2cknnoI/mwoYckA9arqxSRxs3qpByBx1/z+VWb1CyB95kBzjnnFVbVHJYkkCPgE5xyMD+L61Az8qHfBz1XJINIgWNRgvnj3GaVFa4lBHJx1FGw/Mu7BKu5juAAC56g81AIN2QhIDNvYtyTgdKRVeAkEjA6nPU5ot0k3MUTJxuUsOtSgIrScy7kQqADjGM8j8qVYvmCPxxgY6U9o3dyqxqBgEhRggjrRbAIVdF/f8A3QKYK6Gm2a0dWLZyOWXvU1w6phYSApA+YjvUBlSIM4RvMUlSGPf2H50+Eu4GCODuO7/P1ot1BDLcIswZiBg4wRwMVJcl5ZEMRwgJJG3rnoKVICrE7PmByBnrj0FR+S4kBcbAPmHHTrQrGkFJ7EzkQ2yODliQpyOB/nFMkYtgHgZ5K5wetRSQMMHcxXcrZPOCM04xtOh3Hy/m4brnrzRZGyj0YRXCKwyHbg5VQDR9oefCGNsBc7jnmnW9sLRSTL98YVRySeuc0k7rbzRsQVDY4b0x9aDNxs9BbIFFAVyADkkHqajuwEdEOQXJwvqMVIQ5TYIyATkY/wA/SmoUaRDMCSAQCetHW5iWo7RbaFWf5sAAHPA4z0qOWUmSIwhdoILHGTjuOKZJuj3xoGKAhgTxikjiOcBckkHNLpcC8hCoy7TtYZIxVcwKOTJkr0Hpmm292A8iE4DAAhx1z6U6C1yAiHlhnOOgpLQSWqHQW42EmULJ/dY9qspHDMPK3AAHazN2qM2jtIXUZC/KGzUjkqg3YIc5I28jjvUHYtkQ7EDlEQu3ds/rUcgdECcKM8gZzz/hmp5DDGhOG3YIBBxTljDKCzkcYyMGmrmM3dqw1fLhtlALZA+Y5HNWbGRJSC4yAdxJ6nrUEYUuN4wmO3Gc06KMRzFCdoz8oB6Cla5lux0cZYs+/gAAKw6cn/69Ry23lohBPTPzd+D0qS/P2dVjUE9Se2c037KssQQF3kyCVPRMig7ItWSCLkgMvGQSCOc1L86tkEIGIOE4xUccs0S5ZFjK8EAelWo3jkiJkUhyflCinYzerM+OV4mlQAiL+93yTzzVy3t96ojM2cckjrUVrJ1QphB0x/I+/wD9eo1lczgFGjVMkP65psksWuELhXAYdFI4zUYkmyQV2FhtyQRu5rSiMaM8Q5kZA+Mc45P86gjhCx4kG91PIB57+9VF6anRB6ETsfIKFTkL0x1Of5UWLLEm50L4YEA+o71M8hMBy45G0J1YU20t7oHLRExdMnjA9aejRWlia2ny+FCK4UE845+tRKPMtiXbjdgq3WmG3E0cgBVpSe3QenOfepYAPtUVvIpAC4JI5IPQiotbYmXuq4p/dqpGWMbbgGAxyKht2InMhC5PRR260yeIxyuPnAPQSfpT47QWtukjuxwx2x4/rS2MlJ2LL28M06uAF3YB+Xk8etPnRLdA/lGWRQMAdeKomNrkABGA4AAJyT/nNWrdzbwgMDnJwf8AP1qomkLtXKcdqkwAQlZQN+WHcnmp/s+4RKAXIbJTPQVIsaSKHDblBwSw59xThsiaJ1OZN2Auf5im5MvcSchVC7XjIwQT1FUTbyOMq5J3bt3TH+c1oz3IhbLEknpgcCmRxtJBIZeN5DAhQAMf560k7INQjthtiLZJVSWOepp4k2xO8kQdd+3IHI460LAqoSVbhTxngkVKixvhQpKj7y7eP89aNtRbFK4dIo0iG5Su1hj0NWIbLyVkYOr7hgqePwpJrVpMlyQgPI9AO9SFxNNAIGIVm2tnoeKV7oaaZA+CAGtxCxBUgNwQcikhHkMgKBeMgY4PWraIiyE7GSRBzvHGKicT+eqBcjJOQcAf5xVIBhVIAPMUoz/Mq5yT/jTIXN3YFSSrKMnIzVmbE4UPHkqeG7j8agtpwIAVhIjJAJAGeDRroBGbR4iGjKRyAHB9KjhhlnaPGwNExLZ7jNXTEmf3JLtIeHYcVWAjhlRApD5YEqeeM9aa2DdElzGzkyRMIxtyVI4JFVkfzLfapUgHt1GetStKUYQAHkHDAY4P+TVWyhYSSKQ2VA69D1/xoVkiYxUdUSOhnt9gDB06j1xmlh/c26J/q3JJLEZ6ZoZsSKIn5UEtgdKjeMC5TdvKE8EjaM/nTT01KIXNw0kaJL+6JOQQOf6/rTo963CRBwdwyCc9cd6kCl7hTGynBAIHFRPZhrrAYLg9GOalsCzZHyCwbK55z6H86axMbkkggnADZFBjRigOcgYY56ipYnRSiAHcpBIJzkVmBBb7pQ+8fKDkNj3p2xS4CI4BAG5hwPxpjW7vH5UqOqbi2QcZyamhMiERoGYBQQCaAICHt1R4jsLAkbST0pkh2BN4JLHOB3PNTEo0gZo2+6FKj2ppImlAIG4AlR6D/JqkyOZFUKIgzodxzuC9ORk4p8SsrLKjASgbgMeop6g3LOVUKgAAAGMH3pbdZIowogaUkEkgcDng4NWm0UnoiCMSvjzTlsgt7nPUVCTLCpH3EyT64x61aGY5lZh5mOg54/WonlMqkGLjuT6CnfUNmNRC6JICSM4LDn/PSmRxK5IxuIOeSR/n/wDXTov30Ev3gu3IHYfhUdvu/dgv8oPLN1IH/wCqkLR7jpUEIQlthzggHkGoCoiYOchFOCAMAjtxU8UnmXGJEZOcFsdadd3EQUqN2FO4gcnv/n8aa6Ih2SuVYZHhTKlXJOVDE5BqKDLqUl6rgkg/zpYriOQmNImjxzntnmnxQxHBO8Bht3HjB96rbdGasRRh3idojgYOGA6kVFJaiNQ28oyjJ46jFTPGkOEDkBmyq9Mn0qWKdJg4MeSACMDvTV07jt0ZTiHBUI7KxGWPT+dSxbLcYWJs7tuAODT7cFpymVjHAO4dKbC0htZWOGAJVW9cGqIVg8xiS4GE6cChbhZQjrkPnkY9M4pFTy4UcDdGzYY7qa6BX3iJgQBjHf8AWgi7QsMaNP5hcMWXcFI6k5pV3rchnKqAAoVVxkZqONIFffFOEfGfLYFiTn60+e5Em6OQESDGCo6j+mKVtTqpobDm2kchtysSxHpzxTfP8uIM8bMckgDgHNNjkV4VjCEOzYJI6DtUZtPNOC/y5xuB9D/9enZGheljG1PO2lhjG339KqytLHI3lny4hkkY5GPepbiQXf7ptygg7mA5AqHyCZFjIYgEDPrinFW0YLcSJWuvNDOVcHd06HP+NR2kDzR+Q53MHOTkdOaklkjkiCEOsoOCy9SKkNubW33QuQSNzhup9s0mtLGcoqWoPCsan99EsLrtGeoYVoaFqtxYyyAM8sZVdpJyAB14zWbYzLI4R0UKo43NkknrgZq0Z7dHKxq4iztJz371i1fQy2SGxwzl0tiTK23BbsKhtbeOyaNFlaUyMSrRjg5z/wDWqRLZkkEwJ3MBkZxj2zVOOMPcBTlPLPybT0q1qROTvsS+RLpzJCYmKk5HHcnvU7+XKgjTO8DAA7VXt9wkdEYs6nOXOT79akmBdzKCd+Oi989qXXUzd1qSRb41UggAHbubv+FPguHld1kkQoRuJx/9eq0UazxhjE6kEnk85HtVsxwkgrhSFySeg69aLoFJWQlkontQIlckFmCHkkCo5JTsKCMouckNweKltVd5WZdoAj27gODkmoLtXVx+8BwTlW6mhasEmyZJSNpxIeRksfmAAp8FzLL8xi2hvugjOSP/ANdQWbiVCsuRtBCgH0qZJ2EahBgKTggcgn3pNBYbHvlYpkEAZJUdD6VBd3MzTCKLcAV+9zmrMMgZNhYIQOWHNAiSSRWB5wACpxihaPVAV185VQ7ApPygHr0q3JD9mCPhZXZBwDjHvTFjLeoC8ncOgqDyiE2puJAySW6ii66lRinuOtQ7ZQ4GGJwOMg090EZJMqkkEAAHNVbeGUTAq4TIIb3znvSxIyYKMXPzAYHXrU31ua+hNp8eSC8gPlkgBu3+cUwK0UjLEC7kk7V4z9KntIfIiRmBXPJD9RTGU20gwSxPJ2jGAam92Jb3GiEQO8wdssOUUcg9z1pxhQTeZmQOo4CngUotRtWRCxDDBUNuwepyKZ9qKGJFIMRZg7NnOQK03N1oX4JG+RGOBncAPWqtzdoz5tSpXIDZJz3pISz3AXcOcbXx35/Wnr12uR8uRx2NJKzBaMY14UG18AseVA609/OZlACmIYYoBz9KrBvIkScx5DbRyM4/zmrEkxRS5XYQMgDjFVZaWMXruStCnV02AgArjBNVgQ7tGOMHAIHWmidboOrjBIJLZxmo7WOO0UONxc/NjPGOaajZGfKXDmWUw7x0GGHQU+RVtZEiB3+WRyO9VGdsOgKAsBk56CplVTgmXHc49OanYgmmjmt8ykqAQc8elRWjAhyW+YgYBHIGf/11LNP5kC7TwGA5Hr1qtvSByVK4GMcUJX0BEgupPtS4HyhvTqMc/wBamCyTbDCAB1Ysc9KjtokkilbeFdACAD1znI/WiR5IVwVwxGNyntzzil10OhQ0uOnbyVdWCZ+8G9Tn60yCNpUBGfm4AB6j86ZbWrtljOpTlgQvQ+hOadCWYjBGA3Bxz/OhWJUGMhcwXDRhuCd2T2znvU4BaRyj7mORuJ78ioGQRlzuUkrgADBzn605oXjIlQAL3OP8+lPdmtNWQiJLI5Z3xFGOVx0JqaGfdIqFcgDJbHX2ocj7IxUOsjLtKnqeaZCjhQEQsw7KOtRuWrjntgIfNwzjcc46DNEJOSSdwYYAI6U60kaCQwkMCQWIkqKZXlkyi4Oec9AeaadtB+Qq3Cjf5p2kHIJ/+vSQIjkbnBOeCT1FLK0G5CoDZAyAM59abNDD5iMmI3BwAf8A9dWjmlGz0RaDEThdpOF4x0J61WkL8E5PoAOgp+/ZgREMxbBKr04PFCW7F18uUMS2DzyKm6Rkk7C2Wx4wSu3I5B7H60/yywG0FAG5Kn09aI1IBilITbzuAyRzz/n6UfZJImcrKrkHgIMDFSJFhLiUHbG+05+Y+vFMkMqEOZS4PyjPY/5FFuGjy5GOOSe45/WoizyMFUDORzjOaSOqMlpdlwxcR4GQQMnjrjJ70KqFyQybQMEHOR7/AM6bbF1cs6sFxjkeg6UskyRTAmNyCBgg4HHrSSdzKUkxR5UsflnI8whd2BgfWmwwNE5AfeVO3cOMjtRICFVCAF3KxyO3eliLNglSjMcD1602Z20Jp4izqTkqAVB9ahicopI3qcEEg8H/ADxUoVFQgTqrE4IYdD/nFMsIpoBKLiaF0Y/KRHjHsaF3NY6KwqyhSQyswOCGIwBmpIQlw6nzVQYGWPH6VGtthSfMLsTycHAAzUlsfLIVYguOjt0OfrQ2Va9h8sLsjLGSTjG4DrSxYiiciAhyAuWP+feldSHwMEt1A/z9aHnjd921kCgKRux+lSTcWyh8uRWkSWS5JIZyeMDpgVZlli3HCMz8ZIPHsKrshnjRYi2WBLHPSoY5sMqqxVwBnHGaEtS4ysywqmVPOUFVzx7Ef5FPiMkqkecQrY5x0/8Ar0qQSpkQI3lHJII45NWIUESqCgBIwT71TeptdMpuPJUlCwbbkMo6mpGkcjfvCynAIz0xT3jeNgAC5AyMdAD2NLJFGI94Rt23kemKpMGk0kyIMk96nmHBJOAT14OO9F6kiLHGu0sT2POKseXvTMgVGwMNnocUz7OS4YyFsAAhsjjFK+pCgkSRRxJsKONwOAD1GKZMhEgQICGJyKWBwtyEeLZHwoyNoI/zmpogJMglcKcAqOOanYqOhFEYmRUeMKAxwASCD1z2psQG5AApaTKgAcjGe9SJbo0xUDlW5wMZ4qEqSVRMNKp3EjjGarQa3CGz2u4BLgjgdwat+S4hWU9I+GQjOR7VWCuoKxIyyEZJbvxU8mTbiMt5Zyc4696lj7CRgSAiMlhkkgdvWn2TxMMJksAeD2NJH+7+csFBXHAycVHbBkXGQAxznHf/ACKQDmnzIQVYc9DyamijjEcQVcDHOMVXksniVJQA4ZsYJ56dc063WS3SMqwLOMEMOn0oFoxsyq0yuHIO3BWltYjHHtDncM5Yn61LLGE5IIz1bHXGahkBkibynA44J96pFW0GwqcOhf5snBPpim+UZIwhfBA4/HNSRxSjCgZBX72MEnFOtj5akO24njKDgY7GmthFaHIIUEMEOBs6Dj/P6017klkOwo4JAbtj1q1LtjwYjt3HJK8H+dVLQEwojIwdHI3E8nOSaegDIFcyggbwScgVM0f2RSwTJYckHr/9epYJxL0YZBwcnmopkuZZNirvGCQFHP8A+vmkJDFtvmJRdjg7trLjGfeqrOlvvaZQ5UhV7gVcVpYWLXQK5IBCrknrzQTFAn7seUknBWQZAPrinHzBXb1K1tb7Aki7cO2SCORUywOY0m2qkoY7gOCR29aZFlYQHjyZPlJUcDsO9NZmj2HLMMlWPp7UNN7DGyl4niJzvbkD8atTRMbreRsUqqjHJOAahmC3QO0kEjqp5FJLL/o4RVLvghcnnNZglYR2Ksw3lgTznrxVstEs6RRFQjAZdee1Uvs1wYlyNqI2SW7n0Ge1TRwpHF5pBIA5DDoelHYncpwf6mUB2BZiAuPQ1V8sqxbOJMYGOB0zWhHayXAUxgK45DE8D24/rUNzlZUQBS45IAyB6g1pFNkcmpFFC8QMucAjZkjjj3qe2mYOybsDGSc0PcShxFcxExqoYeWAMcdTUUcZjwUbknn8+cnNUkXGNrEcGEmOX3x5JJIH+NKoJfcuHiU53ZIph/fSgHJCnaQDwcj605S4Yqq/JkghhwKLbFBZ3CwwPLKu2Ld6cjrUErj7UU2MUBUqRwQTViBS5cBMBcfMOh57Uy+kWCQERHcwBCg8/n/nrQldi6jIrOQW7lgwdiNgYEEc1CVRpeQRKDtI7kU77RcSXMQAkPJzkcnApZyBMrEYLABiKtaOxnNaEEgaG5YoR5e0HaDyDk1Eg8xpBG+GwMEtnH0FXEjV2Ry/UhVyP8+lBttsXl5QEktwPmHai+hzR3KyW7XgUnBZT1Iweh9accWahxG0zNxkYAB96khYw+XgYJODj27EVDPHLNNFHGG5OSxHAqfU6lZrUbDIJMkDkscj0waZ5Zu12LOoBYHC5O2pCUt1jLx71DHJzjg59aamUQSImxGbGAOcetUvIzaS2HRQCKBIyCMNgZ79aq3ErROiD5HYE7cdBzVt0aIBnYbM/KD681VlxcTiQkDC7Sw7DJq1uZx1JreKNrZHUqSzHI9MZp0pW3PmhQdp5zxmo7S0Mcbv5oYY+UEck802JhazLtt8bl4LcgkGmkmWp8qaJJnE2HXpjpniq/lpbbCxJwSSPoafk3EpDDG05O1cAfhSXMkXyxO4jyMfN3FC3sJVG3sPktjHAk7R+VkkBSckgDOar3c7xvA8R4zhgOhyCf0ogjLxMI90iMcAlieP6U+CEwxmJmyzk7W6kc0aI2U00SQzeZv2qDnbhh/jUljaxmJy0wcgk4JI/CoJspMI4jkKBkKB6/8A6qQxxMQQ4TnJyMHp6+tZvsCkrajPszJKSF4QZyKS2Ejwspj53H5uBj6c0yBFkvIi+dqgg7TyevWppIjAHdGV0ONoHJBzTS1sWnexZjvGUkIQQRyfSmrZq/zbSSRklW5qW4f/AEgIFySNpP1qC4SQMqorKnGSfes1ojmnZtFV45Y5EdBuUg5JHTHrU0l2CcEqkmeOOTx/+qpVnMxUFQAmOmR39ar3UCXCRSxqUGSDkc4FPd6mWiVySCaRTlhhgDkNz260gMxYBWBPBAOelJAvkMMuJcIRgL1NQWkRMsjq2DuyQR0x/k0JdQVn0LCSSRuCpUHGSW7fhUptmuUSdmUgDlx25qvBI2/YfnZ+QPQf5zV5wixmMNsLDgkelPW41foQpbiMtKXLgAklew9MVPNJbm3SO1XBIDNu5IJqrgQJKhberIEAT3p2yZrQMpWNyeBtxwBS7NmZFvEJYAB5Dglh1Ptj8KltZ2aJyUaMZ4JqG2hdZic8AZIA6Ef/AKqUERS7CAcjgMcAc9aG7jRIZ44ISTOpJ+XapIP51OJHRSVjYkrzyD271CLUSgxNiE8Yc9vxqeMKIPJBGVGN2Ov61LsdCskV4XSGESsMMWCkdelOkuI4gNjAODkEDNRSxxgBIn3Puww3cCnMdoCxAM2QcnvRZCDfJdRI5lA2k4Hrn/P60j+ZFwXwmOC3B708QCNFJDE8EgHoR+NMvNzBGaIggABiM5wKEruw7W3JdPlQFowd2cMSOxpisqLuyCWbggjjGff606yRFgQIQhJLMNvJP1pZYE86MKjZJxuJ6fWqsiXPVNFdYV3702oy55J/X+VTWzDymRmIZjkt93rUM9iIyWRw/HJGVGeaIAY/3gGJAPLBcenrTsnsP2jsWPNSN8JulHbDcZprO7tsdFiBIVQecHNOtPlDEFd3Gdy8jr6c00jyEMiIcsSwH+1/kVSsCkmtRDbtKSGCoR1PqOcU1UMaAcjAwD9aXzZZPLCRYLHnnr/nipFkWMZZTubBJ9AKkL2RIkO5MKPn4AJHSh0aNGiIzlQAO3eqpJupmlDMXBAChvlGO+M1PCnlzlAkgbaOSOCP85ovYy0QxJdg8ho28xugQ/rUnkvJEAqMFU4yTnmlkDyTu4cHAAVR9OabBM+7yiSoXkll6Gobb2NYuN0S28Ztidoy5HRj1zntRa3WZCzcgkg45zTjKjgDH3vlBxyc0xUjtGPnbgoAGO5zQvM2k01oyMeZFNGiNuUnsR3p9umHJIYAHJPHIqTyjHjCFFPzHB5B57+nWpLfbGm/PBO0gtk96d9Ec6bfUrCV0jkLocYGSB2xx/OpPK81QckooyFAPNMQ5WUnOMY3MOCME0rypCI3UtlgMkc470jam3YfBGAztlgSQME8D6CmszWgEihmyMfQ5pkdpsAAkxExLMR16GpxBFLCgIOwkAMCQfrSRetiNZC06KX2Mw2gNzgmpLiRY4zEGZpcgAkdT7/rRZyFcqUIZeh6496rSFZyUBKlWGSDz1oSuPoWZrZI4xIR84+UEDpTI8LIHdt7kdDx0p8MZUAu4+c/Lk4578U228uKYhxySpye/P8A9ejoCehJbMzR+USqs5J3jkflQwMJDgkEHA9zUQn33DlFyi4Pyjpk0NIzrk8cbsNz609bkyWmhbSASxNKW2sp5Oc4xzVO1gkkVnGX2MXIzwAfyqSWBrm0do2DkngKDg4HQVPHOIrWGGYhVjJIIADEepNJXtZHHuJp+bhii5WQr95myB+FD2r2hUqxdsjgLjPrxQsaPNHIiEBT1U/5zT55Xj2XA3KoPz7eoGetHUE7C2vmznJA2oMAEYJOamBVYyCQC2AcDng9qhNwIYQgBQAZB/xp1sqkuXDl26MvX8qVuo1G49UJlC4Lggg59qc0bAhyNoIyB6UwBVkRA5iJ5B6/hRY3TTQlHBMiHAJHT60GiSAwNPFksqbQeMHk9KlQiOEEtgjGV9uarGNjOCuSPu/d61aZgyhHxhQACew5oKS0RJbziKTIPJ7etWoUcCWJFG8jbhupqtHKuUiO0EnOWX0//VVu5tnihldWfCqCBuI4x/8AWrNsvmSjYjs7Z7cNIUSVgCuD0HPrUZnTcWVBvGSydQP5VLp0axIDKhGVDKWPeoHlJusIACQdx29evemk2zO5OkhAwBsMh3BRxge1SJbRecqoDjOCSc8UrzvGsRcDYvy9BxTFkS3jaUK7h8AhRyAeOavYjmYkctxFCYkJEgLAHHGCanSCSSRFdvnJ3A56HpTIwVb5MuSN20d/zp1nLNbgNIABnIZucZB5pa2NVrYGtNsz72kVFwQwOBnvTInNwhEKiNlYruk53d81atGLx7nUEEY3dfxpn2cFA4JzkgFRxkDilfQ32FhtXCRCQhjuwcdz7UoxGwQ/I4GcHvzSxW4DQO5kzGBkE5AOKiMu+4yis5X72z0NO19RocxluZDkfJGc4AxgU5rWN4CAxHHp1PvToVEkeAp34G4Dv706BTLEXz5TDoPUipC40KcKSOVJbaG2lsjFNBjghTYjrjgBuoxSpJ5uZCoDDCn1I9qsRx+bywwDyEPXgf1oC5VkGy2yMlweCOM0qyMY1JBDAAYNCQF5GkmQYU/KAOtEfzlXLsMEgAD0Jppi3G5QBBv2AHLFznAqSGRfJEqgsn+yev4VKLPziSVGMDIpY50t9kUaBQRjCjoe/wBaV7i1exTljcxqEkAOCwz0qxJBNJGCjYK8kY5I54qWICOMJKRJhjjI5ApZSEEhAJOAR9famm7jV2V5EXIWUkKq8Acc/WoY0RC+CTGqgBGOM/SrYz5RLk4xkkdAKZL+5gBYArncMDPOaaK8iKCZ97kKQcBQD0xTklEEYyhBZjvI7CpLYFoA8vDH5toHSomkLxsFG4Z546CkhFUSCWTCI21RwxHXr3zSRy+XcyxCI5xlWHbNWTBmMxkbXYEcdRkU2O1Ft5RfG5QFy3Y4q9B6WFtYA5+SLynHJziq8uYLhJS205HUHB6/5/GpWs5PMMhJUMNvB64zUc+LcxRMcJI20seQKOughrTm6Uorb2zwyjoKSGL7wlkyyjJVh0plpbeUTJE+WDFevBAPFRjD6gGYjGRuLcADFGgdCVZy1qkrSbg0m0gDofSq4lMwMachW3YI9fxq69tGG+QgKo4A6EmqlvE/m7QuQxP3PTOKatYFtcmWUQwghsBhwT2I9qVkFuwuihCwoHBB4JOajFuEdywcxAAke/elSfzIpShUfIM46YBJoS1DcR5pJp4JgSIztLKegIqK5mfJURZQtksvPFSGZLjiJsBgV254BIoSyNvJiUEAjBOMdadkgtoOD7YkFq0YfO5g3eqkRLEtMp8zI2kDB9yakWRIWUpGAwIBZj/n0p1vEqSiYSNIS2Sh9PY0LRWC6IYWMbEoGcDAIHORUjh9zAoMH+8MAU2EKAcJyDwMk5x/k1XlZ5shkYBSWDZ69afUENhUxT7MZXO7I/un/P605J3icgdGbhSOgpyKFBjR+qgADvSsP3WCM4I5PQD61SC/crwF0HlIh6kjk/59ac5Bdf8Alo20AkdutLGxgk2xZLEdSucU61dBvU4DZB3Y6CkLmXcruQbneAQuMYHbmmShwcbTg889utOksispEcjezH61L++ZSJSgGe+RVaaMiWq0Y212oFUJvckFc9A1QyXDAHzFwYzyR0qZfJg3EhjlsAj+HHb8art5KmVmRtuMFV6H8KSXc5EQX1yTGjpGASBhQetTSx+QYGkYYJyQp9QaW62pChRNzA42DqODzVe3iJYl8lcgFW9KbsrM1jew4ApIqSMcHGCvUA5zRLu5ChpUK43Y4xzS22yOQo4ZlHIz+VTRObaUIPlXA454AqVurFaWIo8tEUcE+nIODUZZLdtgOBkYHXNSPGGhdUKo8jcMewqqieVGkhG8qckjoQP8mtErnOkW08yIB1JQErlj0/z1p4BkmBfa4A4AOPyqHKqEeYYDHO5iRn2ptxKyTF0JOTkD0osA2VHjdyyhBgY468805wBB5ZXczDBZh6eg/wDr0SxPMVd3JAyFC9SeahLB8qTh1IyBwRjNCKWiuhbWSPS7HeX2vnB5wCOf8KjMkR2sAHZ1wMYyP85pNztPmSIhcgDctJM8qYT5UzwCq54NNrqXHYY4kjjJR9hbHze/vU0cX7+MMQ6rjJPb2p1lhYzkgrkcnmoxsZolMTFCwEjZ6g5zUtkNq5MXFsWUJxJhQcdsn3qnZXBLkOo2L8xDEnOfpUskv70JGow/CoeSoHf+dD6e6tvKFXIzj86FZHRBpW1LSKHRE3nchyxJ5IBpUDCTK5I5YHBycYNLBF5WnNBvGCCwZQc9fWkjEdvGhcsxHQ59ay1sJxT1IbaR5A6OhDcYAHTmkZVG8yOcH+EfwihrUQzsx3sTyNrYAqv5Ms8UhQkttAUr2IPNUrM53FrVEiP5N15qgAKoIyeeKlTbOmBwS2c+9U5JPJRTGuRgbgo5OfSnW1wAzAoQD1OPumqsQiaGF5om8ooJIzgsTjjsKUhmgOSN5Xgk9Ce1LGJbi1SWNVETZy7JgEjINRR3SCRYs8gHJA4J6Cp1ua2sk2Sly0EZ8pgScfIeuPerbsYyqyq6hud34VSCbyjkuApJxjqKljkMjANvCkFSDz71PYyuuxHHKGjIyQpY8+v+eakuYo7eIRMWXcB84OMUsNmkUyMzuI2GQuOOtQ3CCQLGBkHGGcHIx609AWhMsMckaokj7+znsP8A61RxA21wYGJcDDGVBwQT0p4tHhgLEHO37wPT3qS2QGIynGzaM5681KOqKVtRk1xC00qxQhHbkbeMn+VRwQligwUc4bg9KmlBimhfoqgYPtzSWl3LHdMyIfKU9R8wHHc1SWmholZXHwtjcGJZlGAcfWo/MMrpGCDkHI64/wA802e4SKWVkPcMcc4JP1pdgnwYg+TjaaErCcVLUiJ3ExAAZBGGHTrVu0iWJfLlPJOQMjg4pLOKOIhWJZweQDk024u5ifucAkhSPmp76EuC6D1dlmKqqlAvOT/9eqhjJX5Fw5bJzweOnepmm+zgkj5sZP8AnP0psTvdRsNyrgZ4/Hj9KFdakuCSuPtwTiTHO7kYpZ3JwmQhbIUDuajtIc5YsSxYjb16URKVKTjkRn7o+bPehb3ME30HRXR3KZdpCjA46f54qSC5DcKAQw4OOlSRN5yK0wwrErhuuPc1AInt2dYoiRkjKjr1FF76Mpu49LbEiDd5Q3bmbGalcurh0IcKNwZh1NU7aSJZWRs4AyRjrmpbSYNnJ2gcEHqanVMjpciSVlmUupJJySo68VZEbzZdQcg9z1pk+ZpUx8gGAAe4FMsriX7UQhwmeQwp7q4ItCGRTkcDIBGOhqONsziVxlQRgkdMZ/xp/niad4iuQrZLemRR9n8g71CsvA2t296XkyuZ2sStOHjKogLkYHbJqGCAMVbIQ57e1Pt5AsbBtpAJIGP0qK4nVVDBGJYjgD+X40lfYlEkRCXBSXKqRuJPcY7f57UCHIKlSCRyo9O1ABnBKLsBXGCOgpgU2LB8nawHykZ7n3+lB0U5K1mWIrWIRgAnpz83eqzYVygySOQp7cY9f85p1xvclVGxGyFZh9e9V4Yp1nBwpKgYbBGcUJLubaWsXrZHLPghc8A+uP8A9ZquYEztiOHB3FiM9Tz3pY4DsjLEgg5DHPINLtMMe6IHIOCxHf1/lQtxrsLJIzlEAUGPLAAdc96VlZI87eTzg1DanzZ1LMMhdx4Izz0qaMgNvAJxggjnvRtoLsS20qNCz7DuwAewNMEPmyKR1VTwg+ueakDO6BfuJknGMcjNQJPLEGcgogPBI7ULyG9iwLhogRGAGQDCkdcGoZbc3Xlxxucs4BJXp16mnmSW4liIKocBeOwqRcWkzgAiPhs46HBo22OHd2GW7upcqnIH3m5HWrULPIhYgDPBx161BGPtCZzwQCAM4FWjtW3UeoA3dDS0ZcYpoiiRDcBGI4AOWHTJ/wA/nTcypGN+xMMcEdwM4pU2TRERAkscBj7U6OKQMHYKQhAA9T7/AK1S9C1oiKPzzKGcxl1OVZRwPatMq6wguybmYZIHA+tMuCY2ddv0G3rxVZZJGOMY4wVOeaVr6jWxbmK2cJkDKSOcheKesQvUw52DapBx169KhjtPMAaVWEfAbcDjFOhUwxS8gohwcckLjrWaswRJ9mj2B2H+r7qeSfpVm2kAiIw4GSQXPUVFbN5iFUfJIyAe5Oam2yOyg/I5A4XvSd2aKKaJlmFrbI6r5jucAqAQoGaqW4csWOBkkj+8Of8A61S29qltKsbjAZuTnr9adaIiMRkuwDEL6jPFWtEZ8rT2HOBJERMrIyg4G7qT04otldFVGTJ6FSamZxw7/eXr/sntQoH7t1fIPGAOSeetT0MbMgktgpIQfL0IXoBU8bHfGADhgFIHcDpmpGgKsoUFwSMinzwGXBICn246dKLnVTWlyKaI+XtyRyMEDk1NHHszsGAQMAD8+9RchQDz0y3XNWQhWIEEIfcdKV9jTTQqi1eRvmcBmOQKEtTaqqMxkB6VLHHuVJCeQxAKjngUZYsFIYg9P61V2MSGMLwA2ccHPWkhWWW3k3hXBOOnIOanCkuoAwuBnjpTJIAMAjGW+UZOM1IDJLbYyAYCqowD7elFvGROpA+T17ipYllRS8oyy8DsME0liZbdjlNwLckHP0pdA6EPMUrAFnPUgcYNSqEjEhJ7ZA75xT3WZ5WJCgMvAUY+lRi3nMhEsbhSBnjrg1VkwIZJ3RUcDgDBB5IxUkNs67ZGXk4bBOOD705LLfkIGHOCWPaplQpKEJEgABBI4HtS9AKxBZgMMNoILL3z0qWPcFCGJpEGSGzjsakRVaV5lcZUcJilWIRRHeT13Z+vGKARV2EQFG3ICM8DrmnpDIxRSoKKBgseM4/nQx8+QEj5UAUgjggf/rqScpNGFIYJjkqADxnGKNwKux/McrgIp5JPGOakWQ4KnbkkYxx1pLeJQrMA2D1Eh7f5BqFW+1NGBsZANpGDmncByZbAJ2EHkt3pot83AbcFGc7fTFOkaSOUFosIF5Gf8aI7YxgSkbXJ6nuPWqDckR4oIWQneQSVBPPOccms50e4Ub4juU5xn61JMBcXJAKl88qPrUxspSUCA4ClTnnP1oWgeRCUgt7Xy0jJbG4bxkZ9P8+tQpaRSxGUL5bhcBR6jmrVmounlQKOeMkE4I9frTI2GxkLAuq5Iz0/GjWwIjAaJ0yHyD0A64FJbMkUpDB05yW/CpkR4ZUMQVouDnPc0k8UnlHIJZsbQMnOaSfQL9CCQuWRlO4spIweCTn396Hh84Z8pt8gChVxwQKJYCsccT/KWJUgcetSfaWsHDBgQSMBh065NWvIaKcaxwogAMRB5OO/NSvcOnkgnO4gHHJIFS31thgSuQTux6Gq0cc8UmQqlCDhscggdaE0wuD2vlSBMs7kZBAwOvf9aUW74IjXCKDuJHQUWzSyTRGTLAEHaBkmmsXtom8xCA5wCvX6Yo6iZHKNsbYHlk9CByAD1FEMfmIC75Yg5YLjNOimM0CFlZWUkkMKaZDG6KGG0N2HOKdmTeyGTLcfIrH90pLAoBnn3qBXWDEYIYZDMXI96JYnSSURJKQR8p3f59aSG08kDzWLEjjjBB/zir2Odzb6i3FwBOiLMFDEAAdzzULrJbglevUHPBNTSWwe7R0zjjHueaFP2eNupbJYg88+360aOxHNZEMUhwDK2COQG445/wA/hTt/2j5ACCOTg8dcVHOPMEbKflwNzFafIPLcE/KdgxgemaaYkxJY+AAhJJB2qe/NN+zFN6/fOcsSentQpdkV/wCJcMCO2eKI5Ht/3aYwxJGe/NFm2iolOF2tmfcoZd24sew55ptvII/MG44J4z0APSrkRDwSxSrkk8kDp196qrp6YBjJGMcEdev/ANekrO9ylfoPUo0hZyeODzjHeiC3jneWYSjAU4Unr1qzCqJGyNLkFccDPNVoESOLaI9p3HBPcYNUS2rEVtbvIOCyE9WkG71pDbvJChd8xqd0gA4wOn51PcCQICpAUEDgc5OagwpQo8yqjjaQehI/z/nvSJs31JlEMyqGU8HBEnQDBpJYoYoDjAyc4HpUJMcARYyJGJC4DdBjqaRXdAhYb8E545HWhDUbtXII7tjA4ikEaKSQTUrRrNd/Ku87Q3HY+9RNCTnahVGbg+mamDeRkoeVBBY9hniizexSSvcm+0BFO4EOpBbnrVOW6SeOOZAxO7Ax2wT/APWoVhcLKcqQx5Pr1pILZIZQDuwQchjkCm0khRWt7ii2lt4SUz8w3Lu6AmprOYjeHQAqN2F5zVSMlYnhj3s3Y8jLU+DK/IcIXOAeucVNtAsmSQ3EaykGPaxOQT25on817oKCQxGACOSM1HNK7KuI334IXHfHrS28UrLFiZIHEhALA5HB600luUtEjVv3AsYI1KqAcBgOpPPNV7KzJddv73GN2znHvmpEn+6+PMRQGztwB17GizCxTTyiUl36ANwDz2rn1WiNVLTQZEyWxeJ90xKkqSTnPpTFtEZS8QYEAgrjJOKsC2ndRLEihgQxLdSfaoRPcx+a88Dh9oYKcZ/MfjQrvYEm7FQQNFErTw7d5KrtOMEeuaIIdy7QcA8cGpXuyRGixghzwqt0J9qhCOZHgkiZFxyT35q9eouVXH/ZoreIMN5JO0DdwD9KRbpLJkXDudw5A4xUYtoy8cSk/IdxGe9WJoAqq8YAHGD3ppW3G0rCyuI9rhDluQD6HpTZSTOMjjjKqM5NVkw6Sgb97EgknHNXGbAjfgugXLbepwePaixxJajopXaMpjLAjGRzikeMRxbAGHJBJ9TUIMEDFyxkcknC/T/69SxSnZGCMFwGIIPHWhq2qKSHW6+WAHO8Ecxg8imy3EKSxBQ2zO0rgdPSpH/esBGhRASSxHJNV2soVwXKZJyQoHFJWOuO2gFoihdQ4dTtAYfw8+5qQJOtuRGCyE7nYd8dv8+tQQqXneI5TaOCOhp1ndrHJIgZiMYGR0I7UrPoN3HPCJVDIm0uOR71LZGJAQHPnA4AIxg96bw0ZJIDgYO3kc/5FNN5DIBNEfNiz8zYK4boeuOlGrsJO4xGkuJjIm7coOQR1HrVhI3lfJGRjqD2qOzkkjlLIFyVABIyO9RG8vNxRBsUnLYHPFGrGix9mzkhgAvUDqQajFr9jO+MnaRkD1/WnxyuwQ7SCwyQq8jHWoxO8CoFi384J9ATTVw+JWEa5aUK7qigHgqMZxThdjYVCqhz0A60RTJMvluyoFySoHNKlsNqlcOMYyp9M0/VGbgkhLNfMgCFC5DFjwe9OZhclTGWURMMlRtyR1zUkXmQ4gYBUZgBz0+tVI5GtZnBQYJ2nA9KSRzjJAixmJRmQ4Xdu6n0q2sYWERlG3spLHuTzxUUVoJSyoOT3J7856VKkBQgOCWGCcnpT3DQdaWKW+OHYsOCxzik+zeXcqIxgjBOG64FNaadY8b94HIULyB7GnSLsWOVWkRwQznHGOaWqYthXDyE7GSJ3IBJHX2p0iCRSCpjweSD1ApuR5Pm7kSL7wLDBJ9qS3uoJUCIhJLNgk8HrmhJ7jGQgyIi4bcSfujgD/Gks4XyqvnKjgjtT4bkxfuwhVCccNyDTI5EF2BuyvBOT1ppCsSxSESxqDiRhgJjqMU+MEYR92AcknqetQ21qIUM3IIbhiadDL5UhV/MYtyABjOan0LjurkhvY/OCJuChdxZj1P506NZJEBwM54IOfWkK+WQccMOMnpnmgSbJlIiI6BWA4zStdaHQpLuO8x8eYAXwMBT3wT/AI1FcTSvsBQJ82QF6DirCyxn5EzyD8zAYzTcB/416A4x3qVdFa2sRhDbKGjQNkhc57+lSx3IKCNADg8kdqqiZ7NShfzQzlsKMYyfrTrQmRnAwGY5YH0/OrsNFuSVYSgLEKc8Y5pyqFQ8Bs4ySOh/yKrQ7GVwyPwMBj0ODzU0PmMA/G7ABUDsKlLUTlZaDIWkMoJBQZ4JHfvUxZRt4PJ6s3U/nUcRGDhiSSMKRRbkxxFJMlznGDx7UHJfqWIsxsqhPkxycetLCouZghLFMAAgdGqNIkcIzOxxnaMYyaaCtsu9j/FjCnrQtTSGxYgh2NKQGBPQKOP88U5YHMIQZyx+bYcE0y2VpcCLMi5z0wcZNXrWVSQBFhdwBJHSrV0jTlcthESS3IEoLIcEeuaSQhvKYMBgYIPoKnnYbiVBkwwAKjGeP6U0SJK5XyWGBjLe341F7kcjiyBJGuTsUsyKQSyttH481IlpCh2YkbccHLcZp1tsjBAGAeoA96nisvtbrI52AEjA6His9tARLbQoiB0YFCApJHSliLtMImTAYYD7cZ60RSTSqIQqLghsbcZ555pUt5GmQnbhGyfUihNJG0dFYcLaW3YzkZRRycd/85otUyJXAwCpOfqanjBjiMSdCeN2evtUVtGf4Gye+fSjoaJ2Wo+MLErg9SAQT3PenQJ5apgYIO7jsaV4FjYkuS6AMT2Gc1NmLAUg5Azu65NFyeVOzEhDzK5mODnovB/OnQwiMEqcgHJB5IqOPLfOyMvO3nvxUqhogjgnDNg57D68UhpK1kP3m5jUomzJ4B6nFPihNvEyucnOeewNOjzAAUORjAJHXmmwKZ2AcdejLQMeu8koFVQOQVHfvmohbzeczNtZT0Ynb+HWiR23KNrLjJwO9WJEeSDemFQdsZJpbBsQXUZjSIIYshwzDHJA9KQ2v2xVBLIUbcOe9PiAlVA4BbjI9DTYzIMIMKpPLY/LFFwIgWJ2ZJI4BxjNSwE2+Q79B6VI0AzGQrcABiowT60ltJ9p3qdu4HlCMEjPFG4ESlXmdnVzu6HOOPan2zStvifdwMg5/Si3eQM7AfIo5OeD/wDXpzyMZUCBgSTz0HWmAbXBGBjHynafSlBON7pnJ2hR1/KnzIiEl3B7kD0qK182XaTyg4ABGRSSDcHhCYYrtLce5ptuyvJtL8k5EZ/Gm+W7bIkILliNzDgDt60SI9uMI0ZcsMnBPGeT9aq2gEkkoVTAkibgfmHoPaql27+QVT7w68ZwDUotC4Lltr4+8enFLLFIsSq3IOc4HUUr2YEKlZcFQW3AZye9R+QIZSFUZOOO/XmnFBCwUxnLAKGUbcZP86IfMglIIBkzkjGODQtAY1IBLeEg4TG056HjPSo5BPLPsRlaNTzlun4VI++NzI7bCCeMZ6e1CrsYTqnsxxwRVgVpJXgnVI43mYtyoxxgdM1OsEoKMx2ADLAHp70xsXMrhCQcnOP0p8cOxWJJBwCC3cUBoJIjqm2Mct8oIOKgjsvJXGCrlQGYtycdqkuHWJI3UguWP0FKZonXAlAYgBuvWnroHQZbAzSLtWRAowCDxTvOeCRUJUtztLDBzUZMkbkLLGpz8p54x7VE0s2/JxM3covT6UhJdRnmNcEPKCrqd3XvUo/eQl5GOAOG7f56/nSyukYxEzrIy7iSo/nTPJnki2tymODkc/Wgd9B80oaFDnL9PqcVHayukLBxgqOgHGOaSCVLMKHiDgkYGMYpiTjznXjac4Vh1Ge9NICFLiRgNwKogDBtv/1/rSWpESIZjvQsflHUH3ohcOSJCFVRxt4JwelII84CKcbsbscAE96YdBvl7Iw+DhiBjnsKPKKMC27OOvTHWknljjuYwrLKsS78IeBjtT3G9PnTaO6g5zketVroZyaS0Ee4MTKSHJzgZOCKr29u4XLzkgE4Dcnv35pG+WyMuGeNCTubkDmm20sdwjAPgqATgbetUlocisWpVP2cMGORwRt5A+tRpGJbfYRsAGC1NDmNSu4gKTgM3YZ71X84EbQXVVOcLzn9aQ1FtaIcoCWwUA8EjI9M81Fl2clgSyjlgOQKtTxmRVIPUZOep/GmSiOLERbKsBnHUtTvoNQfYhlk8uI3AJCMNpXJHTv1qvbRvcuWI8wMN2GcqQfUVet02oTJlVzgKeMkk1DHsimdU4A6EtwBmmm30OmMFZFeGF1cD5ljLZII5JHf60/eZGLRAEqAGYjpyal2u75LnAJ4z+H9KY8Yto2cyFgwIAjHQ0k7uxEklsOkiNyEdMKQfmUVBDGJJyWc/KOVoZmRBtJDMcADrn+nei2BRGDjL45C9zVLY5rNjMs+XKmQY6LSzRKkRDxbGyCA3Udeake3ZLRHB2OwOeOmc/yqrOPNALsMAjc2Mcc5o32NFFW1HQESDKffxt3EcZyaFuJopiNil1+b5RwDimOi2GZQGCgZVTJ1+lJb3Ls+cDOMgbuT/nmjUpbE0Ejyyb5F3diAM+tJ9kElw5C4CgYXPB61Hbu9xlBmPA3Eq3SoozH9ud3lZJWwqEMPlIHcfhVEcpd2QGKRiY45iBhBwT6isl5CSVCBTwQR2/Gr4kQr8xUuRkH1oZEeOUSqQVGFCk80rjimirYM9mHEsbOcbgyjgZ/GnPJsCMo3DJPXJFELO6ZE4jVTtwVyTmkS1SJXErFiADuLfyFI25R8ziNfnSQZGSQemar3BW2tkxvc7d4IGMEjnPNTXEkcaIg3FRgAgZNSSzrcxIiRF51+6FGOOhq46WbFyN7FqKL7PGUJIc4BGOvNOkJjt02DgnJbsT+frTUiU5ZkcE5ALdxTlkKfum27B0A6kYPX8659OhjHViq0yKQPkOARkdKqvPc+YiOCRjaGU8g/XNTNtDF0fY4wpGe1Ruzi4RyVHHBHIBppWOtWtoJNZhmQ4VioBBxjHFOXdIgVAMfxZ6gD3qJLowpGzoskMjYDKcnPNPTLRH5NgboM++Keulxbbldki8oHY4YDAAHU+tOiJhCIEyAPvdhn/P60hh3BBuJABBGOn1qtcySKSIgVRgFLY9KpJMl6rQteSTJ5obDEjk9Mj39aaY5TcZVtoJwAvc1JalSqEvnyzt6cmqU0+LvaEby3IXKc80K+pydizPbGIgkkN0OKAWEmQQoCjBPUmpJYQsIKszODnB/z1pY3UKA3ZRyOuT6U1qBLbuy5BO8HABFVXUbipyGByStPguBDEwiySHyV3ZApIJzckAxugY8k9KlaalRk09BASXIEhUEcADk81WtrUjBKkE5J9zj/ABq4IxtWUlgykryc5qO4QoQY3G0ckr2PfNF7l87bsSvbeanlRbVck7j1I/zmlW0W1iSMSKgAJI65x2qDzFhdDwc4yB1J70W+57hcgCMkds4BpGwyeQyPlWZXABBPfipIyZbxWGQAANwGMHFMuIvKAYgOH74PAz9aILtIkjHlkn1B68frVehDnZ2sWYrswvt3pICCM4xgj/Ip0FqUEeyTqcFm4FV3G2TACqzkjcR0HNOjYsUjd0bB+bipaKUlZMhurQytEc5bsuPQ+tXFskgCyhmO3gAt3x6VBNH5MqMkZVZDt+YUhYC4HlgnIGeDinvYmU13Hxszv0G8HJJ7VPIcucEZPP0pqSQmTa06IR0UAggf5FMgDE+YUJXGFbHTmjzOcjGY2cxuQ5wuR3zUyz4wT8oyFAPzZam3OI4klIAcHjbwB9RSpaFwZSu3oQUOcfhR0TF0GxRLlpfmjQKck8H/ACKTBggEaHJcEqe+KR9zyJ87OQMEr6U2QCPGIgCT69BTVxE6b5YVEwACgrt7U23ZLcLGQCFyc46UqoCwJVizdQp4HShmdd8QiBXgbz60rFE1vEsscj/KABuBODnHtVWWaCOWL5n3Y5VBnAzUtrbjoEfGAcg8DrT5Lb9+ZMCQZzwSP60k7M3UE0Ot50mt3VPlKjJB4PQ0QgtHnOxhj7wpUji8vYE5GGDH6+tRWsITeWdlGcEk460GSsnZirKZWPmnKDgfLknrSLtmTLIwizkAcHjNOwY5cM4I6cDgYpspBxGV4HQqD6Ubji7WJrSWIkqqHay4PUbDzzTpbcQMCkqlSeAo6cf/AF6rxozxCeAh4idpZR6ClkkzCzOSRhcE9jj61NtTXm03JbhCAkjuCmQNo7HH1pyhYAMnaGIwSM5FU4szbMl/LY4G1ulXn8h4EIkEqggEk9CPSq6ox5m+oluS8YiG0jnBxj60i+YGAK5BxyD0H1JpEKsTgDcRwRSpFJEhLSbfVASfmz3NQO6tYkmnUonkRMgQcBu5z1peTKHACqew7dc1JayKQ29gHzkELwapRWn2idmcmJj/AHT2p7LUleZbZ0jgAV8ZPBHWkt0LKqOCSSM5Hp1pGj2QxRxhiQwy3fFSxH7XtKMQo4IH+fejojWOuhaCSRBEQEt2C/5+tOSybdhpQCBuKfh0psahwFfO4jAINWolRZPLcgqOoPU8U09EdS0Vh9uDFGhjGVBySR0JpksRBCIxRMZJbjH+c06BPI3iLAjIGVbrjPapFKNcBGOwMQD7gVK0DcWNQbYRhipzj8veliVcrGHyRySO1SpsWQlCSV52Bc/jUUYkQ+ZkAghSAOQKkzcUmmi2AZ1zASrbcgt7Gm+SbUq0j+cQCx2+voaS2mECyBU2AHgHk/zp0c8krAtGWG7AIGOKm2hVrLUsRMLvZktEVO7Ap1tC7bywUIORt75NRsN+TzsyB05xTiFChMsqscHjFIltLVCC2YyEoTggMWY5yPSpklRwu5tuDgD0pvmCOTBG4YPyjrx3/nS28aqVLoAB2x0NK5PPckYlISJEJK5IA7/WnqHaSN+CgI+UjIoDrJOgOMZwQPTtTQMFQEYJnjHejoarVE7J+8BYbQCDjtUkMSzB0B2AcggdTSBCIsspJ7ZI/p+FIrBGJRSXI9c0wV7DHR4sIxfBJ59KnVfssZ2kOF6N6mmtKRMqYIIGOe+aHkKbVjQuT1PYVAxsSquXLZXJyQOMioo3R4ULbgCzYI/Ic1YR0kjCshUHOQOOSOTVe2jMSbI0O1eDu5oBD5I1BVmcrGBkk+tJHsAUNnB5U9M4NSmITxAou5DwT6UscawQKykKMhcHnFADVAQFFZVdxjaep5NL5YKgZLlTgY9aLffK7KCvPOSP0qRbOUqp3qhJIJx0x3qkJuxBsSNyi8Zxn1wKYu/zA44A4yO9TNblHwQJVzwVFQyuVkEYUl1OcAdapaiTCOMi4R1G0EchupNOkhaSQSocBeoZecYqaOIeYJSGUheQR3/zmmzSsGCAYz0Ofep6jTuQvlw0Ylw/DDA5A9Krx7vLIfdwcbmPrUiw8lzsDjkDuadOkROBly4AbnjP9aa1HuNmjGI23YK9AR1OD0NRF1BDYIccD8KlGxU2KoOAQeelQqC5BVlJBxj1oXmCGTOJkEoGTjk9xTECzKVXgOpG7HBqWGeSKbaQCCM7gvT8KVIt7BG+Y44OCBnHv70/ICsQqTG4RyuAFGVyDSQn7QXTBxgYJ6A1IfNLKjBcAnGBmkLrDCXZ9gJwBjr161QdCrHZxyzcuST91T3NTM0LOGaUBl6Fex9Kks/9X5rN8+en40wKDCR5ahgScFc9T60rsFsNlCKORg8EH/69RxxpGpFuAzg4JOamTaA4YhMHBLdAMVDJIDgxuD6kD8etNMBoxbNtXbuPDN6mnJJ5aHcQDjJwevXpz/nNJKwiRZJeWIBAJ5JGaYChmDAqXOAFPYU7gKkfnthQMZGCe3BFU3hieSVizb1yo2njjvV0ySWsDRpkIx/Gqq2y2kX2cpsiPzbm69aaGiOSBckqzIeOoxxT4EMCOSGfC8Fh1yakJMITyiMIOSR2NR+ekl1EpX/VDHy9zR0Ik+Ug8w8SrAmwnawHHIp1w58gOgwrAg4qy0YhJzGUDcLgd6rmFLcASb+Rxg4x/nFNb3ONu7uVoW8uN4Sm+N1JIPc+4qKRAjMioVVQGLAcD2qWJt1wy4ygVRuPrSSbEhJXIOeCO+a0vqF9SKNhcxhTu+Y8kdSKhtoQpwgO08jceQPSrLIsPlxo+RnkAcjrULxqJ1CDO0Y4brSR1UnoTLI0IMT4XIznv0qBrYkADBxg57GllE6FcAOoGCAPenyyIrbTuDEhSSemaNOhoEy4VUGUxgg+tUUEMeSW+bnIHU1cuYDK0aj5cYwT2pn2QldkW0uxPI5yeaaskgViOG5dMABwhzkN+tR242QgZ3uzFs4zgdqePlQAgZwSGxwDThGhQ7ixfaAcA9Oe1TfXUiUU9SMWjoiO8y7gSwHc+1AaNo2jQnfyc/XNIkIg4PMPOP1piutriURj5mKgZ7DvTTZjy2LA3xwhHIwBwKrz2TzQlBnB4wOaWZhC22TKOD1YZJ6/rTnQkLsQ9BuxxU6rW44psiZBDCVBGABkAfmf1qGW3AwSDkDpnIPNO+0xuxQBiCOWPvn3pXtkt1/dfMj5wfQ/jVJW3F6DEcwsCEBCnBA54GaJ1hlfCAksM4A9j0p9pF5koXyiTkE/UZqOZYXeQS/JEhORGSDxmtEkhJiTzmN1AA/u4x/SpYWA5YDJAwQKZEsIkAETJxwWPAyKapMcBXIdc4JJ6e/WpXYqNxHV2KAbUIAxuGMmppvnujHnIAyCPbrSStLDEhCglj6dMdBVSzt57mYvEvOdpLMRVWurmyTsXYoUcqm3L7dxZ8EAE/SqzI9vOjxgAA4A96X7TOFGBhsnJAqOOMXU+NjkgZGGwAcd+DTVo6sq9rGoVPkBAwYKDu46g96gsr5AFhQKFB5Yjn3I59qUWxuHLliNy7SqjGce9SQxhvLiAVwQPl285+v51jotDiS6ojeAl2eIkhgGINWhpyeUChABHU0i4jcFhsOAoB9smpX/ANWfvHBOSfxrO7ujqhsig/luw3oMDoCOh71WfAi3wbn+Y5UDOBmpZIEktwYTyTkAHnpUE0ENuAUzuAGABjHXNaob0L1vcxBFieI5YYBHcmqUifunTHQk+nGTVmKMFJCX4jXcM9SSKhaQTRR+WP4vnyMZFStGRsRae1w9uIGjjBDZAj46+tW44hgleGByVHZqjt5fMKI42ZIAVQBgc0rys07x4AH3gc9Rk/1qtzGUbaif6sLuHIYkk8ZFLBGhQOEABOBmmQptkmLk8LkEjpQ8q2hQuVUD5gex4NHoY7jVs0jdnTJLLyCetTlnZEdCTEDgkfnULxLEIm37ckHaTgn2oe8kIUxqEViQVIxmjXRgrpiW4eRJSCdgJ2kjr6GpbiGOeNGytvt4AxTZFnh8slFcNyWHDDHtTwzW25T86HGW29M0asadmFtbh4hyHRWDBgeQT71CJil0pUhFYhdpPWnSRtCzLEQA5UsM9O3FQwL5shV4soDjcewPfmnbqdXMkkyWO2R5PLE+XUDAPYUitCjqzxgFTnOOtRWtusNwSUzIOAwPSjZGX8vcATzgjjP+f50bnLdXLKgzYIOCQcZ61TggDqzuGQ59f6UGyZ5RIgKKDkMWwPyqKSbeNqs3lqSGAHX2P+e1FvME/IuvDPuAYrs3ZAx0+tJLKEcAq3TaCg6c4oxnJA2naCMjBB/z/KohOYipRiCAGO4HlvQUJEkkdorzB5Q5bdz/AA5qyZUhYIi7PqOe9Vpn81wJGIDAdB1xnNSosSK5iTGMgrjn/PWj1LVth7eWI5EdA4I4OM8mnXRghSGQlkkxtCgHHAOKrRyAMCPUHAH1qzNIJowFUjLBcHoP84otqTZkLQoGQoAMjDbex5qSeALIwDn7o2rjkdf/AK9MknDz5JKpwMj269/rUUs4VmcDOTwcelMLD3lMSloMvKCGAI61KZlki6guTyNvT60qSLJACsciN1LEjoO/8qZs8xzg9BktjqR9aB2DMkQVFwRglj1J5NOaQyqrptROmQO4zUCZgQFx85baCTj161Ylh25ZNvDdCOp/Op6nQruKEDttRAzEjHJ79f8ACiJJcsGGcjFNUqUcx84IIHoe9EV0cEORC7fKpYY6k0MiEbuzJvsxfaFYgfd65p3nvHIowAoGSx4wORVVpgpAcuWzwMbcj/OKktiZxKC2TjjPU+tNrS7NOVXSJIBFbApAfkYk7WbkmmQQEyKSSFPJyOBVaNY4pSArKBxgnuRU6zrLFlckxlRg9SO/epFKKSsT7oZk8oR8jAyDwetV0tRCwC/dGGGR3p0Y+1owGVUEA47cf5/KmB0xscvGwI56ADPX+VByl2C33ISdo2c8dsU5XWTOTtPHOfwoaMj92DuBX15NQSwjaQ6OMDgjikhonht1YKVAJ7gDoKkkWIY2KykDHTrVa3lAlUhiABgkj06VLATJ82Bs3d+5o6lpXsTRx7lw6ZAAan2ysMFFGPcc0m8j5mPB4wB165qe1gCp5qAgZBwOfepV7FxutSVbYIwO8MAMsD1GakWMSYG3bxnJGMnmoQwYbiSnOCCOo/z/ADq/bIFiDHBPUHPQGhaI6U00I0TRxoFGcgrk02zgSCTLcuCAAT055p8KhA+HYFTnHbNLGiWhifeAACzH1PpS8h+hZjSKNjj5Bnkjj9aYQ97EiRMIwJMl36kD0/Gmxym8kkdCEjCjKnqDViAfZ1OHBBAI9jzmp1TJcrLQhhy6B43BO4qSf71WoojaxlzLlivAxzmqq3CQzxxyPksMhB3PemrcGOdwwLZOQD1596HuY8zaLojGcAkMwBJ7H8KVpfJjx99+pI6dearw3UshIEYRiNoB79ahNisJEksvOeecfgKzW4iVdSidgQAXPUE9PTvTpLlkw+MZOQPXFZVw6LIQgDDIAyO1WY7tioyoIBAx171XKF0X7W5jlJlD7AnLAH72c1rW0izwoUOQOcAdOtcxGShkfftzjgemT+tX7K8C5Ksw4AJHbmqceqNItbGxH8hJO44wck9eaRtm4AAqfr6mq1lciRc7wvYH1q7CY3i3qULg4AI7jvUWaNFYGdpQFQgkEE5HanshLAnGRjOBj8qbGrnD7SARyamgRZXQsdoJwSelFw3K/miFjvjY7uFY4wOec1YW4ERJClCe/HWoXfzFfCHIPOcYIB7UkgSRUEoK5PAXgHHrUlIT7O7pvJKBmJ44B/AVM0bqsYA+Q/eI71HDH+7x0QHjPankPHCHySAMhaBXIsumNkbFc5Jp7tKpRXOxAfun86f5pSBiqHewxgDODUbRSI6tIFaE/eXnIwKpCbJEhcEAMFXGcsM4/AUiLFvIZeVPXb061OkEu8O6MiEDANH2dBBl3JJbhV6nrRciyGtt8htmWIOCB6/5xVdgotySMnGQSO9S+RgqcttznAHeobhxkxrnkce3WnuXESGJM73cAY+7TJHSMsEUcHIwKUBnwHXknqowKVGSWErEAOCpBHIPek1Yogjt3JkdyScEgL1qESGS5CRAYYcbhnB6ZqZoI0kQK7AkjBUnGfeoZMRyFCWV2G0PngU1qA6W3SOEDB83JYg+9RBS6iQnDABRz0IP1qXyn8kCQsXTJJz1zmhLMcyICfl5wOKL2DpYrlcfcJIAxnrg85py7JMgBSw5HGafMrRkJEDyeQKgSxETbyW8zjI6nAp3AdGVGxnCv1UhfSkifM5AXEWNoz+NPT99FuIw/vyTz/n8qWKeBkYM5RwcHPc0XdtgTuVmVkkkQHJA3DcOpyajjBXeGZEOAxB4B5qVrcMr7MsGG0FByKSxt0uGKSMQR8pLc8f5FV0DYUKs/lkgqVIXcDgHrVdFEN4WABJIUgj86ZKSszpuyRlQyDgkGkRJmKIA5XuxFAD5h5hcDaAh3AEdeOAPypH86RASi5ICnI6cf/Xqyu2C2aFySWIyQP4ecVnvMxcRyynk5LMOnXtVJMCS3iVjIsjhDn5QRyKpjMH3GCDdyCOo/rVkSpGkYGHdTwQcA5J75oLqVFxv2PwpG7rgHgCg5p3uNeTewcZ2LwFwRjjrUTyrDIgQAA8kk9Cc02ScSEv6DO31pjgFSpQE4yMjnp/n9aqxnaxZmkSKOOJWU5+bd6k8/nUcNmJowxkBAOduKitokJI3ZO3iM/Q9KRYZ4VB6HjIJzijQlIjeWLJHRiSAOp9KjgjeR1wFCA857CpY4XgLvLxuHYAYFRQt++dScIRkFDjBp+h1000iQAQZAOVJJIHbNQqwmbMJ3JnlsYxz1pROYdwV12qOcrk4zzzUcARZYi/CmQt8hwDx6U9DTToLJG1zOVB2YAwCeOKIi8LNsOAM/Kq9s9f51LBIUUsSoUNwCOce9RtcSQSGRAEWVduG6kD0pq4b6lSOO6mYvChdc4bI4FTmP5gN+wY+7jrVfzZbhkSJSA364qV0KMsfWXoVPJFS+gm7DJJt0UexhhG5Zcd+neop5AsSxlC6KwY46nOf/r1cto0j/wBblXL8DscVHJIs2IliYljgk9qa3RjzNojndpZkchlIxkkAk+lJbyXBYeYiAAkAK3Qc9aepfac5yg2gnvUYuJYoAyorhg2T6EUugoyZXfTxM7lZBGJCMgcAUpRXSJVcfKxAI74zzSoQspADlOM/Uf8A6qMhLjDDCMMZHP51SvcBsc7CIhId8h4LD5cVPDCsreU5AZhkgdM5pm7MeI2UEkYdl/p+NAt2my+QDtwSo470WuidirOHiYJgkjK8dBU2lwT/AGZt7K65ywZeR+v86gA3yBu+ACc5Jp8sQUrtZ1bOSA3B/wA4p+Q79izNE0socMMA9C3UY7VBDZ/6WuHAiBG4gk4Hp+tKspWdGXjYMAfewfWnXVwiSl9hjBGTgYB9aauXGSYyJGjDgAn5sgZ7ZqR8wxJKisi45DdDmmDdJMNpCAAAcdeadFcHPlvGXOcbQOQaXU1TuXGieKJQUIcHkt70yBZIZ0n2EBct9ameVUVAhLEchmB6fjUD+ZlQdxQEgjOM1jbQ400rBOm64D7GLnCkLyPep/OAjWJwsTcnGefSmrLLLsVY94IzkDgcVXkKpHJLIASQANw570kbQkrEccRjYGYFccggdRn+dSLKjZjHlkv1xUcVq9/ErbhhRtK46r61XeRfPC+UMrjLDjoa0VpGikmWJEAt2POAvK561CwcshiAwMDGOenp/nmrHliZQFP3vmAI61Xji863adCECsSXA6daE9BR1GhRJGAAxcjgbsZOelN2+QmCpUxgchs5H1pywiZIwWyVXJaNsUy7dWAVMhwRg44GfWmgtdFuKPzlDRSgEgdD168VRcRXbfvXDHJ/djrgVNHK0MURUOpAIYjofwpsFoQhLERk8AkZzQnYz9mh626XEZV+GQYUjtQYREgABHTOO4ploBb3LByHQD5j0Ix7VJeSEI0kRJjwMA8kE5qknoY8tyOTz/KUxqXVSTgcmhhufALYbBIK9zTLS68kbjuByTt3Zp73Tl98TYJUAbf5U7DUbseQGRgoByOq9e9RW6RMwSKXbkYIbsRRYuIiwaLOe/17H/PpTYE8tnkZQVGSAvZqfkb8qsEbPESZFIPb2x3pFeOdkUn96TnPXp60+EGVkITd8oDYHTrzT44/LIAVfl6M3y9jQczjbYZaJknKbR0znqKkjcqyl0XBJUMBwcVMEFxCFV2jIbcRjqahkCRRhCWGDjaw6e9RuKKuyG4E0WZFyQSSTjjr3pVxPtR4ysgbIkXGAMdKkEW5EUEA44JPWq8QnhlwE4HRgOKa2NuWyLgjX7QGcfIRhTjvTINikDadhBGB1HWpFRzEMuoRvmwOvPWqsLyh1dlKkMQAP1oMNUXHiJjGUIUgqWBz0zzSxRARqoBIzuJz3/yaQXcmxItowwI47frUQgMcGWJEhOA3Qc/Wp8g8xLgbj5YQ8YOVH86d9l3hMMpOckDHH60+2mii4AO4qOWPBApu3JyW25BAKtz796NTaDVthdw8rbGSwI+8Oxp0QdSkTgoWAx6ZOfrTIY0gUkDO3ABbv3qxbzh38tkO8jgAdjQ2xuN2iASiM7JkQDORux2z/nvTbaRpgwBXyS2Dt6j9asTwJMQHjZip3AEcGqsM4UTlIwgxgbTjGPpQtSnGy0ZKzrASMHDYBx/9b61FCpuNqxAcEgBh0FPQ77cBlIYdRjqcGpbCJUBAT5+o/wD10+gqb0sRyxlZUQsDJjAA4NOhjAuDtciQYXOMgVJ5QlwysEdSSDjqfrUNsGuGLHIyQzfL1NLobeg/7KImDSvuAwdwByf84p1sqIAAnBJJzwMUs8SyRbvMYBeNqnrim2qi0wFPO0qSw6ZqdyJSS0JVdwwjhAVSdzcdc+/4UNaI0YdjuL9i1NVSWOH2d+Og/wA/1pLUo82FfcTlT79f/r09WrnKrPVireLaXIRypAUkkcY96kknDIm/pjOQf1NQRQpbhT91sHccY/D+dPii+RZSxUZKjHt7etVo+hskrAYvMgYoHBK4GBzU6oIdnJ4AJwPY02PEi8uwJPHFLb201vcYYEsw6nkY/wAihK61FoupZQqTvY8jk59asckoQ/3WBIHf2NV7WMLMIyCVHzFi3H0xUscaFiFHUg4A5zU8juJS7l2GBJbfcFCnqQM9c1IJdqqoBGD/AAmsWfVra2GBLhgcbT14zWbc+LWWQpFHlzwrE4AI/GqjSZSlpozqGCJkvICDyTVa7121XKCPYgAUnI7964u/1S6uYvLLlTnkqMVkvcSsdgJPOOc8/rW6pJL3iVJ9z0dfFlnawPGu6ZwMkqwxj3OagtvENtJbkvOsBQ8oSMkc9MmuBicQgA7vmOcA9aijuXjcjbjPVTnA/WmqUXsLmtudxN4oigPmJKJAoxjHOKpweMDNcglDgHcAG9K5UKPKL4zkgE54qMEKfkOMDtT9nELux2EvxAmmuRIkKIFwwXB4Oe+c8f406XxXJK26eWPHJ+UYHP8An0riFUAZwfY9c0mCCMA5B9KPZR7GabOxvfEkbhDHgKDjPYiobfxTIMmN8KoyQoPNcmFPGQTnoKfEgJGTjnk0/ZxQ022dJ/wl5McwJd2l4DYwQM1q6d4qS2jjDb5QCASD2xXC42kEEHBp64UqSCTnkA4zVcia2BSfU9X0vVBLCgQ4Vz8rdutdRaSo4OVKOp2kgivC7bVpbGZvIOFIAG7npXX+HPHzIUS8jknOAAynGMZ5rlqUHujopyTVj05VclWM+Il42EcE/WrVunlyBTgjBbPWuP0nxfHfMApjEe8qFYZP+fwrpYb5JItu/I25BUciuSUJLRhzNbGjKYBITIMAkAFeKgSJJVIzk44IPrUUbqQAW8zvjPp+tFrDtlRjvx2I6elRaxKmxrl4UxtJGcbvepI5fMwCMYGMIPrRFCepBJByR61MGKKzuVjwThVxk09zoTTQRYkZPl2HO0djUTWrTBUad41VtzbSORzwc9qnBLL+74J6N+FS/ZVjhzKd27kHPOce1JMXQaZCBlyTtwQfQUyRMOCX5wGx9amI23gkK5YKFI7Yx6VHIvJIyScZHpTRIiROJcoFBxuOTyPrUVxIJZInAUD+IDvn0qZ40O7cDjAXg45B/SqcNs63RYA7FIwB/jRoNWJWP73hXAxjBHHWq7eRtGCsZUjnrzV5tiwncWOQQRgcH2qpHtMmw9AeCeo9zTS0BIgMaHG1/mPIJ/8A10yICFwHiLHP+sGODirDgjkg5UckHr9KjktkSAunDAlm9aPIvcddxqkIV8uW5BTjP1qrCktvGEJJBJGF4AAJ61L5BuACJfLBOTg8gc/SkR3jcMZcoBghsc0eQ0R7RHIzA8kjB9s8VIhEUiyHnIzz1qubhZJgQwIY4IA6gUqRGZ92MDcQeOD+FDSFqOAM8/I5BzxxkVV2orswAY5yQD+NWXiC4YoRzkMTweDxQ0KrjaMkKCRjvV7Ia0IRDlEdAVcHB56rn/69Iq7kd1+RycAY61I6O7MNhQsu3IPBpIomLgBiAp5UrwagPUqx2Igm3EZPBB/nUcn+jSMELuzkYAb7uP8A9dTSsTIY9u45AJB5B9CKSWJm+UcHdjB65qluFivDA0jPcmXLjJZW6ccCq3kSTsxZWBIwCDwc+tSWskkDGLej8HcvcDNWHcy2jOrHIJBRhzwK0VwKYjQGNJZQCByMZ4quIAbkIJAy7tykr6k9OastAkyIzgxydCB2HbioncKwGEGDkccnrTRLjfUjkgAbIOAowQB35qOV3keJyPkHJ/Dp3q46C4VVD5IJYgDkCoI4nSIxuxC4IAIzjmhMyjG71FSLaS5XAOME9zSG6aNSNh2g5AHepJFjaFlJKAAAYHPWqqkGPI3ABejDpzTXmWoqI6WKXywSA4YBgyng5/GoJVdwg4UcDgdx7/nTr6Ty7UmM7ZGIG0jqPUUSbFVE3b/4QCCcU10NECumw7wDu4DBcipJlEmxjtIXoAvUAfrUHlnasboWGRlqaln8jAMS6oFHHA5/+tQtHoS2krkSSbjJ8jId2fwxUOHUOG3YAGB7VcWMzSojMMqcYX196juIg5ZAcv3A749/y/KqMOZt6MS1hmWMKHWXAJAUAY/Cmec6yAMhJYBSD1DDrzmpIzIhJjJBx94f/rquiOQrrvBPzMW5Ge5o33Jura7hdQpNHHIjkOpO7c3BGPT86j2p5hEZKjaMEscZ59zUixNJCCTjkjB74zQUkjgyFxz0J9utAotdRIJyYzuVjtBPOcVEA8oiLDykVvmxxxUsLuFaQxbCMZPrj/IqJG+1xPk8FThvf1pJFobDOsszhZ43GPuqOTUsccOAwUkgls9gT6/zp62aQhVQ7ZAMBiepxVMqYFU85zzinpfQSd9xrxrLcFF6KC3POKk8qS1IKSoSckLnp9afGTcXCFNquRtznuT/AJ5p9zZlgXclZFOST26/41UW76gRxEi2L/KAo3EAe5/z+NQSgyq+XUkjAGOn/wBepQTEfKXEu0c7e5OelR7ElJbG1lAUKT160WJQlk77gHIIwFJ+metKIXuIN0hUhRy4HUEn+VR/ZGu2WNsq2cFl4yOe351NDDBbRrAzt+8JVhnpycGm2rDW5HBOFkwML0HsP84qe5vRIxxGZGHy/uyM59qg+xLbNvkJ2Z6k8kU6XTkNzsGDGSOAfWoVr3N1OxcRDp0gjmYSnGSyjirkcW9l/dtnsF79aW6jJEsqTQmEEEKRkkc8A1GLhSjEMQR97B6VzPXUxS0uII3+2I0u6HBGB0/z2qEM7ShHABwcKOcjpzUgX7S4dsYyAVPHSoriNbcp94EkksvfrQlcSJLcPExWIfPkYwMD8apeSVyWUkcgnHANW7MGVJomDKoXKnoxJNRTA2kGyTOMk4bqRVK60GSTldNgjaNQ8gXHyjrntVRLYR2saRHCjl1A6+tSpPliGyIyBtJOOakuJl+zDZE8gUk7kOCPTPeqTeiNIvTUrCRZYY3ZPKUHAUD5uD3pjxlLgFcjzDkduMGlsiXUqQ5HTtQoeOZFCuQRtLD05q9tjRXIckIShOQenXHJ/wD11JBcG9t23YxnaDgcYpVt2kYhEG2QlQzDpinLFHYqrEcBiGT0/WnoDdloRwRAqQSQueR60v2LyIggyFBzgtkkmn7YiHMRBRgGHPTrUaXjGIIxCKMbQB3FUr7nLGzdyEWmco4YBvlBUdqltoopZRb7MBRgMDySaS3mDs6bcsqgjnrT4/3AZzhHyMFe/wCNGppBXZWlSS3lbgImAoVR6GpU8pAA5BOOgHep4k8yI7icHqPzqiIxDKA4YAEADPGefWnubdEXEVI4CxIBMfOO2KUReaqlI0wOSxHt1qnIrTlUDjapGO3rSPKIgAxLN04bOR7Ci2iJum7WLqwkgIQSQcYBzxUIAkmLg79vyjC9MH8aZAhdXk8zoNxPTFJHCEII4BJzxjOc1IKK7FlkMwWNHAKHcM9xUdss95MyMWSKP5js4zSNLGsShMk9zjr1qJLpYTwGLg5IHfPtQkVEsiJwp2uEHYluR7/nTLdAsbGRssCST1yKIJXfA2sU25Jx0zUJCxIXBJ5GFOAc0LVWZzzjdpouKi3CgiRQwXcBjnkVDayEqsKAsoY5bkZ96bCySBSPlLELhj6fj+tSCMI2QpBJwQe9PRaGS03QsBQSLGwyFJJGfWpGtkceZt2Dsf6/59qjt40IIlyrMAACDx19T9aZdT/u1hjBYAZyp5PPt9Kjdm0XFLcbGHhiZt2SCQxA7dv51ZWQ/fUD5gMDvkZqMP5aIFQOeRwO9WzaYaImMElQNyjOfWj1KjaWqEWIojgSGIg7gX+ZDTFUN8xcFSMlkOCcYptxM20oAwBPII/hqM5VWCLwqnhQepppaIu11qOs7aGOXerAjORuYcVJcyIrIsrxwjdgEAkkVTtIZXiByyOSVKNjOPrn3qSNXaRCUwVbkSLgjrRpe6Oe1n5Fm3i27Qh+QE9R2pfNSJlALbieAF606R8DIcAAZLKOvWoXiTzk2Eu3DA+h/wAip9TaKtrcSY+afMKswHJPpjviniPdGCNzMuSQO9OucQAckhjyQajAjRw7Fsk/dznNNa2M5pNoV3ZYyETJPALdzTLS0aDbM24nOcAc1YtmRsREmP8AiG4dM1UadxOSQcbiOmM4/wAmha6GSV2WZoUkjE6HAyQVH3hVcxGUAROwYDBQHoP85qZI3nJYg7MdF/z9aaYSuXjjKkjqBnJrRK5o2opE8UY/coSQWA5XjB6VdtoGUKDJhs8Lnt9ak0jw7Lfy75HCQhQRgkMfxqfWL22jgaG3UhI12gr97I4yDTVpOyMk0YV9qkGlzOwDNKpKmNW4/SsO3nv79RNvZQGLExtjI/8ArVdOmJeMGDnaxyzN1Bo+wmybyUUhOueCTXSrJWRk23sV7WBCBvfzWyc564/OoJ5kgYJGp3klgfQdamtrSeN3d8RBTtwRktVaW2iSQAFnbruPQdfehblRd9Co6Plt4YtwwAHJINRpFLC4aRWQg5yauNc4kKEjCgfMB1B/yaoNI80pJYtk5GT0pavctaMcVLcnIxxuxwKgEZ6nr64qw1swQNnI6gD3zUsFn8rMTyOcY696d0DdyBraQKCvKk4yDwaltrVFl/enIzk47Vat4PKA3ZznAJ6CjZGCS7AckkAZz17/AOetRdvQastSAwwmEkM27PAI/SqYwhIJyM9M1LLMjMSpOARx6VGg+YYGTjaP1q1oN2a0GxbssM8AY4HfmlKYOQDn680/YycH5B34xzTFBJzke4A/WmSrEZixwBzSKCQcVKWyACvzZ6+1CjGCmcnqB2oJsiEfKcnHvVi3k8qUNnoDgj6Hmo2iwcHqO3em7imADzn0qtwTtsOjleKQFXYE87gSDWtpXi7UdJ4imyh4IYZJH1PesZM8A5x3pMck44oaT3EmzsDrt+ZYb21MhJ/1gHXOPTp+ldxN4/tLGwtxFIbmQKFmAO3Ycck89a8etL6WxYmNyhI2njNNKSlDKclWOCQf51i6cW1dF81j0K/+KQNtNHZQyI24qHZ+SPU/r0rlrjx1rNxgG7aIKMDyxj9etYA+U4OafChllRecsQP1q1CKWiJ55PqetfDDxpPq876VePmVYy0MpwC2OSp9Tzn8K9AiI3kMPukZz/n2rkPh14esbDSorm3dZLxjmSVWBI9gfSuugkWMEztyWxgjrXlzs5OysdkJXVmSSETtvA5PBOOtNVHR9xfBxtwPpxS/LCpdwUXOeRgfpT4P30ZIIHOQ2O1ZX0GKArDA5AI6joaiiRi5JPBOMY6U795G4xyM8kjGaQASvliQoPUcGn1AhisFgVwN2wknL981CbUhVw5yp4B54qRInWQklimM4J4JpU2KrggrkYyDwKEx2GJmSF0I+Q8A4/rVdbPC7XcIi/MSR65zmn2oRTtBkIHAJP8A9epZPJuIXjc7mB2lWHX6ii9tBrQrGOKJlkRi+7kDORimTgcBY8o3JbPHWpoVWOZ3RGUsApHYYHGKa0Rj5Y5AGcHtRctEYiRQrLgAAZBHGPrSvLGilEfOR1UdDT1kYoqYOxuCQeQKhFqIbklFJjXBJY8DNCAjgSWMBCpIJHzEc5PNQQrPEszyZiJJUggdB05/OrcoLqHLNsD/AMJx0pqyEMrDlM5Jb0q7uwECTbApJ3hsDFKA5kYhvmBBHrjFNltdrZLfKx4XPemecI22A8nrSsHS5FEUTCbXWXG4luevcVK1uZ2WTzACoIIPXp1qQyxt5YlKhm6gDk/lVSYKBg53MSMDPQUK5KuyOKPy0aUDe0h2ghcGo4LZY33KSCDznoM1LDmVFiK/dOQfz/8Ar0m1cIpfZ824qe3tVoojnhj3l52LHg7l54NRvb2y3ImDKEYbSCxyQBxip/IuWl3zgHjlV9h3FUS75KxjBxlRjpzTC5LEAFDKDluMHtjr6UycRwRFQCylsnJ5BH40ySRrZTGYz5gxgt7UtvKg3IWVpZG3bTxjimlrcEJDGEAYDJzkEjvVW4jnclYtqDPzP7Cpvs+7DMQACcDPRqSNg0WAN4I2gK361S0Fux2I9uCd27gE9qiaI7S4AwW2jPWp9iKvlgAkY3DHNVbyUI/kKymN8EleoyPX2oVwV9yQQEEpG25lPAA61FJH9ncMWJYgDGeppGh+z7YoyxTHLE8/nT9sULmMq80jAPvLdzzTVugnqiCG2dSIi4UseMckZ96ebadCAvUdSeopyoYnZpYyoJAVsZyT25qJdyykM7I/f2709ThQ+1V1t1DxNlGOeMEAd6iWcFShRgAOD6nNSJIwVckMGwG4/nUZCRxFFIUqwPXr7UIF5EDyngAtxhgAMZqa23Rxv5+XDEsc9cUttIj7wEXlhy39KWWWNflLBQRy3YU/I6YwTV2Qkq3yI23IJAJ9qgGfJD5GACuQOlTySIjABsuuCMDHHNRpdqhCSKY4wM5HfrQkRqhkcxjjhlJDGQYXAyRwe1LCqSBEbDEnnnrTViM6BQUKRnPT0/yaZ5kVtKXUEPu3cHg5P196dr7BF3QPbvFcbBxg8bW5OKlkHnygkkA4BDA5zgmmDURulXBDkjDdj+tI6zSyFzKqbjwDn0+vvTS7lKLbC4VFlQxvjB574qJbcpNKWbKEbiB6n/P606OLLBELlychvQinsUiDq4y4ILbe+RQr7DlHlWg3eq/OoOzO045I96SYRzKGt1yc8qy45zk5qZREyAqyow/gYcnBqtLOViCAiLd13Hp260LUwi2hXnjmc7xjcNuKlSEbS0JBIGQ2epFRvahrdJd5IB5IbGfanxlFiCZIEg455pWXQfM3si4ys0Gy3YMhHGDgfWnQiDzAhI9Wx3NS3DjefIR1ibGPlA49OPxqtFut2yAd2Dwa5NyrD7mKJX3pIy5XgY53f5zUNvCWL4O8KASWHQGknR5QxGN3Zug69xRZI8aKC+ZQTkDjI5/Wq6DFFuglim3vmM4AHIqO8d7qODfhSpOSF4IOcU4lrdk2jBlYr83Y0658xIEA6YxwSf8APemr6MCMSAWOFwTgg/U1AN9qiAkkHA465qzFE6R7ymEwCWNVdQIhkSSMB8D5QB07VUewCxN5U5JYIDlQO/5UgVyAA5IHTIyTnNOECf658K+QDtHOTTWlIjQKcKxIPHJzV3uzeOqEVZYpUIUEBeBjp9aPmVXcbQFHGR3NMjyIykbcqcEEdetVIy0ihBnIPzEjNUkPZXLdlKHV8nBBGQe/HvUcyrF80Sk7W546Zpwsnh2Y5De3U4pDbtDGxUMQRkjOcmhHHe70JbaWOZA4DB8HJIyMVDljIjjC/NwwHtUaxO6AgeUVPOfepRAgi8p/m2ndjFV5GkNNyUHDZLABjyeuKoyXKedsADbmxuIGevNWFb5R8hUDjIHSo2Ad1dSq8A4PehI15k9BwmAzEVUFDtDehB9aIREkwY43gdQeAcVFEhVeQRuGT3qJoR54CupySApHJ4qnqhLSRM6MQUkJjDAKy96mtz9nhdAN/PDY5JqsuZAUPBIwcDkURqolVY8buACw9qnQu9lcfBNHbTKFTO7GR/dIp6zxRzs+wOoxhmHII61Db2ckk7MzOAAWPA/z6U4zMWTFu0YwQp6ZPvSdmxX0uTyp8hKDOcEg96bxEEZQNpGATzk1Aju7gStnfwFU4wPp+dT7pQCAVMSkZVuoxQlYw5lbRi212AxDBUYcAuufXtmrrwGRUViSSPl2HGKoLEbgZbIKsG3dCKtBZZPmifJUkgHNLqRddRqIRvWLKFSMGTqaUSEAFAvzLkhqiZZJFV9uXwOAOtRW80U7knJKnBIGOn/6qEZouCNIrZpAdr44Xd9f8/hUJuLlAUO7YCCN3UfSo7eWSOSUsBgsMBvSnS20jzBx9wjJyMc0JJblxk47E0jieAiTmQjjHUU61unZigyCuM57Go3gUKp2EEc7WHp/+o0yOJ5UD7fLK/KB9M81Rqpt2uPuJnUvkB1AOF98n8+9DORAhUYA5whPHvUUkhjBOSCFIFXopRb25LghjhT3z6VL0sa6PqVraP8AdfMAAw7DkmnwXIidkIVmUbgFWmCGCfG2UpjHemqkUVwqOXCldwZeSfxoC6ely1Bcn7RGeCufmBX60tzEiqjMDjJIB+uazmkMbExBkBI4POf8irq/vixK4GBtBPWklZ3MZ2bSJE/esUQZccj9aVYJFxu2hQcg45PWs+CSSC53IhBKlSx9PpVyfJtVkLkbcAqO+e2KqwtloTC4VAMAEAnHtW54T0ZL5xJfRn7MFIUHgZznOfSueXT1Zoy7sisBhV5x/nn86211CW3s0tA7JGScDJ5PPX8qvlukkc99Tpri/aU+RZRjywQCAPywfSs17Wx01jLdNiRhtKA4wP8APvVjTv8ARoonkJ3ucADsO1SWGlHVtUknkjBgQZIkGQT2qVpqxXuczb6bNc3Ep+UIpyFIznFVLy2FtcB3YGTaPkx3/Ouuv1FrM4ghJLR7CB2PY4qpPo9rbQm6uXxMEU7CepxyP07GrU9SuhxEwe7lCKTCgUZBOcnvWNcGC1OY23tn7u7r1rodUne/U29ggTBGZPX6Vkr4ceFcyjzHPXGenNaprqxLTUzJIZ5wHMTAEfeUYGBT9Pt8yj5C4wc57fWtRNkSMJJBhDhSOpx3/OoLOMguRhAw25I7Um7aFqw28tj5qIw3f9cx0qwLVUTKljgcCknj8t2XJyuD0yeaovekE7dxOeSwpJN2HdIlaRV2jeMDPtzWbcTb5fkBx0B6H61NHE8zsZBtJHyjB5OKhC+Tn09/rVJJEt3CKDCkk4OcYz1FMbKOQBxng1NFG0hG3OM4OOh61MIvLhJ2YIPJJ/SrDoU/LZ03A4H+eajwR0BwD2qfJIwOnOKRYwCTjJ+nTrQA1FPBOcD1p2SvA5I9TTjEYgA3JHIGKaqc9M98U7CuMBzgk4Oc89e9IIznqMZ71IIS7YUZPcAU9swxkdGHXHrTv2BKxEvynHBPbmm8oRz9ffrSwgggknPXvTo4SZAR1B79+aNBkRBOM10tpqdi3gt9OEbrfm680yYG0oB0znOc1z/kNLKFAOemal8r7OMk4PuPSk9bEdTo/A/gafxlcyWVuCJxjadhJJPQcc1U1PwPqOk6y1gwEkqymLdDk4Ye2Mit74SahJYeNbSaMyKI0d3Mee44OB2ycdO9dzrHiC6stVne7ihZw26PyxlmHXJJ6kg81yuc1NpO5F7M4/QtBuNEutNYzywO9xFCwTIyC4BBHc4PFe1eKNIttH1Z4IiTDv8Ak8w5O09D+P0rgfD0suqeKbGOFVa5FwJkEvTjk+vTI7UfEr4hSWvjqeK8gEFwyortCSEGAACcnPQc1g1KpK3VG8JO50bSgZQfPg529adbuksZjGUGckDjFYOneJ9OvLyCGG5SQyyFNytkH3z6Vt2zxfOAScMckcAGsZRcdGjqTTRalkyhZCWA/i9McUhdJSSwVBnaBnGcd/xqpFcGNShBKg5yOafalZlLIDtBAbIzis0ilrsPZxErEZbnBBFNWN/vFcp2yRTnjG7aMlM46Z/Om/Z18xFB6jkDsaQ7u+pXEfl5YRMSoySDx1+tMJRDvcEjOSR1FTyqqNnrxzknjmoZYzFhVCvkZwRz+NV6mi1G7uGADLkjaQOtRkhmKyAn+H5e3Wp5JC20AFXABwR0NREPvCEDawxuIzgChANNvsUEtgADdEc8jtTIr0MHQPyAMjuOafawSWoBLEhufm5wPWo7i3AmEQwM8g+pPGaa0AiVS+Qu5huzkimOVhjw/K4JC55PtSQyImVRmIBwTnqc9KmuJBL8jhQicqFGO3c1WzApqBPHvCskYHOT0oPmyYRQ+F6FgMEe3OalZ8RBVOFJxlaZslSZBv4UbQcYwDmi4ETvEj7jG4dCNx7H+dNW83yYAKDgHIxzQ1vsnDxN8vVgDxn1qGayWWcmOUEfK3TpmqVgHwxCS5K+bsHXdnHr2qrLbLasdrNKedzduucge9W3iEciFT8wXJz/ADqOGBzIHlIQsOPbmmgRXlm8zD7sAfM2Of8APWo4omDL1Kk7gW96SLcTIqHaCdpBHBBJqxdbwsauNip1wOnan5BpoQXAEBOCHK9jUaRAxMZDtxhg317VNtieQYByQAARwTUEuYCyAA4IUgn3NNa6AST2ewxmF8gcknoT/kVCQIodkYySSMj8qfH+65AZfbB/Sqqy53AONoOWz1FNXYJ32HTHYA33CcFyfai42+UJNhZVHLDJ4pyqfOEu4fLwSTxSwfNHIQVIIOOODj0o2syeZCQus0cgDhHGMxspyRg56VT8pxIWgJZzg7Ocnr61KI2Vo2DjLnbtUelWkIj2AqQCeDt7/WknYV7IgmL7IkcYKKGG7nDf41HNFtO/eC7HBJPbFQqZX8wEAkjhqIreXYGdA4f5SN2AKvSxyWvZET7BGwLkLjqDj+tMN2EnU+Q86ZGRGRk8GtR1MIACZBGMdeBWfJ5nmbijoc7cYxxTNYRTeoQzmIM3lFEZuFJwRx/OorgmJlcDC5DFiMjB9u1PhEyZV9qpnGfSpXidgEG3cMjOOnWi6TOnYbGkUiMBh3Pzbh3qpbzCIyxyQEoRg4PU8+9TCI2GwCRfUkjkseKkGy5AdyNhHJ249f8AGi+pytakJaFIC6yFkPQIeQR2pLS2jJAmUPzuBPUCksrhZYSqx4RSVHT160Im0kknKkfjRvoOHusknQW6l9oLbSoCjpUcsRjkCAq5xnfjgGnNE05RgNwY4G4YwajnQKyJ5ihgC3Q84zmqTTOmOqHjEcKFWMjgA4HHzfWomtt5aQAxk9VYHJqTzY4GjRMAsQvbrRdPKFLudx7FuM4FCvcym9kNi2GMFyAV6AdjUUSBxltuAScEjPtUUdtJKySum1urfMRheaDaNJdoQSIlO7PpxzzVadzC63Ho4hSaMAhmPBOMc1bjiSFoyeQijHp3plrbut4kjhsYwBnr1xVxUijjJmfYgJO7gDHPNTu9CU2mmia1MURQIzOpG0FuSeaSDzIZSGYEE9W4xTomgkiWQggA8Ke1IcOyBMyEcnC9M1xGhFLbbFPk/ORjAHr/AJxSQBbWKUZGck5P16U+Qi3bc5IUAYB7Go5JYp/KCHJYncuB07VfQdtERK7TSEMiny/nBP4//XqOOGR2QBgEU5I9c1bkCwkO+RGQSN3TvVNUkkZZkOzDbiAeuapbCWg8M6s4eVSmcbVHIot7EeS5xleoLt2qV44IF8yQszD70acEVTuMG42sdokUEAnjAJwaauy0rohdGWeKNkYJkMDngHJ6/rU85LzbivJAySOmKGl8tILfYwdm4bsP1oth5casxIKk5U9/SnroWklaxG0EcViAg+cnG7PTJqKJGQvzvLDGCOuKkWbziXdTCM9G70w2xklDKQQBkDHNWuzK8mSefLCQCmxVXABGOv41XDuIcoxLAdCw/Hj8KsgGNOBgcAsR0FVLgIWC4ByAxZhTTuYumrXQ+LJg8sDYxGAT3/zzUjwmMsNhWVQCcD24oWRSnkqm58Alj24xzUM8vlXDAMMvjec5B4p7nOm1oOmh2IdshLsRkY4xiobaRHlKk8A4IHpmpArzM+AxUjqBzUccaQOxd32gbRj+uapNWLuKgVzwcDGSCP8APvUkSCOQFxuPYAVDKkDIr/dQkYAPQVZtJWYKjAbCCARUtnUtUiC3/eSjJwCOeeh/z/WmR78MWwJEyFHTcam8p4jsIyQOgHNV03wlnJDbDuCjvT3DTqWklRZiNjlzhSR/CfWoLmR4pipBCZ4ZgOtSRymSdnICkjJGOSeuaiSKUx/vV2EEYOM5GKNE7kOS5RsaGNED56Y5H61Kg8t94RgoPGMZJ9f0pVweGJBzx7VK0JniLEbAo6r3o7HLZWuV1meE5cZVyeo7VPF5m1XjGxc85PX8KpCLfgK4LEhTxyBVyRzAqKM5z1A9qBbk1s7xZO7y89iOuOaS4RG8reNqqckDApPsreSHcjaBuA7r9ajRAwVmRwACCwqbK9xImEMStgHYg5DClhTauVJcAZA96ikyuNi8H5gD3plvMyocHp2HGTRuBZEwWZQ7lR0II6f5zTt2xVjQ5Gckmq4lS5tyOUYHuOtMTFuocsrZ7c5FFgVyxPtWHYWIJHGR1NEmZzEjAEbQcHoePeqCybnIz9TtPH+eatRjyo3clicDI74ppFJ2sSoFebaAEyACAepFRY8xm3FQEJ+8OmaSRWiXeGUAsNpB6DmnwQ7lLLy3LbWHU809Ei9LakcZWaMAEElSrAdyP/1VZD7FBQEE8YFUTa5QnPlyA5yg6nvzVrzxIm0kgYAPcn/PNGnQaSJoNkYUjdkHv69R/OmTX6RGJVG4OwOVGeveoJbw20aE4CrzzzkCubeZjKWUkc5ABwc5NawhfVkyep1zxzKwdCxbI4Y5qxDNBaKxuWLMi7yucd+1c5/wkTxQhFXJ4yScd6taKkOyeW5zICoYbex7g81ry6K5g10R3mgldVu4JXBWMDcpYjGO2a07vxTF5b2VhKonYbSzDqM4OB3rzSHWb3VEFnZQlipGX9BW7a2C+HrEsiPczzEKGiXe27n/ABrOUYrVvUVn0OlW/ttHtYpLuQS3LAkR7+cgnBPtWdHoUniWc3txM8MQbO2PnOD0xzWrpPw6fzLS61C4DqwDmFSSQCMgZIzkZ5rT1S6i0/akMZTgKNo5OP61z819I/eWlYyHtrTS4ViQoiAnqOT36Vxuqay7SA2gUuSBn1wa6O6sp9QuCzllU5y2ckDFZb6TBbSIkYbBHVuo7da0jypeYvIxo9Lhgj8ycZnLMQAeg96gZILeEZBc5wfmwKvamhWPaqNnk5YdO1c2s5SXy3OAOvGea2Ub6snmtoOu5EvZQIwUPQAdPeooAIM4IycYJGKdNN5RypAUDGR3P+Sagt42mywJXjO1cknrVpD0auSRyPlyQMDABxjB9qjSPnnd1HBrX0qxd4izoAOm0jJJ5qO92WYzswGbDAdv880JpuyJ5raFIbLcKd+5yMHaeAagaRpJMFmxx0ORUkhjmIKgpg4b1ApYdPdog5G1CflLd6eieo1JJEJ6lMjA4yTz3FEQ28AZ9MVI1q0MihgMe3JqSSHyHUg8nkjviixSaYxY8sA52kDgetQ5DZCIR3yO31pQHmJODkDr702NDESucluDjjv61VgSBZGSM4OCeuP8+1RKCcDnr64zU8qhHwMlSMEjvV7TdMjmkV5ZNsZOBjrn61OyKtczRGX4B+71Iq9HbGEASDg9QOpqze+RBMEiK4AwDjqfesyV5Hc7mJK9T60boFoWxLBtABKMCBz3qnFJvYl+inIz1z/kVExJIJPPcA1Pbt+62hQSx5I/ShaITV3c6f4beJH8JeJEv40jlV4nikWQEgKcHI6cggVQ1TxRPqF5MhmaRCxVJHYk7c8YzWUhCAAnDDIPsKryqCwaMHg84FSoq7fVkctz1j4JXaXvji0XUruK0traN7gFmIaRugAIGM8/l3rgPH+qjWfGer3aOzxNcOsZc87QSB69hS+H9ehsbe7S4hLl4iscinBVsHBz161z4B4Iz161MIWk5BHaxb064mtp43gJEwPykfjXdeGfF91Y3m245DR7TgcDHT+YrgrNyk6k8YPUdatQ6tJG7YAKnoW6jrVSgpaM2jKx7ZY61FqDfJMrBQN3PQnsauqpBDbmiJwdqnA714poes3NjMZ7Zyr4AIByCB0B/WvWdD1aHxHYwN/qmUD5A+5ie/SuCpRdN3Wx0Jq2ht+d5X3j8uRhuw+ppBKkkpIcNzkFTgH9aQHcrBwGTHIOeaqtttHDL/q1PGRkfSudK+hotTQiCqwAU8ZyP/11XMRcBh97IweOB+dOVhPEXBAYd1HJ68UyGUmIP9wqxU7j1oSKuxksgV9hYk8ZbPWieMvGBnawOQQeelKszDqVdickMMHn/JqckIyFiFzwQOMdaLa6BdlZjIIEAJ9xjtzTGU27oSOcglT1x9asNIr/ACA7gwGSOx5qq8ZbaCec8nHal1KINPkjuMqSAI24AXkGpRFsl82RGKfdGelSSNHaRZMYCLyWwOefzqmEEqrKhbYWxkEgfSnuApixGxAGCT8voMmkt4fOSRnGcHIBOfwpzyiGFpZD8gGCBz1qrb3LREkkhcjA7kc96LMFqOt5Y0kO7EYPyjcuR3/+vUc5WEtsADMOSi4zTmP2lxsHQhmGefrUV3EAwQHk4OSM4JzVRDrcZGpKhJJBkDAyOc1DZyPFOgOZVGcKOCOtBhMEcW87CGJ6dcZqQRPIofkEDA461p5AQzO/neSikyA5OF6ZqGKNZmOSdoPIXuBV2MoIRjO6ReWAznmqMxePJQMcZzimtdAtqKtofMRkOApLEHrgd6hMSxqs6nLuOmeSe1PglEqybiyYG3nvUjxoWRpwQFwFwOAfWmr3BaDhvMkUkpRRgbxjnP4fWopYEkdtg2HqRjk1HgRKV+aQk/w9vSpVkQxYKfvDxuzjAo13RL7oi+zlbcurDgZK/wD1qjilIcD54sYIDDk5PNPFosjhy7BGG3knAqCWNY4kIdhIBwG74pWuYb+o37SYgcgjaSxGOn+f8aijhuZsIjjbkEDHap/LBVFlYEMAcr8uD/hVS4jWUoo5bcArdOO9CDoPCNCpQsXLNtJXtUsUpAK7yznAGR0qDypo1JCq2fmYetOf5BG0SMRkb2z0phoxEfcHcsQ+Ac9eh5xQZdyRfveoIYEZwQfWlhKXFvHKBgjIwR0IJ5NRXAS0nUhMoRkKO3H/AOuq3NopJDHjlmkEgdgoIXAHWpzL5UDEMsmB8wPBpqhVSIxKN6ncRnjmluB54dnQowAxt4GSaS6DtdFefaLdWZ9p5G1RnHH86qKh8oDe0nP3QpH6VdhdJGZJkGwrtA6YI6/j1qL5JLghScADGR0xTVzKzW44L9mijcKcAEEOOvPBqBrG4MbzrFnB+XHPI9vWpLqPzI1RwxXOSRyRikaRshIphxwysDwSP/r01cSSZKpkB2FkXgKMnk5HNRzwCARGM8KSCe5HNBVzFGyhXdSSSAc1Xu5pJRH5Wd2ck57delVFXZ0R2FgYZ5QnAGeOhpj3BncA58uMbtxPGfWk02R7a/Mcqu2FDZbpn6GrAcRrKZVDjqw6DbVWszNq7uSRXscowWGM9V/H/GpIbeSeNtxBIO0jGcDtVe2gE00DxGNEGCVC9eK1pSPLcZC7hz71Lt0MWkivFiJEUyrheN5Hf69qy7i+haXyxtJLcr6CrE13bxwsn8fKk9Rxx3qrZWaTJI8G0sgGRu69f/r1SstWEY3ehvqqpEoMTDn7pGMc1JuigISKNkwQ25uM5Hb8qgEzXAJOQF5IH1p0sTLalcMT/L0riSVzblihjhiSxdQMHLNyarxxrbybgpJ3cMB+tTRReXKEAZgy5GT3qvDfAA+ahjH3RgdDzVW7CaT2LVxctMUCx8Hgkj/PNK6JeqgIUSD5WYdx+dQQmKUl+SFyRhsdM0wSeTNbMA0kUjFSB1Ue9JIhRbFECWyOCCwBxz3qulyYvl5IPIB6YFSs6MQCjkBi+c96WAExsqHIU7iCOtaW0RpotCN2UZlEDSuCojw3Tjnim+WtyQpLLLkFgB2pYf30p3sEwdoJGRSNAE3E+a2SQCfUdsZzT2EmAURFkJywyMDv/nmk8ryiN2AQeCB1/wA/0qISCX5WyQ3G49sVIqpAFYHO3gjHX9aavsi10G/axG2DEUXucZ/Wo2IbZuUqASQCcikG5meUqeeRlTyee1KyPOqymJUfoDuHNPbQehW81muiqBUUHCkrzipHYyE4QHHJKikxHvLMfLc42se/0/z3qFIhGVGcYPzH1zVo4pJpkyYRnBDeWw2gAc4okiXy9quHKgKMCm/aUK+WgYhfmBbvUav5ockY5yR3P86BRV7D4lBXEoDAc884HNJ5oh4IwSRg46HmpIwkpYbjnOMEY60y4UzRkA8YAHb1pddTsW1kLaxyblfgkHnI/wA+9ROh815c4DELnHvS2wFr5cQLB8/xdxSLG8rmNcfOCQDzg01cnXYkuYvKYYlDD6D1pJG8lFBO0kjOT2qkFJZpHLMNxBAGMYqWS5ICEoWwME46DmrIdrWtqWEjDunzgjAJIGf89DTn8tkON2SRgg9cVALr/Q8bMFepzyOtPDbsLtMYABBI9aSVjG1kRxqI8LGxywGGI6//AF6sHKgYJbaMgrTGHlw9iMjBP1pgkSOMOrkhjwCe4yaS1sSk2NS7BbY5IIP8Qx1qVyJotqtyBgdx/n/GpbOUIgyFw2VIA5OM9KjEizyOI1G1W2g+tLbUNicH5xE6LuUAHJ5AqJrcYZSWBONuD1pZG3XagFiQMlm9ab9sSPO7eW4AEa9TR6CSFtrJ08sblB3BiSO3NEi/ORuIfPr19KcCIVR0dkV8DBHINEUQJD4JOR93tRZ7saVxcSJECYt+ejKBgcU+3MZgcO4TA+UHqTSSXAjASIGQoRgHvn/IqMRAYBHDHJHFJLuCjdkqxuyDD46fK3+fapIswqARg9waiVNuxS4Qr/ET1pftKEBHZ8qcgjuOv9KLDttYHI2iJAOuckdKiklESrvwSeT7YomcGRXYgLjHHB61kX+oAyYjA6/e61rCN7FaJFOefzJj85cAnnGM1GrnPTBz9ajGBjOc5709F6cZNdRjckt+AGxnseODnNTtK5UDIRDk4A7mqiN1GDkdqktoGuZAvIXIyRQtAZ0vg2O7u5Z7a0TAnHLk4xj3/GvTtL1HTfA8IMqeffgdHPTjrnt+VeaWOsRaTClvbSCNyuWkI5IPYe9YEty91eExF5DIQOSSTnisnTU3d7CW1z1a/wDiB9tvmeEGWQLhEjwQD15HeptCsLq9jEtyS7s24ZGMCuf8G6ENEc3d+oMjDEcYI4Oep75rrLjUTaWJ+dYn/hAPJ9vrXNLflitBrXcm1BEtUY5JyBk/yrObTUmhAZ1RyoYgdenSsa5v7maQSHfKQcHDYCgeoq3bJPqRDeaGkJIIXtinyNJC0ZlajprzyukI2QAj5sZJNYV3pzwkxRgb93BA7mupM4SDyLVTLM8g3nrgDg4potU0mKWecO9xL91WAAXH+NaxbWnUm3U5q08OSqhkl2E9QrDGfwqXSPDP2y4lupZUghiBwigYJ7A9gKv2jGV2cCYoTg5HAA6Yq+Vnv7iK2QPEhYcqQMk9SaHJ9wt2MWWUW2UQbzjACkcH15rF1BHyglQmZvmA798V1t1oK2E8h4muRkAtyoX1rLtLBP7TL3rkQKoXcGIJbtye1VFq10Ryq5maPo26QNdRsoJBII6itp7CK4mzHgpkDaDV691CG9uY0skZ2jGCy8hv5VLa6LcW8ErzQyqOuMcnI61nJ6q71HY5y5sooyrsThiy4A6EfjWReWYsGXIwcZIPJHX9K25LOe+uPJ+ZQjEq2OCcen4VNH4Ye0hL3I8xQcgr3z/+utVJK2uoRTRzlnZvKd/lEnPQDjvUU1r9iwsuN5GRXTPA90Hitww2/MSDggU+x8Pozl5X82XOCGHSk6iRvFOxykbJneSVOemKt2+6RgFTy1BzuB9K3F0qB55C/wAsaNnAHUCq13cReasKCKJc4Ur1GO9ClzPQpJmHdQjJKnAVsEn1NVQ+5gANoPGa07uxaVSruqCPkkjGQOKpFRkDBUAYJHerCzsRiJRjBDEDJI7+1TxzpbxjbhmJ7jkVX8sAEgNgdT/9emQN8wJGVz06UtydFuOl3bslNvPTHWo4yBkHPJ9KUuS2T1x0P40+K3duSCEHU4qlohEun4WQF03YIytPvsPLhQEC9EHuelMN43lCNRx9KYkckgLYYv6H6VS7kKy1BYZXXKgjB6jtRb2xkcJsYk9sdant5WjUISE9Tjpz3rqBAurwQvnY8YG0ocBuOP8APuaG7DTVjlLeOa0nwBhiMEmt/RPEP9nTxogwchgy8c1f0jS4NcE9i3+jX8YMiuw4OMZHUZ/+tWDd6Q9nKEkOGjOSSByfT9KWktGVGbTPXdB1dddt2QttJXnacEAnr6dq1vsqmARO4KbQMDk5Hqa8t8OXaaReQyzhjIxChUOAAemfWvTdOvBdQmSIAITg8jjjtXm1YOLutjri763I7O78md4HPyrgAYBq6sCzIVJUAHI9c1Qe3CzHghsZJPPr+tSQSgxBH8yJs7cj61ja70NOhN5LOcAhRjkkelIyCaNVOTgnJA6+lNWQJKAAzhgQG9x70xWaLJRc5yBzzmiwyUSIMJgjJ4JFReeI8RsO5BwuTgilgYxRLlMhhglhnmmeaGkG9zuYcAcetJrQpbA8IMGF5ydpz1qNIiIRGBtUHI75zUZkPmuOQyHHI6d6csrSFVyo55460lcNyvd24l/dtJjA4GM9fUUXgdAiW4EoYDIA4z357U1pf9IMqMMgAdOtQxzfOWEhJBOVAwRj8a0VwtqLn7JNvESo7LtY45IqEPmYshPYgN/nrRDL5jAsr4kbajHtwaH3C8KxEkKgJx0DZp7AV2kTzWEjNkdsdM0+RtqAopY54ZTjHpmnpcpLHvkCh87TnrUKu8M5BbCfKwHqe9CWodSOHMIwASMlsGnpm4IWQALk8j1p8gaI4YEliOarCSWWVEjZVKnhcck801qhbDZwk5dCAABwV7VGrl1KlyAo/A0uH3DPG7GeOlOiK75IJIyd+MMD0FX0MlNrUYZBIqLuRcEDBPOakSEWkRfcc4xyOOtV8RJMBgoy8FSOnpzSw+dPErFDjJ7dO1HYPaLZEk1wq7U27g2MMO1IluI0zK37zg4B6A9qRnjbyww6DnOeDVbyxFcE+azDso5600tLGbb0bHMA2WQfIMfnUJCOQQcnHBI9Ksq4l35KiNTyepGCapPM0ZfYVcqcjjqKSRKkiWRj5StgkDphSMmlNy9w8SBWgRBkFuv86jE8iozA7s9Y/eo4LtrjCyIyjcVJHB496pIpWLDRKqgb9qc9O/WqazNJg44DBRx1POKsSW6PESQ5YgAHPQCoIdm5oihVxgjLdT1prRWOiDTRbinLKYhESASC3YjpTRbIu6dnCArsEY4OQetQ2onlXdECueeuO9MbzW/1gZip5KgYAyfSpSQ0rErRq5DEblGDkdqp2yeax2DuATmmvOyWzcFV44YdR+H406yQxpuBCjHQ+lFrIiW2pJJaeVA6xuxAIYMzZzTIY3JUl0AXkgDkn+lTLGrM6tlyBw+eOQcUiSJGoJILA7Rz/Lmkm0Qld3ZHbpl5CAwdupA4I/z/ACqSJhbnLqBgYBJ5x7U2Qi3G+T5iwyQhz2qvG+2WBAPv4JZueO1aJX1N4lhUC8gFyRwQMVXhie8Q+YQCpPAH160TmVC5Cbio4Unqc1rWNqBbopAQHBYnrz60bBcq2VrHFGQgAAHLA+1Ou50liMUc+w4wA3fr3/OqWpXJs5hbwIyJkkhm5zVa3kdmVXfkNyFFUlpclpMjm0+WRCpmy2RkkHOKu2ltHbKdjkgH5grdf5e9Rz3BkkwF8rpyo69aZar5aE/MoJBUvwKHd2GklayOjtXSddwZcA/NtHvTJpguEYYYkggZzjtSqojnZQrqNoyGHcmmshjkaVnBORhemBz71xJamcULZbp2kLHywnzLxzmmSBFAQ7Rk/Nn0I/nTvM805BxkDkd6qtKfssYYZdSSWYdeKq2pdiVI40TEpZl7c805IgeSwAY4CkdMZp6oAhDkhlHU8VVeSR7mBI3Qq2SF7nA9aEmxIe8ZMJRSoCAsTtPIPNRpCTACuBySx9qljgePqNrMBnA44NReYPJCSg8k4x368049A6EckhWEkrllGQFH69arz+cJIySEQLuUjqSeooB8wAMSqBtvOeOtSIPNI3lHROFK9xn/ABrWxktHcNj3RIMaiEAYO3q31qJoiyuyou5TuBPXFPhmMTGMCQIuWfPSnOFjj84uSjEKMDPJo2djVWI1lyFAPPcEdKJrMo4kbJQgBlHcY6UMiRwh3Qjadx4wTSwxvc4fzMIABt9aLW1QyorI9tCjffLEnIqPmHZkBC3JOOhFWpLVXcOcqmcBQOh9qrrcnziGQgL0464q0csndi/Iq5IOTweOtQMoVW/hXGTkdRUkE8kMkg7FeAR0PNPkIliLk7eANpHXr/hQTHVoYXWaMiNQZNu0vjpU0MZa2CsVUnALH1/yadapDaoDGCXbltx4NRxkhgoB2ckhugz/APrqTq0drEDwzxTJvjDjH3lbjGaDJGkpYHLkjBU5wOacZXt3Vm3FDnJA6cdKQwJ8pxtc4PTPFUnbcVr7kKQDeV3BCx6Y5p6xFUVYnyV4JPQ0ySOKSbYCQmOMf41JbrJKoVWIw2GUYJxz1q+lzC6uRR2zySMwyBkk8ZA/WpY40nnjB3MEIDDd96hC/nAFiMHIBzxT/wBziMksCDwFHU0O4r3EDrkAxmMKflBGKbMYpYiVxjJG7rimzlxchN4fC794PT2pr3QUgSogTHVTnP60JAtLEsEYuJhFjkDIyMYP+TVmOExIyIuxwQzBfmzn3qrHIcMEYAnBz3qa2m2l0XGdoBNLdDkr2BHFvndzngijeUiBG3AAGU96bJbHpKmDkEeuB606BQf3YQsWGQBxmpdjGwokAjA25AOSTTIv3QQdcnqD0oZCx2sTjGApFFvASN3UKflx/nrT6GsdhzWhlQlcqp5LGl8ySIg8HHAbsBjv+VJH58JAGMHHHSmoHKBJThyei/iKFcskV2dgzDeeOfSpvJaZmCxEKF+ZietQxR+WpZHdTnnIxn/PFJNdhSo+ZTu+bGOaLXBWIpLk2zSybQUUAcDj/PNc2z73dscs2eKvalcYxGpcAEgqx4NZ6jgYHeumCsjnk9QXrzz3qRQQBjuQTRHHvPv2HrUhi2jgHHAz71TYkna42CDzCD1BOML61emmWBAjLmTAyV4xxVVJTHyeoGAMdDUIZn5JGSeg/GjqNdhQDcPwecdP8/jWtZeTp8SSEK9wcFR12n1rIhmMXK8HPBxz3pySkb2YAkkD5hmqt3Jsdv4f1gi5dp3i2oNwLCoLvxULi4yQAgbClT1ya4zzm2YJ4yOlIpaVwATuPApKMb3Cx0EeviG4yjNszyMdf85q02sXrlFtsxBlLZJANYljYHcHcZHpjvWrHDPNNvicRFVAGVzgU9Cdeh0HhvUYtJVQpL3IU549adca1Dq92vnIxOCQQDgEf5/WqFjawWtyWdvPmIxkDAXPWpBOgLSiIKIzwWPU/wCf61lZXuUk7HS6PpJeOAFVCFsbDnP41Pqtgmm3IKy8rgAde1Yen6xdK0sjq6EINio3PX3+tV0tL25je5uGKJuDKSeRk96w5UndsaTdjoBrGnWGnhzNFLcykqF4LL7H0FYW0XZBuIvKRzuBOMHHpW1oXht5i1xLbMSuArMcgj1HNbCeFZNWxA0bbSxUCIBSuRxg9Kz9pGOzH7O/Ux9KtrDS1CW0au7HcCw5BpdVvNso/ejzWUbY1ycGujHgKO0kgZhJCImChWOSQB6+9V7rwhc6pckJ5cBjI+dlyMc/rWKqQve4RpW3ObtFuXuIbYwlEI3njnJHJq/daM3kI8hJZTjaDwR9a6DStDe23B5S85O0gE0220fUrm7KizlECgb5HGAPrUSrLdM1jBJGKNKextXEGFEg4YDpgk1SXTsQhxukdhhnHArvIfA00sCJ1DckE5yCfwrQfwnBa6aYhGvmICflGCOScYHFYe213NVFdTw3VYyJ5EjRiD1IJ65PvWO2ivIfMdGXAx07+te0T+Ehbh9kRQHDEnvk5rLn8LvfRuYEDFSMjZ0x2reOJsUoxta55ali9y5iCMzAAt3z27Gpk8OIjq7SOCSMBhj+tejxeDRp8pUo+eGLBeDjjGKZJMInRzAruBtVtuRx7Vft29mJxVro85m8Pr5apgBmJwRx1P8A+uoYNIgszI8rbs8KCOh9672/0sSYlMZJbqoGMdSenaq9z4Ri+xl5RsQ5IIGCD+NaxrK6VzJpNaHnwsRCiOUJQn0znrUl1A8lqGVQgJ5Hp1rbTR2ijx5m9VJUbT6VWjtpIT5coI3ZXbj8q64yT6mLVkmcqMxsAQe1XLe8kD4zlc9+a0LnRRbCJyAyg4YAdajttJSRgULB93APYVsmtyehatZ7S+eOJ0VJM4LKMgn1ro9OtY9PKADKqT82OnH/ANaucm0BI/mZzE3Bznj6fWtrw5dqVmtZEykJGJD0bPUZqZK60E2lokXtR0lb66hurVRFPH8xZAcPzxn8K09U8Ppr2k/a9jJdomGEYzuAFT21s2nptgZmR1yucEBjzj6datJqg023illAUsMMoGcevFc7bummRF9+p5uLC6guDDOWA2jaSuMj/P8AOuo8NtLp5DiXG5T94nJ+prX1PTobi1gnBBG4shBxu61mR+VIXIb95Gy5A7A9KJS50bxlY6yBxMCd+CVBP0q5uS3RQVUhjkYHJrN0mLaN+wPlSCD1ANaE7g2qkIwZW2gdMjFcXWx1Rd9CvMV8wIHKnHRTg061iSBSA7fe5B7/AOeKRY2ilSQKBuBqeMeeyt0BY5LdO9F9DRMaI3RyAwCccMOTSoFRDIRkg4HGc/SmPJlgRxz0PtTdwZCCCSp5A7iloMZcTmN1KBcS8Hr1qJwQWK8Eg4wehqZ7kFoD5ZCbiSWHA46mql2U82AwMJGx8wXnDD/JqClsNiV8oZlUnqSV5A+tNjgHmvKjs4bpk8fSlDmGNzKdx4ycevb8KBdCMlmcFAwGOw+tUkLUhuojJ8mAOeAOMe9RWCHY7AqXU5IzyfxqZ3V5GnVgA2AFA681WDGCVisW4kAZIq9bWGNnUIiBBtyfmx6mnFCIAmwBlUtyOaImVUyx2kcjB7013jNwXZuWGBgd8d6erBDWZydzjbzzx0x/kVDbsqykogJckkfxU9InaJYyWZyx+b2xTY4RFufzMY4Cngk/5NV0DdBcYLKY8sOpAHQ81EJTJKAzMTnJGMYp5JZi+MNjqTj8Kjt4kRGlHDHnOaNiHFO1iR4gSQ3XjOP8aZJcsbVY9hjO7glucfWo4LhDgAdc/jimmJlYKSuRg4J5FCWpPskRm0aCRWckhicgg9frRIkKwgxyB5A2SAOcelPa7ZY8F1JU4wB0qqoKMQqjJ+YnFX6mWi0ZZgyUyQIu5VhjJz1qvGHkJ3FUcnnA6D8DU0cqSud78YBwOaeIoI1Yk7SD1NLbQxuVfsuVDnCAHgkcnHvT3tg9vty3J3ER8YHrn8aRpXbYhO3AJBA65pJ1ZgAsoyAD6A+3amrlc3kQM4mkCAlIwMFSP88UohAbI5DDPTk4qVEaK3AIBck5OOec0wOnyL5gQr1J5BFPcqM3e4yK0ZIWTzCN4wV/H/8AXTi06zmIoPJwEHA5I75ps9zsQ7QChGCV65/OqwlDBdkgBBzx2J+lNJ2udMWmr31LMUOAqkK4yQM9utVlnCxPEDuKE5JGM/Spo3DQ8DJwSSe5/rUdwNqAohweGJ7DFT11M5u4Kuzc4LNtAyV70C2At1eNirbslcZqO1tmCsOiSNkhhnI/zmpyXst8QHBAJIHTIxSvroSmVrVHeQNIGGPmDN65NE8pkkY4UHPVTuyB0qyBI52yZPHLKM4+tPtIQpTeNxwQD6jpWidkdKeg21t3y0hYA92YeuO/4USXcq4VGJ5+8RjIHpSTyFIGLPgH5TjtVO2vEZxECXRSNxxyPWlZ7gtCOdjcTAF2aQjkkcmls7RRvJBGTknPQ01ozHMZID94ZJI7GrThI2AEwL7SNpzz196reyCyepVSQJdQlRkDGT6detS7niChiD5hPzYPTPaoRbKMlXZnIBOT0I7U9ZJApQDO0cDHQ0w7HTSbZWdh8kg+6TzzUDPvUCQfMwHI4wRVmCSOKKQhTIc7jt4wTUMciXRIKYdTlRnOQK4opmTlZFeKdC5CgkrjHHSlEMl2Hw4QqOA3emfaGYsGj2DIBGQOaWQBsyI3IGMjuKu2olJNXY2O32t+9DkLjDe9NijLPFPt+RAQp7jGfekkv5CUEhCtkDA79f8ACrFvslw2QBjkE470tUUnfUj+0uYckYJ79fX3p1vDiPOWJPJz3o2GGSTBBQkEA/Sqz+bDcfNkoY8gY65OKSV9ENeQl4GkVVI3A59adaKqwYTEe0Bdx5INFwVmVTu2AEAAnrTFlVZnhDbmXaCCOtaLYyldO6IFkEdy7IQQGAbPrz/jTXeRHeTaCAeDxg56cVKY5W4ICAHIxzkfShVSQsEXjblQx6n1qrkq7Y6UiWInchQKGKikjtIiFZDleodW4zzRa2waAg4QEc7e3P8An8qhXMKrGuAFY47E9R61J0dC5aQpFdLK7P5IJGR0PFV9QnsociOSM5+baTlj+OaqTOfs4IypBBBIrHvFbzhMzdQoHy9P84rSEbvUhq9mXReRSTGVE8oKMZP+farqiOX5ZSoyMALWPpwOJEz8jDA+tWTLE0oiBBJAAYDvVtakKCvdE8UTW4lwBsABU59aIvkPmE5wMEZ9/SmQWQaXZ5gGRjGOmKckETEwFygCjBHGW7j8KnQpuw17eVlBAIXdkHr0pzW7EK5RvkHHOd3em8WqhVmUndjawxT1zOF2vtQHDADqKLMj2ikrCXaEorogKgkE+4qG2h2hX3EiSPJHoR3/AAq1assa+Wo3EEsAB3P+TUNzAUBIdUU4HzD1NNXehitNyu7jO1otykBgfepgy+R8hUgdeOoNQRxgkh+OeMd6SO0xtdHGRwy9ulaaAt7jo7iUEqx35JXKjOB9fanJbKjoGG8ld2ccmlISRAgXqclgOAcYqWJGkVMNtOQOnXr/AI5qTVK7SFGIjuwMe5yBSiNSGZGCEHAz3qRbWMA7yQGGMEdfaq8qpaZIJBYAY3en+TSW5ryXLEQ37ARnb0P1pJZWQrg7ADjk0lvLFLtLIyIDyGHJH1/z1prvHtAkdSAeAe1LQwlFp2Q4RuVRsqRjkAc9afB/o+MEgA8AUW5wSREzsOASfxqokzuQAjKACOtCCKaViYTB2yDg4ByacVxsXzMkEN8p5Iz3qvbxO8m2TJTjjbz/AJ61o6fYqscuCp2jIIA4OTx/OtGkkFyQWTSR75htUsMKeG4rG1C5is32oCQpHGPrWpdNObQAuVZSWX3rk5HLsWOeaqEVa5DldDZHMshcjBY5/GkA5HrTRlSKesZI6EjH61rcySAHYQQRntjtU0G7O9gxUdz0pscLzMERC56bQO9SmGRHETArjgj0oui1qJIElOUAQYHB7etQ48s5PTPAp9vy5BAJxkj1x71ea3F9ApSIo6jAI6GpckhpMzFPOQeT3FCxsPnwQCcE4q9Do0zj90rSHGdoxWha6EWRIZd0buCQTzg9qj2sVrcIxuYsECSo7kkFecAce9W43KCNUtA5PJ4PTnvXd6R4FkubdIYIGZTtZg3GWPHXPrXVad8JG0mdlv7eII0IkjKnJB96weKii+SyPL4fD95OyMN0ZOSF54/Wtq10K7cmJIyZiQoBON3pXsWnfDBbS38+dJNpGAQO3UEdfxrqfBvwje51K8uREquCqwufuHuSRg4J/CueWKTHZJHiWn/DPUNSYujwwJCcyHaclh2x61qXHwzviYorG2lvJHZcjGMk9AMnmvqjw98Jp1VQ3ku7gbkKYj3dznvmvQfDPw3i0+4WeVg8irtjVVwoIOePcdq5Hip33Jv2PmDQ/gTLPBELmOW3nMYUiaPaD3J4P69K6LS/ggBdRC7OxIiWYRoNrqOgHpzX1bF4JFzbB5TvBAxtGCRk8Z7dqs23gpI8Ko2jIxkdK53Vk92JNs+b4fhRHcQAJE0bEYKMSBn+eK0LD4SLb+SvlBFQhnLDO8/T+tfRH/CIRx7iFyOoY9R7Gm/2AvmqVQ7QNu3OSTXG6km9GbJKyueDxfC6BiEKSyqz5OehHYH2qSX4T2zq5SBrbJ+7Hx+PNe7poCqw3g4BzgHH51DLoB8wbe4AOe9Z88u5dkeGx/DKOQIjxAjODKyDI98d/rVGT4coLghAXJHzkHAIHTn+le6XGiSh84BUdP6/Wqz+Gtq5YAHbkEHgHng0uZoZ4PH4NubVlK25kClsNgbRnjBHPSsufwLdi7u5ZR8khXyxGMFR3P0r38+G9obJDAjhVHU45rNbw2DgNvA6YA6Uc7QkjwibwQfsoHmb5AwBDZ5A55/Go20E2u0AKcgbgAADXst14WFu4IZiDk7WIyTXPap4dUzFnUoxA+70A+tONVsHBWueT6jpxlEpBVSygZIz37e9c/faFP8AZ5PNt0woB4wuMnFetXGhwyo3l/65T8rDoaybvSHe2UkDcrEDjGT7mt4VNiNUeRTaYkbCSFccDcrc4GKqzaL/AGgF2uICDkqw4OD7GvSb3Rojbvn5XAyNpwPofyrnZtGmRGCRMzrgkKck9f8APFdcalyNEef3vhl1hZiuxF5BC4B+lc3qvhyeNEnRsrt4VeT+PvXol5E6yqhO+Lux4we+Aao3VhG0yrFIu9c4XOMV3U6jVmQ0mrHAaTbC5AhaNuuN3rVZdFWG4Zw7K+TwT0GP/wBddTf28c1qtzBL5bqTxjBzVCKwdowHUk5yWzkCuuMna6MrOxy91hmMTuWHIJ9TWh4TSG5t7i1dlR1PyH+Inn3qLxTohs4PtcBYMDiQjlQR/KsbRbjyp0bzSiHkkDk5712L343TM2rO53Nq8vkfZ7glQrEqzdSAcHB9etWJFggum80DyWGCCO5qbT7xNf00RgCOSNs8enr+NU9QZY90UrrIy45U8jr+tc61dmKxeRhLaCDyt8cR3RynkAc8dax3ctctPAn7wDayr1wP/rUWuvvpheCZSVQHAPof8mk81orlb20wBIN7Hj5OP8KLNFxdkdNpEc72kdxEVG9VEgxn8PY1eSwmSGVlO9c7iDnOPb6Vm2c5tVW7jLPDIF3LjI5HXFblvdjakqHcGUkr7VySTWp0QdrGbtkMiIR8pPyqD0GKQJJCqAltucnA7f5FOvoj9tRldFULuBI/T61EGbzAocY6jA6cd6S2OiLuWHCvLmMbVH8PJz+NV5JMFSH8sNn7w64zTmDJGXR1IGO1Ro24Kr5LRjOGH4ZqS47joeFyRuU4HI65qGHYGYYK45UjnJJppn8+MkZABGT06en+fSmR4ZGdDg5I3frUovYbNGsuQZBsjyxOcDIz1qqs5t2Dp90gAYPBq+Gg8tQikyMMZ3dOtV7dR5MRdMBDkYHAGD71ogImAuJSx3REBSCB0yelV2nj3FZPlQn74bOM+9W0k+1/JsIjU5O4f/Xqncxx+WAhwOmcdfSmt7MOwBC4ED4CZ3Ke5/Go03ocv0BwCOcUWIlwWkywxgccDmpCA8ed4BPJzwRiqVrhoiPAlmAEzRAHJY9+vGPxqCa2kSQkggkAA444pQ4j5dgWzhc9KI97OrEkqSByOBTsA3yju3bikgUZx04/yaXySFUBtwH8R/GnqTHCwb92/Q5HJpkaSLIVO4YO088g1KuJFbyopXaI5GBkgDGOlWJY/MjcAZJ+UEZ9KY9sscLjfhzjOeTjFMgIkcoWbBByVHHTrVWH5iRrbK4TlmZQDt4AIBqRiHgVwp2j5ScjJ+nNUh5GzEQcy5zuJ6/T9afGRBGiAcjkg9utVY552urE1sqHJx843HB7ZqNg88TDAySOPpTEVjFK+eDxjHOM0r3KxTIWQnI5IGCMDr19qFuYWbQ4Rg+UEcAZ2nFQECfEiMShYqD6kHBpfkiYmMFEJ+7nOT6/zqKJjG2xECRgnHzdT3oQidd7lo8qURQcDrUQ8l3LkHcmTg9zTbmL/TRKgIAAy6jrQ9w8iMCoctwSO55/z+NV21LitSO4tY7nIBCgkMAO2c02C2EagKOScFs9f880u+SKz3GJS2Dg444/yaWPI2kAoeOCOpzVdNy1daolmBSJAgAAGCSOppkm4rGMn5eQF6GkNxMkm35Mg5CgfWo5Ywzh32gngYHQ/wCc1DXULu6uRvcGUqikxBQeGJzmnqsigIwLZAw5bqKjnLzKxBVpEw2AOlX7MF3Ej+oJUr04pPRBYkiVoVZ2YDjBJ74zTraQQKXlCgBT2568VEAq+a0jqsZTAVvX6Vm3sjzyhCdgJB3YPGPxpxVzohqhb2Q3lyx6IAcDGOfeo9M0repkSYZztZc4wPx/zxRtAjKO2JR0IHT3qf7QRhnQRqAMMOM/Wrb0SKGSKluA5bAxjIHpQjt5ZKcrgHJGf1pIMyFSSSjDAUg+/wDjUzSeTHnYSFIJGOcCi/YTasQQyCPJkO1Mkhl75pIpI1mIeVYxkDOfriljdCg2ArubP0NWRD9qUvCgMijhXXr3p+pUdbG0Y02ESjKsQpwcYqC4tFymyUKSR3xgdsn86tXEce04cHHzKVAIPHHPNVgqO3zOTgjKgelcaujlk1YaIvLMURcEMQAzfzz+tE+1JwsWNqnJz3qS4twwBBIUHkFqhtrUmVySqYxyR0ql3ZgH2TcCSMksTgd6QQAQSMSylQSPXqaa/wAsiByCepAOPw/WpJQUjAXnjlcZbFLqbwkkEDGdXjIKSdAxHB681GLeW7meBHZXjQNuxwTmgrHIVKbjLxkDjAqO+mRpkWJ2D7BuYcE5J60RNo6oSG2Fwzs5XepwAB0A61Esaw3JZVYOwHz56Uy3IimMTu4JGSW9DUwmywjXaQABuI+vv7VWwnoh14whBfeX4C5U1X80ogy3AIy2O3+c05YEgmyxAB5JYcHFIpSWNyRgZw2T/n3oWthCbdvzgHIPfvnrUckZKqyAqxGSSeOM1YUxrAXdg6Dk7TyKryiKUgqcBWHBbr7/AMqpFkb/ADrgIAc5+ccGqT2jXgZ4o3whKkqMgAdauyAHAOduTlse/NMEIQuItygjAO47R+HrVp7MzlKyRhW6OZQgOBnqR071pxCLdgMA4YKOPbr/ADqK7tSpdoz0wxAHPX/61VbKWVGAGQMccd+a2+LUyjPozR8sLOdjZyu3HpUUIEcqDgktgsowAOaejgyqJXw2CMDAJp6xQRYMZwNu47u1RrsW3zIS4RRDlDkqec1Hp8mcROjB87cjp3pjTIrKm7MjEDaT2xUjAplwRGUC/KvtnOKfSxzoW+VraaJodwjYkbx1z71IV8wb9olQnaQw7c0xQrWzEAsBnv3qvEnlnGT8x7DvSWqJVyRET7pR4iCcBupqNNrT5Aw2OvuKjki+zT4SM7XwoBbOCOtTCMpCQ/7tyAA3f8qqxrG1iOdCJMHhgdxwOuf8mrEBZR82Mbep7VXQFwSSzPnBCnpilM5KybSDhchfWhXZV3csQSnKEHLbvlI9aSYiIk8lyc8d85qN3WWNCh8sHBIHqKlDqHUOR0zuPbn/APXSs97FqVkM+0OrKWQqp44HSpwPMgQkfMSSAOnFQ2yJNkq+854LCrNvcRrLuC5fPzDpRZbou6te+o6OMm2AdwpB4BPSq8cJQud+CBweeDzUqrHKpLD5jyoPY/SnxFI3AdzhRkoo5P8AnNVFW1sYtkFhG0srZLl2HLHuAa6Ow0p9sXlHBGWx2PXrUNrADarKqN82Dz2ArpraO10fSTqN3lACPlA5x1yAeprOUm3ZGTtY4TxXdNBIUBRWYkKFPzbfX6cGuUHJxjv2FaniXVf7a1qe52BULbY1AHCjp0rKAwevbtXWlZJGaQsMZeRUAyxIAHvXfaH4HM9sDPgKW4bbgrk+v5Vy/h6333aliuQ20Kw6n1r6E8G6WmqwRW4RFKAMWHAPJrgxFVxaSNIrQ8in8KrZ6qY4WKhRyQORVG+0CBAUhZ97ZYj7xz9fyr1y+0O2W8mdxgsWBYnt0rnLXwxHdamZreVlVCVGTndjNcyr6XubRimjzyHRSWRowEBIQjOck1u2/g8Rae8oD+aCFERU5AJ9PevW9K8KRWjhntlCSEFmCAAj6+td/o3hpNUkiiiRUjjIYkqDnnkfWuaeKfQdknojyHQvAd3cyERW6xCCMLLuXBznIB9zXX+Ffg0NQlN1ciZUIZVgx1557V79pPg2C1RyYmJkYFmPOABgYzXR6V4chW5gKoNkZyAD1PuBXE60mtxXsedaT8LrYXbMgwRGFUKScEZwfqK7fTPhBaXBH2reYxgnBJJGM8+1d7ouhx4IVVTLbiccj3GfWu4GiWzDNsgUYAHOcn+tNNtGTZ5Zpfw4sXl2wWCSmMgBpBnA6V2Fl4ViHl28cYDbsHABJPpn0ru9F0H7PbyrIgDuwIODjGP/ANf51s22i/KoIVCp4K/1q7Gd2zjdN8MCKPYY1VVIDMFxkc//AF+av2OhpGCfLGM4AI5HvXZQafFAgUoS3c9c1C1gOu3AHYdKkpbGONPHlHcBwBgCmwWyrk4Ge3rW0bMtgAAA9c84/Ckks8EgADjnI/wqGmy4mBJagqQFGDwTn3qsIFQjA+nFbhtTk4HHuagazG4DH4Vk1ctamOYFzkqSTx+NRyWwcj5T7kVufY+cYwMdBUa2wTjHQ9ai2hZgNZq7dCCB68GojpwLEEnngZ6V0U8YKjI4zx2qm9tu5xkD1qRp3MG50tEACqAcdqyrvTw/U5Pc966d4XK4J4HAqk9ud4BUj19qVijkbiwIBUEZI4BHT8axb/S/O4cHBGMgV3FzZDnnjHXrisqeyIOOcZ646+9Z2sw30PMtU0FXWRUyAwKkjjHuK5240yWxUpLl1JyCR3Nep3em54XGPvHPf1rm9T04yBg4wScDHUChOyHZNWR5jqmii7hnRfk3Icug5GR296468MlvIYS2AoA3dCx9a9VuLI25bBIGeeemK5bWrOG9hmjdNjEjDKAD7HNdNOp3JcUeZ65pcFxaxFCy3EZ3naeGz1BHvXLTxrG7qiNG4AzxxXaa5ZtYYMalwDuBY9cdRXHXsImMszAk9AM9MA8Zr0qctjPldrla/sEuIHki+UqBuXjjrzWFbX3lxssnzYIVdvUGprq8Z7zdFkEgKwOQMCs/UFNmRKCDu4Jx0PJr0qeqSMWjf0uBdRt5FV03leAV5PbODxXmuveHn0fW2iA3FR5jRA8kHJAFdHpeuPYXbSqxIf5SQOgP1qbxnBF4gs01GBvIuokO8HhpFAwAK6Kd4Ss3oyeW6OZ0S/kzFNscLby4kVTx37V11i8WsTSlR+9UiTG7JK//AFq810rUW0yaViu9JE2sOc8mtWw1t9Pv4LsHOwHhe49D+tbyje5nsdN4n01ZZBcISCFwT2HWn6dFHb2Qid32+WAWB6/hWlZBL+FF3qwuFLJ07jNZkiPBYupDI0AyxbqvOBWSd0kRsbunRmG1No5OwIGGR0HX9KsWheOD927S7cMOxC+mKpWlsdTjtnY5iIByvfj1qXSLmbTb27trn/VMvDA8juCD+eaysaq9kX/tL3tqWjjUSZHB9M/4VVE4jUhlbeGwPLPAHv705La4jumMT5AXeVIPPPap5PJuYzGpBwdxC9z71k7JnTTeg+FxFGACNmSct71UUxRKXEiuxyQc0luhhRFlBDKT69eainliL5YADJOemayTuzojqrli3iBALqoBOSB0NR3kaJgJ0JPJ/wA+1RNMBbclmG3AI6Y/zmoRL/qxJ0JyPbmmkWKrxwhnTk8g+560Q7kaNAHXc20sTx+VOeaIxo1u6vuY5XHQ55qvFCYZFQSDO4kBRkA1aV1cCR7NQXiLlARksBjAqs0qXGwPuRIzjPdscVLGjzTt5x2HaMEj8KhRjcxlHHIbIPTBPHP60w7E7DB+QcKentVUgO7EP5YIIBao9kiqIw5O1txPrUiQ+agdTsAHPt+NCsgWgiJH5iIZUcgBgMcHt371Hcr9nIUhwR8wYHjNPJSOZS6B1IOQegP51DI4kmxsO1QKe2o1sMETOBKPmc4zkdKuRSvE0hc8ydR6HNM8wNswCozg4OM1W8wTMApXhtxyOQaS11YhZIgwd1LEjDAeuaiiRVjkJIVwOB6ihJBChBbZO2VDZPB7UD97GN5w6ryynvzzmrIm7IbCFRAWyoJJBFCSAZYcEjjcD70rxi3hI8zzmPQHsTTbQiMs8iAqOAAcE0HIndiSRRQzEw7WHDD5uD7dabCruJRM20MOB061VlIfAgKxnPIapFDRXKBGzGxy2fXHrT02ubNKyZO8J88c5yOF9DimzBSiliEcdU6+tNurczuxWXylx1X86iVtg3l/MQ9SPQZoRjFJkrXKxQFiu9c7S3XB596RN8QJID8D7wpkqR+RGEDZJwDu4OTUM0ZSYknjABweBxT0OmC0uxW+YmNCQM9Bzn9ahkLhQzMuVxgLxnFTW7ok6MmGIxjj86juZTIwEYUjIBGc5/DNVG5E2rpIm8ppfLYLh8DJY9qjiRjcoF5Cjgnpgk1NPcMzkjCRg4I9cehqPzTJeIUQg5x05NQ72M4gummadiSVH3SuMZrSibaoCZiKkDG2q8jNA0RQE4bJA696o3+qR+SI4nZDkljjpzUJNs02JZ2LXTgkbRjp6VSu1ZowAm8kgFiOg71FHtSWNgCRgg571ZYmSLhwI/uhh2rRaG0XohlnFLkSSkEbQwIXGRV0ATwuhPKgEgjsKp20kMClCyuOy+v0pwg3h5xkKAeBnNGlw0FswwhcEEuBwRxgZpQ24kOxII7+tRiRVwdxQupUIOuajkhLxhQWQHqSOnWhINxy24mmVQSgwecDPf8Az/nnQCf2egDZeXuQwOR9P89KryQSrtuFbBAwFxTSAZPMMUhkc5Ygcn6Gq3sWuljoLceXErEZIODjqarnE0sZkBTB5wD06c81MgPnKiHfzywz/ntU8loFQozqXChhgY7muRM8+Nr6lUyiYSRI4BYbWJ46fjTICi4TzVbr905pl3GtuwiRXALcnHP51Lt3eUApDDBJ79D/AI0+xvGCkV5V+yyebIB5RzjNRyXjQzoTjaxCjFWZmZXUqTgcAAdeoqGfTRfkOIZCQC2Qe/vVK3UpU0h6kQg+WgLydcDt9ap4DSCVFGc4JBxgj/8AXU0sqDagkAZTjjjtVkBd6JkFQckDvnrSu0WtFYgitBNGWBzIoDEt69RxUQiaEtnAO4gk9xT5Ve3cKqgHjt1qOa2lnEZMgHzDcpH8NNAlcPIR5Y9xdpBztUYA/wA/rUbySbRBGuWLZxnv9atPA8TEwngnBBHWobW3eW7cqTgBSSuOMmhPqJFMWf2N0lIJBIBHTPNWRJGyP5YBJIyGHQVLMomZnL+a6gkbTjnnvUEpOSz/ACkAYA79apMojl+8VIwe4UdT+dNeIRNEQN2cFl3Yxn8aTaPkL/dY9+OfzpoHmNveJflwc/T/APXT2FZOxVkZ7W68pRmNxyWHPX61TmjeO5HOOAdw4JPNacivNuKYLDBx1/Cs0PIzyxSpu287jwRntW0Wc01bVE0EisiJJzKCcspznPr+NTJtR41cKFYjJI+6OazIYvLlbLEkYyemAauSMlzgBcADkn/9dXZXEndak0cybnUIpAOFcj696htkLEqwHY+56mm2aeoO1Rxx9afcW5lwEUKgPJ9cVGmwlG6JSzqo2nYM4NNjiKt8vzNncO/Sq8duEAKAgE5JbnFTwMAx7FgeQPSmh8qHRFt6vuA5zxzgioZgJ1QyPnBJBBxnrSeQW2OvAySCx4OOv86f0jG3aGxyR1NG1hq1tBywsI9wUK5GRt6UvlCRVJ4IUICvHJquqSEsxkYjpjGf61IsBTyyjqhQjnHP4/nSKHm3iKJESWCgMNvr9arwxmFi/JXJJDL05/nU6xhWOx/4uSO1K21lKgtwckClrawEby7MBRgAcA/jUqq78QBV5yzMOuac1uXjAL7WBHb/AD/k1HJstwIgwZtwJbd9acdXoBNF5vmbFQFgQCAO3NTSxie7toETc5kAwvXJ6DrTShihMhDDAyCPeregyIt1vxgodw5z83bmtel0Yt3Oog0ia2tUjuUMTgDA4ya5zxzrMj/Z7aN/3MSgbeoLA9x+VdO18NRKlC6xRKWlkYce9ebancvrV07gbUjwq/TJ6+9KlC7uyN7IxywZie5OeKkjIeRSw4BGcd6GhKBQynJ6cdalRSbbBGCWGPfrW70HHVm54V055r+Q72UYIAB619I/Cu1W400Ex4KxlNmOWHT+VfOOiIbWZEhkG9uMsM4P0r6C+EN/LbTF3TckZUBgeDkc5/8ArV4eMutWzs5LxVj0iTwNZXdm1pNaKq9QegI6d+f1rl7/AOFax+Wltc53YONuMH0AHb8a9fs0lvolMiBYmXJ29j+NMj0lpZgYkJUnv29814LqyWzNIQSWrPNNH8OahpNtFBLA1xDGxBOM5JOcE13mheGrZUjli32swIJiL9cYOcCuu0nQQFIYHJ5JXn/9Vblh4EDzrOium3DfMwAPYj64zUc0pDfKibQYyIhHKrTE4U55JNdvp9hGWTzIcFeAMAEc+1ZWn6LE7eS++CQ52uCQAccfyret4rnSEjFynnwE4FwingY4zito3tqc0kuht2fh+FEkYqQ5IKhDnPsf1rc07ThA0agA4HKkd/61U0kxpaxFXO9juK56Dnv+f51sWUpeQ7l5z2rpjYx2NKO1LoMDBUZ9aLQiRwCCGYgYP9amS4BjwV6DkDg/jUkGjSySCVj5YI3Bc881ZnoyaFNpAfHB+op8dsJFO8fIe3enLaERcH5gepPWkCOikk5wKC0RzRLtAAyBVWe3MkbZBG05PbFXVlxyBnH19KjF1HICGUgnrgVAzIMBbAxj0Pao0tyrYPrWlJgZIJI9x0qFo84PGD6VDiO5QkgLAkA8enrUH2cDDN6dzWoISOTyCOahmhGMAAjHUf41m42LizJkQE49+tV3hOeATn86uyRlT05qLktgjvUFruUHQKp6Z75HIqjLDjtz1ye9assXJ464qq0PXqMVmy0Ysg3cEdO9ULm1LZ6AHsK25IRGc8HJ6etUZUKtk4I61GjGc1dWgXnHI7f/AK6x7yyEq85AByRjk11l7bhkBUdDkge9ZN1blGxyQPahoVzgL/SgZscKG+UjGfx965TV9D3ZKkGVSeVB+YYIxXqN9pv2hSeBgdvaubvNN8+BlVcnIJPcfjSL0keEeNtHlZEGwJ5WGVgeCSCOfpXmuoO9nKRKgAyWJ7HrX0Rr+jm6V0ODtGAQeQa8T8W6Rc2s8kLwsqFvlaQgBuecd/0rvoT2THyq1jzW+Dvc+bE6rgnG4dTWRdXm0/vZdmTvPPXFdHdWvl5CLlQTlB2IrmrmPMzuyDMYyFYdua9ulK+hm4pFG5XzGiaInDDBxnjrV6yuCLeMMSQpK7W6kVjSKjsCDsOchh2xUkMqxgq24kjnHGO1dtrpdzna69DN13SEsnBjBVD0BOTn61DZ28U9uIjIUl3AbSeorduI0/s8lxu6kDg4PP8AhXKKvlSly20gdhW8W2jFrQ67QdReLT8Kc3NjJtG7kEEnBFdNqhiEtxcRJ5iXUCZUHjI7H0//AF1wFuqxyRXEQcQSABifUda6e2lE3hs4lBuI5CoGQSFOeazaV00StdzdslEmhsuGgO/yyFOcDrVTXZJI7aI7tquTiUHgEdT9ar2csvko74wVDEA8cetXDcuAImVCgcsqsuflPp2rNKzL6Kxe07UXZzOCAMYwMcgVJ9oYr5qFQkgwWwBisWYhbh5k/dCRQgjUEY9SO1XrLbexLAmAVXgY6+vNZTS3N4PQvSybycuXwASR6nNMi23s4RMrjgnsOtVbLywhK5JBKnJ5BGaRHePAACqp3BgOT1rBI3pu0Sw0rxx4KMFQgEDvUEFu0qNInynkAKKWGeIQlBwWOW96exaJQx+/jBXqT+FNJmpVW2dIx8oKnJyvXNPWE7gTkEce9OcblCbggyCwwelV4g8sjyA4BHCnoAMdvzqtbB0RNIztIclSWwAwPJFJHMbWffKGVSNu0d6g2PuI5bPGV6c/5/nUKcEBySAeSOTRpYV13JmnSGJwS+8kcEdRnikimCsxCnMi7SM8Y9ajBeW9cg+WhQAFgeCKmiRGlDkkgYzjrx6UO2hDkk0rle4QN8iYKfxbR0pZt4bzACDhVGOKdPmIl1XAwARjoKqPthty8zlSTuIA6Z/yapF3VlYkjV48A4w3OAOc5pi7TIHIIwxU47mnkhCikqwYA5zg4OaaHMsUodcMASuOee386FoNeYpgXbmQblyGzUcMb7cBSSp6DtTYrki2blwVAUA89T6UrY81FLOj7csCcHPPOM0zCcnsQrOWYqI94duWHGBTXP2cYLqMdQf/ANdPifazgggno2RwaqkPcW2JiuW6nvVGCb7EluzSRO3lYIO3zD1IolvCZF/dOBkcD+dPtZo4v3ChgrAfMD3qCY7ZCIkCjAyNucYqeppHYuoZOAyggt949qjOyB1VlAVsrjHGTn3qpBna5+0neRkBQcd6bbTiRxbujZ3HkCrtZXIW6LE8aXIiO5SE6Ad+39ajykcah1GScHJxgURLEtmI3RgWYgDPTk+9KESKdQ0o2BcqG4z/AJ5pJ3N4yaViKQkSARqCGXJLdB3ptzGNqHIIGdxA9Px96PtRQSYIKckZ4yeanmL3W1AihOPmGBjg1S01M0rO7KqrugKRb8543dxzV2zzGBG3zy5xlR0GKljWO1lRAC+Qeg6Uy7vTEVjjySGwfTn8feodpCjdblbULkxMiHdsOFYjgjmq0tuHuAIkwrgKW3ZyRTruIfa9+W2gZBx0IFMSQwJGx5GeCPUdaa6WKZLHCFR1fgE9CM4qNoP3QRAxBOPl6j/P9adBI7qxJUMxGSV4+tQxCW2jxnyzk8tnDd6A1JGgEKpI0bHavLEVGJ/NctEjcHkA8YqWSXzotjuELAAt6gUkKssW5ACxO0kj0zRsgje61Fkla4t1ihiZJozyRjnNXZfLt4YwHXewUYLdeKitrgxDnA3HGMUiqJAQCu48A9xzUnRpeyJcrLEqFGBB6rTE1Ge3kdJAjDGAEBHB9fyqe3gCuCxBKjqfWkitS8gcDcF5Ix1FNNLoNO25ctrjMaqhYycsCOB9aTyJIL2KRS7Fv9ZuORz/AJFWWwkjSAKpGMhQOMfSlguVklV2IcbQBtHpmufoccIpuzI3YXQAhBG3OTknJqOLf50ocKw4ZR9Ov+TVkMGdipZARkAZ9KhhiLSFIidzH756Dk0JnTG0URwKLi9I/eArzt3dce1bPh2EwxEujPyfnboRn+lZ5hSFyZCRKxCjYOmO5rZsYDbaeZNw2liNyngn3qG2x3uctf24+2l4yCM5IAycE0+yuF8oYX5ixYtnrg0mqjyy+w5IJXg5zUFo6JHEshwFYBiegBBra10rmcp2aRNPumd94PUKGB6Dv/WmsizoHh+4o25z6Zp8zMclWV1JzuXrUEkotISqKRMOijpu96EthKS7kjTSO5RSwQDlvT9ajVmhnES5LMCxJXoP8+9NjbGwEjcxzwcdKJVBIBAU55K9elPS5StIdKFiQgcEdQB1qG+iSO3ikJZSWA5HSnTIhkA83JAO4ke2abEN0IQ/MV6FhVJWsWloiON5bmVJMKgXgZGRRJDjIR8kNyMdfWnCJzAsropGPvAdzTFjwuSxzknAGKYndIiHLMQNpOMlR1x1qqwE10JAm055APXFW1jWBCGUZ6jinLcRnARSXJzkDvVK6MJSTRjSWb+cXIw5OCtNhl+co4zk4wv+NaF7F5cwPmBgR94fjVCSbcS4Qg5wcjjjmtYtvcmMVJFjMiIsajII2jHepEDNa7CjE4PC859s5qKynEqIp++gyc8k1M8p2lAVBxnKnpUu5ryoSEKCBghQBjmmvGJCdiZODy1Js3yFt2MAYUc59anRyqnAz0GKXULIrlXGyJNx8s5PqMikhTygPMBQk4IP+frViH92cnAJx1qNy4uFIcEHn5Rx/OnuiNgMQd8oQMttAPrRFbIiSIDt/iJb1pI13OHG4BTnAGaXy/NjIZ9pc5wWySKS7gIkLRAkLkH5QAOnWmwkY2hWzjcWzz3qa2t5YJMFQA3TcueKWa3KfIowXX+hFUnd2JvqOiYTxkIck9WxnGKqJaSKHkOM54HcnrVjTojBBklsbgAxqwIYjFiOXLjBwVOT/k0RumPVoqQW88mAA2DzgjvzUhuBZoAA4cHIHqeeajMbgln3DnkA9uabpenXOt38FrETmVgpbHQZ5P5Vumkrsxlojt/JuIPAzEfLNeghgoBIGeh/DNUrrwKmkaZEAD9pKhncnJJ64HpivRr/AEdEm063RjKkeMoBwQoHP+NQ6rpjSyJIeVY4K449a54z2sYHiF/p05mSJzmQjhewGTzU66cI4hIDghv9WV6EZ5rtI9Mju3utRMRQGVlRhjgDPOfSuTZvM08SLlUEhIBPLYNdDlfU6Ka7jtFHlXglCYUZw2OBXvPwht57+wu1ZmUkkKccngV5DpHh2cXdsCCI5Bu2n6Zr6I+CukpbpNHFL5jMwKrjkEdc+1fP5hNWVj0qa0se3aMxurBUCBRgcY5AAGRitrTNP3MiFdhYnJI6CotJ037MRMMljz83Sut0KyFxl3IBzw2M4968JakuyE07SgvAQAdN3rXR2URZVTPAG0CobeyMQAGcA8/41o2sfOcE+tbR3MnqWba0WXh+CBhT2FadrvhjS3k3PBn5h149BTLS3B5xg8YB6+ta2nwklQQCSceuO1bQVzKTdiCHT4o5TJblghH3Cen+cVo2oKspDEEdDVm60Rot11AcpkZQnoPUevNMs4gxy4IGdpPoa2MTVihuBEN6k5HDDHI/rWnBqLuVWVG3jgnFZ1rctCFAIIHQdhV+O5M1wjnkYPbGPrWiJLRO1Q27HqM4IoiaFlBPOOoJpjW3mlSpA9TQ1g0DgsdwA3dP5+tFgTsPEIPI7nHv3qB7NvKLgdwDk1NEqMoG4gA8D1pXhLchyFzzzRYq5ntZl/lGAexzxTGs2iOM5x1q6qMMgnPPU0wklAT19KhoDNkDDAKkD/PNV5DheOPWtWTaQ3GCRWfNG+/ABPPOB0rORSKLjjPUmqbgdQD/AFFWZFK5HzZ7mqzjB5zjisWjRMjYc5JPTkmqsqAtxkD64qy5GMZ5qB48/M3PNZ2RoihJH6/kaoyIGOO1aswHJ/LBrPkQDLH1x9az2HsZswBBOOMYqhNGCCNuQQcNnkVqthmIxxmqckQyCQevSkJXsYckCryxIGOgrBubMwuAEIBJ5zn1/wD111VzAd4KgnGc1l3VuJdwIzxxjqDQVHQ8/wBes/MJcg5A4Pr+XNedeKdCS/scjHnq/AxnOO3tXseo2gmTCqNwBU7uP1rkL+wSQlSAMZPHWqjLlZoj5h8UaTFYyzyjcjA4LYwDn8frXnWrRzTBlU4wvAr37xx4eDzywkrtYAozjvjsRXiHiTTn0q+eMShmXBGVzkEHgfSvaw872syXZNHGX1u8cgOACOQc9Dn61HayR3EQKtmUfNtI65JNWrkpPJsYqjMeAw5z/ntWHhrLU2iEmACAGHbP/wCuvap3aMJRs9djbjIGcsenIHXd/k1k65bBLkyhSM4GB0zVzzzaxRSBwctnPaluEN5EcjJYHp6itU7O5zsg0SYG3e3OGbGQCMgc8mtTw/emO/MRjBUk9G9B61yv/HtMQMEg4HNbNiPKvFmDsiFQCPYiraTRjqmdNFdlLkWyKylVJBz0J9av3MolSIEYdMZHesS6uBaXq3JIAdQrD2A71qWUhKidysoJH3enrzWLWiZSbZak2TQiWDEkWdpIHQjg5qLQppIdQOdoVemOpzmprWdbPCQQKkW4y4A6k9TUM586cXMbqHyAyE88dCP1rN7WN46ou2GyHUrsBGKs3Ax1z3+lWfntlCzLnrjpg9az45WUkqSJAB9QfepY3RIy8sjOSSoB7Hn0rBq7Kj0HA4QlkEZyMcdOvvUGHWUMBySRkjOc05bxbghNxHGQMdeKr2SsxOGZGBIBYg8/SnZo3g7bsekhkmKHgYGD3NIjyJKUVdy4++eozTH3Rr5uGZhy7AY5pZACYmGBIM/pTTNSO0e5SUZf5QQSuMY64q04S8AeQDIPUHAPrxVWOYqiLsVJGJJPXJoaUuWCNiPaAee+Tmla+phKD3Gz5iwCzOS2ASelC+bBtAcHJyMenNPwjlQn8J5YD+dVUmMYIkUuFPGaowS6lma4fbhQwJzzVSePzokLl3A6gEU+KdGwcMoAycDpRtSQ71csDxgngH86FoClbqAOdhLBiDwO4A6ZpgmaeQhkYyKNp29BUpEbKcHJBwOfr1/WmzshUMCUTG0gDqaEbQqdCO3eSMElNnIAHc+9F3c/abtZHJAUBSRxk806R8OpxheAQO+KgnhFrEcMHLngHnFLRuwm9WJ5SoxcuWVjkAnp1preRuJIySpAPH6frTo1aVGlQAFegbn1ouJYWVHZCGAGSrYAYeg/GrRGzK9qgLsC5HHG3r3qS2nkgnXYASSc7ufWo95WQBSAx7jt1xTnHnTJgkMDkk96PUfW5GwCTMQ/Bxwex5pHT7OVuI1BKgkZPU5NLa4lkdBnGAcP2xSXcG6RZD93GNqnnAJqulhLcZHetcRgsioxPLY6/wCeKS8jSNNwPmHAYGnuXjiSNUIUHOB2z70u2P53CBCgyD6mpKuQJGBGioSjkjCkVftbIjYXky2fukcAUy2hSWQz7SrnoWGeannuAqOVLbgBjHbFS23oh+oy/kWKNDGQGAYk7R2rMRlkVmeJi7HaSG4z64pk3nhgoXemQxIHXNSRR5UvGCJR820ngVS0tYRPBdrHAE2nzCSC7cAVCp2phiCqjIB659qZbu80pDkKQMj1Y9adBE6Tjch64AYHmhWQCFxM4MYkRMgl8Zz1qOUt5JTfuVSHJPH/AOurErsJMx5Ckcg+9NW2llVjFt24wGZcYp+oEsNrFMUOCpKgBieBmp7VkiUrLwFJGUPXH/66bbh1nUIokGcMemCKUj984KBUOFxu75x/Wp9TSK1Qeahm2orEEYyyipVl8iUb+BkAn09KVdiMEJI9CWqYSGe5HK7VAODjkE1N9DRNIjeRJG4mVyQCWA+tQG7Fg+yN2ZSMk471LNHFCWwADgEn/Cmi2HlAlA+44LHjApppbom5qrEDeCaDaWYYAJ459qa0JjcMWBDAZA4x16DNWWheCDz0CuoIwyjpzSR2pPzPgsTkFeprnT2FFKKKgj2FZAWAzwSc4NWo4i2XAYjAxjjv7VTu7MXcCpIXhBbJGe/erYtt1uWXeEAxnPYUOzsPQgEBa4LEshAC8DgHmrXmtbgwvKBHIM9TgVW5jjILYUAHJPNAvklGx9saAABnPPSktQuUp7VY2JbGzAIOOlFvJ/qwjbkc4IxyKZqSm8RIkkAXIBI7jn/CoLO0lhhIXOQTtbbyM+9aqzWrOea1uXVVQwAyoyQM1E6l8KqgknGCPTNNtS8iuH428j3JNRwjkEsJVYkY5+XFUtNTJMmkAtpcbVwRgFR09aacMg4bHGX6Z/zirDSo2Ny7gBtIGMjr61HlTGxCbAeAMc8Gkrt6nbFaIzZCFnRD8oJ+8O/+eKuw4Cru4YHAKjoAOajt7cOpYj5R1Pr9Kck0sR2KowxwVK9RV77FrYgQGKM7pGKsT8vYGonXzI1JHPYAdeK0PLIULweMkexqokShGLtllbAwPvUC3ViGUCUIMEFRyQetRqzfJHFhDkbvU9aklSXyi0AIOOD09qgtFKM4BBlxuBY9/XPpVX0MHFJXZM9sjFg7kZAwVPSqT2yrkDoDggfjVyWR5UAwgZSMsOmP85qpJE9pMjxEHcQGG3IGaa9SKejKNvuWYk5IBxx6c1ZiiEYLcucBjken9aZcWrxAGOQSjqdvaprEhwUlA3EBR6j/ADirbTR0WJUEPlps+/n5hjrStbrJgFMkDceOvaol2WrBf7o4JWpoU3ElCAABhs1LvYLIi8oyOI26AjORSw2xjZBuMeD1PcVaG3cHyu8cZXoSKZgzMT90jOfQCknYnk7ETYW3IQ5YjAA7mmxWj+UoL/8A1qfJAInXcNwwCFAq3HEFQkJjGG3Hv7/rT2WhjK60I3837MoUEsAFHaq4V8uGJD7uDjpUyMUYyKSQQMgDvURjaaYuAFXAbAPekjOLsOhOwrE6lMnIJ71BdyCVwFIDA846/wCetSSZ8xCz5yuOnSoMbJOGKEnP+ea1gi29LiXd1NHaxiSR3ye4xjFdJ4HBtNShaMAzbdwkH8J71zE8pABfAIGST1rU8GLc3msW9rA/lNK5LSAH5VHJz+XFaNe62zOTPc9JQ3LXd+/yRW8W1SRwSeuap6nMs2lbkYo7/ukZu7EEcfSo5rpF0iO1jnYxTEKwDf6zsOuc81r2emk3OkwTbdlkhmKjBBc8AEn0PNcCdvUw1TOB1yE6J4WSEMiOT5BU9XLZJI+lc8ND+zbLLKrtCowIIJPUjg967bxHbHXPGVpYJBugtz9qlz2wcAA/pUNxaP8AbrdigAurgzYIz8o6Vo52SVzop6IPss0+o2yQAqiIFJIwB1r6F+EFk8BdiqmBsFSv8RIyfw6V454d015S1w6ZBk2ruOQcdcHPavozwJZwrYWRjU/KAuCCCevJr57GyvZHp09Uek6VaRXCKEjc7eoJzjNdXpVgVQNhVxkAL0rM0Qm3jcKnzFskkc9BXRadlGwRkNzlexrgjsjJvoXbe38xUGAT796tx2nIGAPpUtnHwMnANXIFAAI6+prVdCGtCK2tynQHOea2NMHmsqH5T1J+hpllAHkGSBkdTWidPCgFOuOSO3vXRExkaK3CKdmFCHAx1qKaETcgAAdgec81n+e0UijAIHOT16kVOJz8pGCTyO1aGQ6IGNzuPH96rcRZo8rkKOSen4VViuOQGGUPUGkJKuShJA4xjtTuibM2bSRpcuHBIIBGeRWnbXQkYRvgkEKQec+9c/ZkOMRttlC8gngnNWkuI5CS52yL+p9qpMLF6SNY2bHTcf501pBsIB6kDH41ni8eFsyHcpPBx09qi88vISh6HgGi6KRoCTacd81AjHbgjqemfeoEmG4knntmpDMByegHJPapvcLMc0acEE5J9aqt+7cgnjPBpj3wfhR39c1DLMFGO+Kzk0y4jJnVsggFieCDWdKAeSfmB5A61ZkYAAEc4yT61Rf72RWLLWhC4GTwRxzxUMjAcZGankYDnJP41Vky7dT19Kz3NEiJ88565/xqpJheMfgDVluSfrVd8nvgA9azt3H2KMqgdOM1TlBYGr8q8EYH1qtjkgj8aExJ2KUkYZSCcHGcetZlzblcAjaSOTzWzMh+9g8HHSqFwm5SMZ9SajqVGxzV9b8Z3ZGepGPwrldXtsSsAAM9CvGa7m7hzkD1/pXIasjPvQnJxxg9DSvY0irHl/ijS4piWDGMMckgZA7Yx714X440QxrLtbewO4Ackc+lfSXiC0SVAxIQnIIBAH1GB1zXjfirdYoVkhBVyQWYAc54BJPevRw8mnoS1dnzrqlp5NwVHBB+Znyea528D+czkN8vBbBwa63xnOtnqMsSROTIu4jsCTXIb5IdrDOQcYbkYr6ajsrmMloWLS6F5EIXAJX5s+o5rQ066RozFggg46e1c9bE28quQcA8j1rSha2e43oMZHHfB+ldFjm3KeoxhLkgcDsPSprMNcPEC5Q9AxGc4pb+22NuJOSMnPGOKr2DMJAByeoB5/T/AD0rRbEWOt1S1IgibJYFRnaec+9N0O+N5AI4wVCtjaefp6Uvmy3dlHH0Pl4LMOpH54rJ0K7Ntd5wdqk8Y69azSbiSr7nXWtwkFzGHZ8lfnyOAM/yrRkjQx/IGBIznt68f/rrmJLeZ7mKQ7hvK5HoD710Okt5sZi3bU6gkVjJLdG0eiYtvuuI0EhxKpIZgMZBzTbl2iLbVaQKQ3rg81WeV7O9KAjkAEge5p8l60OQQCgG5cDnNY2s7msVcswuA5bhAAME96jdRBMJEfdzktjAPegbZQiZ4IBz9eMCmNJuIs4wEUAsSc4zmlsCGudsBcZKFiSPzpokGCFOSBwAaLaJQHbez7VPyAd+tP2RbcDhshsEd+aSsmdUdkVmRJ4RKwII6MOxqGNWiODuHGBz1qyESOInau4MATjBIqIFkulJUOpOAG7e/wDn3qrop66EcDEkp8yEnBCnrj3zUzW2EUrwB0G7Pr0qu7pYM4DlyScE8Y9qS1jeMkyOzDAYDHTrT6HE1Z2Jw7xYAi35JDcfpnNPWMxxkiBok4IJ5GagM4KOCcrn7vfBqvbPiQiMtt7KWzjFCRmPkLZVUGAh3Hb3NP3hQ2xBtQc7u/61GWKAsTkZ3YPb9apSO7EAgiPBG89aNDWMSyJA8kTKVwCSSenWjyAJGdjlWIC9yKhiVAgTBOB0WmNI0ab3YqiDIIXGKQ7ltA0MyRAMB1BBwM4PWq8kLTlVTLucMAeO9K8pEaGMM38QIXHFQ2+I3QElDngjsT/k0K+4FnTYCI5A8O7cCp4+YEGmvAkS7xncvQEc8GppDJa/MAJcEYAHXNUWck7juBPGD2oXe4XBZBgZyhb7rYzTZ8hwd3zAcKO/WmusmVXBGOQT2NO8jymVlcnJJYEfyrRWsLrcICMAEvwdpDDrT7CJllcyAoik7Sw5I/OrNrbCWQsSVHYYqUYgVgzcbSF+vrSTvoGq1Y68lC2u7cT7AD0rHYLMyh1kjDcgjpUzvO+5gmEzw2OmM1HcySZijY5JAwFz60kraDWupLBdqqGBVDEnaJCOAeaBZ5VSm4ygbSFP3gKbEP3Sq+MA4IHXjiiGRnkRkLJgnDDqMUIESec7eVHIqokbMwC92x0qrbJLcSo4OxSTkEcgA1NPCpJDAsCMhgO/0NNt1MT7SxVOAUHUkUX0H0HxxszfIdyKcZA/xqSxeS1DoVB3EY3dsUqjykWEKUOdx3DsfWpPsYlcMkhB+XPtihNdRIbIjSQoEw3zZJxjGamxsRCqYlIOMnjPr9aLXdhAmDwflYYOc8VKGEUTJIpBBBHvzUm8dFoPQCREclAABn8KdHbiMu742YAB7k9arSxzTHaqFEUk7iM0wRlN7FywBCgZwMipSVhajZAF3Ax7ipxkjFNLTwKFOdp6e2c1KZQg8xhl2O0KBjHufypgk8yIiVwgHGT8wGPaqRjJtM2FLMoCEhAcYC4zU0c2wIku7BH3e4pyRuWXJG37wCj0qOM+bdYYbdnUg8AA4rnN1qhkt0N6hIJGAOeQOCKfLcquCoYKw2++RRETICCrOvIHH5VVubfyzGTnYGywA5FGgmtLliaCVlLkEDH8PpzTYZY4gSR83cEdKc0oEZCE5B4OOuOlQmYyygOoyQecdTmpS7mPUpzuTsRTuLMVJA6CrCK0aqEO7C8hu+aZK4JAOEYcAhun+c06ELGATjOeoGBV7JMTaehXkgYsAuVbAyx+6PWpF8mHgBcqPbk1M6/uweAQQcjggc1H5SOijHJ5I6Yqk27XKjTXUjtgWDklURuAccn/AOvUDSxJL5WSxOCGU4wRU7wmJ1Yyb84AB4A4qKJUikYYB5PJ6iqRstEFzI4l2KoQY5GOagEpcAqnGQpPvUkduZbYlMMw5wBwagSJy5LHBIAKqeQRVpoaaZI4IyTJgYGSBSwxASKN+eQNp9//ANdFqrwB1fADEYV+cfjTLaIm43AgKDuzjvRdDuLJObUlBtYA5AHcVA88i5EMAaQ4GOAQDn/Gprm3DyKA4z0z0waZKu8FAMFflJH4010OSW+pErthk8xcldpU8Himy5SIA4xydx96FjjjBKKxccsc+lIsJdChUEHOCBT2syU7bGeYFilXeMAgY5yDUczG3ZDG4BIx0+v61pXEAEYVTubGTkcjrWVLGZWwWyBwc9q1jZ7lqo7FyAQOwG5i5UMec5NXIzut3252sNvI6Vj2kvkOM7d2ckEfWtCOQSqwQYP3gO5bmpkmnoaxldajrJwgYMuxDwCRkk+tPyYyJFO4KPuMOSc//XpRhH3fNkYJJ7U0NFevuVmUp8vB4JpeZSkixFF5rAsoVQACp9+1RySGFztB3HjI/wA+9SROki/OwU5OCeCT/k1FOGhHOIyOmalXbM5SQpR3OS2PVT/9equCSckRLnAIPJqbGzkIXyw598dKjmidHGIwxUfdXvmqVjnQshEaoQNqrwDjr/hSRxg/MCDnHrx/nmkZJTGX2eWMABCe9R2cgeQhtu1uCxOa1grF3VkipqG0n5WJJO0gn0NdX4Ghaxs578nncbdGHUEjkflXFTuJJGKcKDxXaeEroG2htGfMakzFf9o8ZNaT+Gxg27nfadc2/wDwkGn6Qi5ljjWbdxg4zkf1r0LUJYtNsLm/kUBYlGWX1JAAxx3NeVfD1jfeJJb6eMZWTyC4H8IGT+ldn4s1ATm006Sf5JpRPIGx8yL0yfyrzpJOdl0C2hnaXbBVupZJClxLEsZKgggnOcj/AD9K17myQFWAG+CIIueMcfWqPh6MXz3crlg09153y9NoGBz3IIq9YWzXE99vLCNZ/Kwc5I9awm93c3gldXOs8F6YLewskYibaWkZgM5JHpk/SvcfDKqRAEXyiRggjoPQY4rzD4fRIyXQTOYyFb0GBkY969W8O22JUdzwrLtXoM9z718/iJc0j0YKyZ6josHmK7FCGB2sCc8YzmugscBcBcFemB2x+tYOlkx/O+WcnOBxmuitV3cgEcd+DUrRGLSRbtGL4B/KtGHoOBmqUKqMEDnp0q5b4HU9uK0joSzRs8NgjtjINa0TAKuSSx9KyLcqCADgcZzxVwt+7ySRz0JraL0MWFyis2RxiolBUg4Jp24nk8getDHfgAZFO5Nug5HKgZ7HvT4ZMDrznpVcHbznt1NIshGMnGaL63FYtCQxEMhIOMZHvUsU4mX5sBweWHeqYl4HGfr3pDLsBwAaabBIvrKWBGSTk4zmkH7rHNUYrg9Sep61IJd3Si47FgMd2e+aJJy6gAjAHKnvVQkliQe9IZGXp09xU7hYkQBWz0wehoZjuGSah84fxZB9BSefg5x36VDKQjS7uO3fjrULN5WMH8Ka7ENnOD7VXkJJ5ORnrUjQED0OM1CxAJP4ipHOBioOGGCTx1qUWhjc9M1A47ZwT78VMT6+tROQSef1qLdRlOUd+TVdkOc/5NWpcnuc1DgDr1rNrUnqQYLDmqE8bZwfzFaLArnjj3qpOuRnnNJoaZg3SHJwCM9q5/U4AQWI4yOcV1V0mTznceM4rn76MbWySee/OaSWpotDzvXMI8sLoCmBgc5DdeteYeLtLt9XgnikQuhj2lQcc5POfxr1/wAQ2An5DZYHccjkHsRXlPiaVYmljcFSBkMOp54rppNpoq11c+bPHGiy6bdyucSJn5WZeUAzwT7V5tc3J3sDnIPOeuf8ivafiBZfbRLvcyMuWCgY6/SvF9SjEV06+h5r6rCyUo6nPVuldFZT36dvrU1uzHgZHTNV15/PpUkT7WGRgZr0DjRqu6TWiIpfzVOWcnGQQazoSYnBBIYHgAc960LGURCRAA+V+U9KznjMMoBOMHn2qUVtudY5EttARyxHAU8jiudmjMFy4RuEwxBHXHrWjEzL5ZfKkkbTnjjNV9XBS5Ds4LN8p9c046aE6bHXRgSW8ExIGVBIB4FO08r9oNsmBMCSWJ6VS8Kv51nHEZfMKnk44Ht+FdJNpSfababADMAH49/5YrmbtdMuHQgu9NlkNrM4wFjAcqOuD0J9ariFb3bBGzB1BAJPIyfWuttQm97YsGUnuOmB0rBED6TdsHQmQ8r3GM1ipXWu5pF3Rl2zzRuInAVUBUFlyRxVqwuWWZ9wzuIycdR6VNeAvK7NGCWbH0FNtrHzTtbIGASynJB/GpbVio26jLx1s90xAww4B9c/WqK/KN4O8HnIq/qCNG4UrlGwDnpn2rPkjRGbYPKK4BPrS7I6YO9hhJfeCCpI4Ujk9ak8z5EY7cAAndTLdTsDhv3g5Pvmo3xM20ls42/d69aDRsgdfNkLYDsTgAfSphK0eBLtz6Y6elNunC7NuCUHQDkHH/66bsMaJiLzJWAyxIIA5xVruzlnGzTFlswT5sUilzwe3SoxObclQFIDckDrxSzIjyAEcH+HHGfWoXVGjwhJHcHtVJ9yOXQnFyZMkkYPOTxio5PLuYnQp8uzgg9GquhIBU/KOwHOeKfIqfdiV42wMqR+lTpfQpC+W8CKwTKk4GByKkKKI8uFcMu4gjGevH8qj2tKVBlKjoaa9vyAzkgDGfT/AApotRbVx/2pYJ8Iu5AACpBwCKURgThnUOjDeNp4Gf8AJqP7M/kvk5AAwxHBFNhV/JHOQFIC7elGhPIyZ28hkDkhGHBFNH+jvkgkk4GRn/P/ANemJCFBEiq7cE7hyP1qZH84uQp3A53HOBgUiZaWTRCgaSRQz7UBAINK4y5RQSTzx2H+c01bVrgea2QE+YMPUVNJC+4sGDIAMsOh4/z+Zqla4J3HSSqkSuGKkdgOT+tU5LkzyphC0YIyS2DnmmStubD8fw7QOc1G8O4FlJJJ6ZqlZA9S1l3BiQYLDndUd6WW5QREKuATx0YdaY+W8pARGc4YjvxSJGckgsu05y/elfqFkPiCQXALblJ5OfftUk5GwqpKndwAtN+zs8D7yglbqwbkrziiNSjoQxLqRkile2pNxbeMSOnnFyFbgEYqaVis5ZOOeg747VKxMKMS4JYghQP/AK9Vv7PmTLrIoEjdQM0XT1ZUXcUZuvLkbcp3ZIPYCrIkieN4oxlhgjnBNMkiMcIJGDnlhwT+tIkXllWAUA8c9TU6OxSTY6K38qKIxEqCSxJ7df15q1E8scOQwZB0JAHp61A4cGASgRKSQpA44/8A1URxPJOgdl8jOSdvUdDS3NkkiUTl7dkUOD1JHvnmmNKvkBTgFR0IyG/zioXhiDkgtGoBx79ajUysoZCflODuppIaLSXSAoiRPvHBJHBNQMViys0iBVOQehIP400TlYkQDqeu7FMuJEIQEguB26ntSV0yUk7HVIGjjEDgu8a5MgHUZ6VUaMRPwcSYOQe+amYTzI8hAAYbS54AqG5iIaMhQMEEv16isUNdh9q+wvHLsJ+8Np6//XzUQgeSXY7gKDuHv/8AWpziCBHEcrO8gALYPrzzSSMihCQcbSC3pjOKES9Eyuh8liXAiYZwp7/nSxKHkBDkEfMeODzSTEzxGTBU425Zu1RQ/u4wVODxkEfnTOEfGC7L5mHIzwvB/Ki1ADhPLKlm2hgcAYqtLbzm5j/dfLnAdWwR2p0ccq/uiSSDkEjFNpPQ2prUumFkTaDnB4Jxx+VVUj2IS4Awejc/hUyPLJjzX2bQOT0pkADO+fnJGCTSV7HT2IoCrS4CEhSGBPajfsuCh439qnAMcgEPBPPHfFQTL+9BAYuO3v8AnVaiY0K8UmI9y4G7B5yB/n1pJyUAcgB8jA9aQSlyIw535wR1IAqaaGEqCp+QDJB/HvRta4lbcYRLPGoMR3HALep/yarpGUcrJgEgqQeMccU+W5aPGzJH3dqjtzUjofvkEKRwxPfmqSNN0V1SLy4FcMGCljgdTUQYALgHLHILccYq0EZunzKACC3fNVrmdYwY0X5k447D1q1qZyim7icNmVn2gAAqR1NMs50imCtkMSOo+XH+c0yEb1QhMjGScdKdaW8ux3wuc55OMD25p6WOZxtsEscRnbPU8YwapmFI8AJjavGR1qaSBnzKgJkB4wM/nRbRvLCQOoGOeoOT+VPRCVzKZldy4X5geGH86fCfOQFyQQScY/nVi8tGypRweQSqjr/nNZQQxTbTuUj25HWt1aSFdrY2rSKVY9qkc4yPWkjXyLlw5AIbPHfOaq2l75UgMisR/Co7/wCc1eVlkXK7fUhhyM/5NZap6hqxHjEsfmBx8rjj065qaeNnkzvXy2Trjniq9tGJJGj3cgbsnqOamSMW7ggsQV7D8DSu0Gw1GFsYkG4gkKGx0PSpJQS4LbWYkAj0H+c06FArFGzljwAMY/GoogYN7yIwI4wR2qQVhJYpH2KBvTPzADGBVG7iWCdPKcq2c7W5IqwzskiqSqCTDBu4NZ0ku6QF0IGduemQK3itgKmNxxgAZ6mus8HxoltNM2A7EKpb+6Ac1ycXPXgZrpNGtpSbe0TcJHYcevP+fzrSXw6mdtT1bwPpbfYFZcbJ7grHIDy5H3yR7CqXiXVn1DXbdLcHfdzraQYAyF3YLHnHHWup0K4TT0WQIALeIpGOg3ngn6+tYPh9o73XvtrxITaN5MQx0Yk5YZ7gZrzFLdmijoelW2j22naO8kCoixK20AYUgdSfqai0iwSGyhldMmRjMABwCc5zT9avAdGfy4n8tY8bVJwck844+tXLC0a3gtkkYuGQMBjGCRnj8a4JNqJtGNrM7DwbpjnR3YqQWcsUzknp6V6Z4VHm2cYYYbdjBHPBrjPCSumnxxIi4OcYOPzrvPD0beXkgZ3EBcdK8GTvJnoLZHfaVM5cZIzxnIrooCxZSCeOcVzmlZKLxwTyT9K6G2cBQC3QYBrVbGJqRvuA7H0FWoM55HeqVsqhRk5J9quwkqQfTpmtEZvY0LdcEE9atJmQYPTvmqdu/wA2Tkn2q5kZ4HWtUyLaDtgXvgCgnHTt0qPJB6j8adGACMk5HI+tOxCFZQcjrxVd1AY1Z2cc5HvULR8nPQ96kPIjVzggnjPQ0oYHoc8VHIhDDnilXIxjqOapPoSn0AZXvwakSToSSaYpOMntSLk8D9KLh6EyzZwMYpyzc9Cfwquqk/geadkoNwGcUWGr2FLjcSPr06VHu56fnT1zIOeD6UzoeTz7VI+owjI6fjUbAAD0xnj1qxGDnB54zUeGV+hIP4gVI0iq/PJPFQsNpyDzmrEgIPTB61Xbj29c0AmRnOPao9m09OvUipGAxwT14puTwCTkmsmmUrFNl+bBHA71G/LYAzVqVSpUkg4PPPWq8gOcjkjvRbQfQhJKkjoSMVUmB3Zq2wPOTwB1FU5mxgE8mpsCM28iK5yc/wCP0rBu1OSRwFNdBdYznnJ7msW9y2ePqKnsaLVHH6whj+ZM57968s8XWfnwyuEVyD95upI7fnXsF3ETkYJOTgAVxPiKAJG6YHzKGJA6c1UXZpmsUmj5v8YWYkvGt2QjcoOQOpH/ANevANcIXUJlGcqxU8dwcV9S+NtIMssstoWyIyynHGfX3/8A114J420n7LAGMQVw+0lT65OT9a+iwNRPTuZVFdM4AcVNFyMH86iHUeuaUEg17ljzUaNlIEYZ7dTjoBntUd9A0bJLjKvyMetRWb7S4JJUrggfjV6ZBPZ5ByIwMAdRS6mj1SL0KC50+OViwdSOgxn/ADiqGo/MFDK2QMgnv1q3ptxmwkckkxjBGaj1BUeBHRctkkntjHSiG+pNupY8KXbrKYo92CN230969L0NxqUSmThomAOe4xmvJvDc/l6nGpzmQhcepNd9p1/9j1Xy2fy0cDIxnJ9MVhVV3oJdzZvTvYorGJwclh2HarWqQxalGJssJUQAKDwetZ2sqIb6JEZQGG4seh9qdZuYrgJckhSBhD1B9eKwa0TLTKdvL+9berZx8oPcjP8A9erc+nPb6fJcu4xwQqnHB5pdQsxaygAY3EEHqCKeUkjiWJixjJ3MD05BrJ6tM0WqIbm1F5pdrIjDfkqePfg/59axLreVLj58H5go5NbkN+kKEIMxqMk44xz/ACrHvoB5jlW2qTuBA6inG97M2pNJWKckwWPIyNpAwB0xSxEyxglCCD17GmhQZCrkBGHB+maSKRy8oJCAAAKOxOaZbkugjuJY0CgRkHBPqOaZM778RuwULggjqTRPHxH5Yy5IVceuP/11CgNuoAB4OTnNa2VjFu9mOuPnZBlgTx0oESxvtB5Y8DvmiOQ3eCBs8sfebtQ0PlwgxnDA5JHOaldg0INp81EQbR1I9TSC7G/MitnduPHepEVWJOGzx93jFRxsZFJYZXOMhfamhXQpmPls4UrkgAEZI70QOblSRhQCB1p8UYcuCzIeGBA607izgUJGSS25mb69MU+tjojZpEyzBYhEX++TyAfSo22KgSJXBHyhiO/Smtb7yA3AzuBx2qaSN5lxGV3AD7vA/wD11F1sCKs6TO4lwcqAMH/P+c01RcRwM5JJByQvOfxq4jblQSgg5Kjd39P8+9IY8KWHIwVIAyc/570k3sTKzVg2qsZDnBZc5PTP+TVGa4kGyLcXgB4YdQMdzS37xTSIEVg6nLKQcdPSkW2DwEIduOvHP51pHRHPytOwsKF1DKcKeOfSiKFPtIYHGSAAeh61BHlMxgnAODkdaljBX5TndxlsdKC9kK6KFkcHYARgHuajL78ZcowwMsOMU6eBWKxx5AB+9nvT2dn4KABsKCR14oBK7sDx+YFjiwwY7dw4OB/WpFRYIVVdoxnJHej7OEhYNGUVgBhafZojQsXBwAVBI9alsbg3sNtSkg2klTknH+fxqeJxCjhXBfgbSKE/d4IIAIyQo6//AF6YiAs8gAJbCnjr/n+po0bCMLNCwhpVLSgKwPAA4OadLuRgzL8i9MdKjD+URCYSQejDqP8APNPeNkVQx4x90nP50X1NbcqGeZFLGuHLuCc56AnPFMjlLqqSSlI15OOAfrSvbGOYN5YACjAA71E6u6pFtZCx5LdAM8Zp6MUm0rj5gJEUoxADZBx3oRCbUAkiUnOSOp6VG0ckCbCMlQG6HnPpULI8RIlG0Z4bd3+v509yYNpEssZE8bHbEin5mfpgZqK8urVLdJIyGlPUA471FczqwKmRgQM4J4P51SSA7irJtJAZdozn8apJJpyNY2vc791RYFtiUaNG37uTgkcc0yITOkeNojU8MB0qSO0aQYB3gAYOeCeaYG+zW6RGYRKQAwb1BzXEmmK6HuqMAjjgDqOBVa4gXcAfmUDgBsAE09I8IgJZjkkMR1zmoYICr+U+cljlj1A9aaQJXVmRzwKWbyAyEj+Lnk1HHbyM+Ay5GMjHerHlC3ZyHygHOR0xn3qPy2Cu8bbc4UMq9PpVLsZqlERS0Y5BUjse9PicBuOrcZPNJbQGS1Jd8vkjDdcCkghACEEZABzigqKUdhQA0KFTjP3iB0PtUVqAhcZAGQwkYc81LbxCNH4YHdkHrTbKCaZjvAVOQNy/XqKFsVe2pDJGZGADlyOeDxQ8YAQjcj/eJznJNSf2d5bvhs8ZA6YyPSolR1j8vaQCSQccY6VV9ibqweUse9AAHb5snoc1DDvtVZZUd0PQr2p/mucA9F9qsCd7aESfKUIyc9sUa6IRXiDnEYJgyCRuH+f85qJ1yVSeVGTOMjIAqb7YHbDHHGTu4wPWoWhLyKoI8s8gjvVx03LT01DzmCqEbAHY+tRqo+QORICQSAKeoUYAGSD61B5xCsyqUGOA3fNVoLohFVPPAwQpOMdOKfbr5oxnABJx7YNNhEjcuoxjovU00rsZADtPbcetCZlKOt0QmB7aGVBuzkMCx9O3NEShogxc7OCwqcHzJAdmCDgc8D9aimVtrgDg4JA6mmtWRZJa6EMVqloGKl8MDtb0zzWe1q8jFmOW67iOta62vmoY8k4H3D689KgjjAXEisHbjHsKqMrDUVZFS0sY2jRpHwfXnOf8mrHmBCADgYAznOakAKupD4K4IyDwfrTiPkd2KkHkEA0r9xKF1oxLSMYL5BbJXGM5pwtzITgjfnr+dRFZIwhHUnnjgY9aFcpP5bZJJOdg6D86RDVmWo0yQud5AH3c1Ex2uFZix6kelPdnUExkjIVRuGTUcm0gPjBBOST1qkrslJNix2yzo7sDzlRt6cVl3jqFVRjAAyR3xWhFJIXMYkwOwHbmsm/Zorh4wenBUDGK2h2B2RDCMnIHft2rs/Clu6O12xZTHzGxGcEdf61yth5srRwqinJAOQM9ea73TtOVoorKOUoXYAso6AE81NWVhxWp1dnqMVnodiZ7kSmYtIzDJAJJ447gcVL4QlttY1CV7cM/2eTBCrwXIrjfEepCLVorJipS0TaxVupPqOma3vhrJLZaJfaiXJjnuCBHGMEhRjI6da45xtG/Vm0Yt2PTIAL7VooTvCtKsTknjjk5rop8yXks0f3EkChe2R/SuR8LudQm3DgljL16n1+tdpo372Typdwy+4cZyfpXkVpWTsbxjqen6DZ7FRkAA2gjHf8A+vXZaJEVtixOCGPI6+1cnoyGNMngAA8mu70iEvaxOQNrAEY6nr1rxlqzfax0mlZ8tSc8gfQVvWwJAHbuaxtLUBNhwG7A9xW3boQB9a13SMrmhargcdRir0IyR7dapW2QOPyq7AMkdfxrRLQzZeiA444zVhSQABkc8ZqGDtgfiD1qzGmSPTPNaoQKm/nr9acikchSKkijxjIJOe9KAMjPJ/SqRnYY2TgZxz9aAByCMnHFKgG8Ac9yacE3ED8jUjRWddoHHOfzpNh4IHHfAq35QJ9cU1R5eQeAevHagVirsP178UgUqMA4FS7TjgADNKoBBycEnvVi0Gqh4wOe2KfFFmPkHnt3NRc5/H86sZ2xgbsY9RQCE8pUXPJx3FVXjBIPvUxnVEIJye4NRQygt6c8e1LoCGbdoGeT0pM8DjnpVgKueeR9KRlCqcDjPepKM98sTkc56VXlQ5wetaD7M89celQPgAk4yegpWCxUMeEyc5B4NR7N3IHf0qxIwAUDjnpUIYIwyw+hPI+tTYCrNnac9j1pBH8wByB6irFygkjynBJ5HvUQkYkgnkGptqPcpzIT17VRmUgY7ZzWjOu4cgjn8Ko3HygZPelYoyLg8kHp71mXxLcEZx371q3Ck9TwD2rHuY2KknuelZNM0jbQwb3cMkEAE85FcfrFoFjlwcseB712V8DyDjPUVzN/AyB3ILE9h/PmouaJWZ5f4k0bykyerAHAXrjrgeleIfELw9FeF3Hy+Wu5yc8/SvpTWbUXFs2UZiq9VPTPB/H8a8k8Z6GvluI4GLDJwDyfqK7sNUcJItx5kfJ91C0EpBBUk5A9RUGMdjx710XjLTXstScvF5YBChffn/CufGRnP44r7KnLmipI8iouWViS2b94BwPfv3rQgVPKlRycNwPTI6ZrLRyhBHY5zWxaIrTKQ2CQGOehOT70xLYm0kqul3KEcsVB49DUskBe0CoC6A5JB6e1ZkC/u3QkgM4AwBjvW1ptnLFZzZdgCquAw5zknr70KyC9lY5+2Zra/jcEqyuMMOvWu2nk89La6BKupLZU9M1xd8hWd2GBlsjaeldJoc731giAhCmQT68cfnTktmS7HRYm1LS3R33SRDcGJ5J+tSWRW9gScMxcADntjpWXoOptbyPvPDD5Qe2OTmrwmAiieJDHEW+YgYH0Fc0tNCkm0benXYvIxFKCGUcFj9RSR2zMzQA7C2Sh7HBrNila2nVlLuM7Srdxz+Vak8ha2hnIKuoyQvp3zXM1Zmy7mKL0XEFxGRiV1K5HvwaitRJJEEJwsS4yw6YzUlwBFIAmUQE/MeOeapJeIkEgLbgQVwvU9au11oEbK1yuCZE+dCRnIJ9BTJI0C+ZuJI4zt4xVmIKqohOWx94joasRsio5fbhT1I596pabA3d3KNvaksWDSBuu3tjmkmR4n2EsHxu6dQfxp4uFmFwTlAx4Oe1J9riSXe7BpUxkj0BNDuC1WpAYfLiGAcsDkMOn+f8AGmwQusfluCSASGDVNJqKo4TG/ceAOop/28KoBRimODnmkr21RTsVp2eMZCdeue+PampAWBxyDwAD0NTpO86AghAjfMCOtPGIj1IyeR70eQrCWkBgw0vXHQDv/k0XSxywhydhBBCg8mlW4VSoIIbOcHnpVMsPtADDD5GAT1BoSa1ZtFrYWIiPO5CQuDtPXvVkXYkXCoyjoGxyTURURJGuRgt37Zp9wkSRoAMOp4Kjjk0W1NSN8yXkRCHEY4J7E1HdrtlDlipJwVHf8KbEXilO8kkjgDp+NTQRpdw8hTIB1UdTnpT2dyQiAVl5zuYcqvSq7K9uThg6Y5aneQZQAgIdTkZHXrTrPM0G+QAOpKn88/zprQxluUofN8gTl1L7iCCOhzxU1s8jHc4GScADJzTp2CoyAggMCQO1EjeU6rhWkBBB6EZFPckkYC3QMY9hyVw3fin2KI64w3TcCeoxRDJKcHAkUdBjuKsW5MDufLYqR90d/wA6jobQta4tm5kcqY+AAS23j6UxMTExo7RMPvFuf5UsAKq0yqxZhwpGMHFMU3OwtKmSpDYVeSMnHNTo3cHdvQiijW3YqTliOe/Parb7fLQS8SYAyB3GKjlR5VLlvLJAw23kGnNbII0Sb5iMc575p3WhNpN6gjiBfmUuQMgK3fmqyzSXrrEg8sFipPrSnMTEKfkCAHj35osw8agqpVDyKeyua7DvOKSPGxwwYKGGcikuJ/s8JJLEnHJNPjs/OuBIyhs8t8vWodTiadWJyTjgBsVKabRD1RTF+kpPOQVLFgeR/n+tQrqJmQ5J4OFIHUe/NRxaSJ40aNuecg96lhs3hZ1QOQBzkda3TXQ572drld4CGjdnJ3HjjH9a07WNs5JyAuAQeaZb2ybVjfIXJ5xz+FWY1W3mDKzkADAPOMnpUN3NYO7OmWZ4NiAlRyAZME8+3/1qjBn+1AiMEDkEjIzj605olEgkMoYAghjwfw/SliuPNIMZIAJBPpXIrouOquh7sxjieRCoBwVIwajuIlMfmqQGHQDPJOapySXMwIXmMAcg8datPK1xCsWDjjgdaexaGRRpMylY/KkPBXPGMU2bKE5cBzgbT6e1Pito5igyxkBODjvmmGIi9xKMMMDn0J/+vTQlqMdPMiVdrEb+eetJBsXhxtAAJC+nP+FSSXMcZwkbAKBhVxyarrHJIzF42gLYwDQttRbEqOJpAijCAcMSOetMnKxup6hGJyO/FJDbsiOFPz7RzjgZqN2GAMiR1++o60WBEspE0JdSQxGM4/8Ar1XjPmxlQ/7wAMM9qlXABIUfIclSOnXtUccfPmpEWcgbhHzgZzVLYEMthiZEb+IEk46YqK+QyOPKf5FAO0DgnNWXRY8yMu0EcLiq9vcbWCgAkkgjHTP4013JEt4Ytm6Zd8p4O4cAd/60145N6rGAcHqPTmpbiKQxgAgMPmUng/qfrVaIvuKhSCoBPvmqVrXLW1ySNTh3OMgZIPc81HbzLLtdtoIHJUfzxUilDMcjIGMg9/8AOabJtViqJtbP3QKFtYEtAY4kVYEBIJyTxj8PrTLtZTJG5MafNtBA5z+BpFkeOWKTBfefmAXGDTX2Ixcg7+nHenbUOxZy9uSRswRjBXJFUIgbnBRCDnkY7c1NM8kIDCMuCVUgDJ5qMbUODnJHJx0prRGck3YRAI9zJPtKno3U0qyySMqjqw+bikwixKMZYMMk9WHNRR3A3ArE6c8Ajpirtoc97vUckDZKhlz1GTyPxz/nNNW2cTkkZj6szH37VPlCQzvkk8hR0GP8/lUCqX2ncSo4HbOe9CEm1sEfzSnLAKDyO9SEl5Q7rgYwe+aj8l41QlNwbjcB3GaIGZXAB2t6fWjRiRI7hgCCGQNwAPTNRzKjKUU+WT1A4qaGcRbRt2x553Dvmm7BLIXIxlshsZoV7gnqVxcRphNrBhz8pBOKw5DvmYkYBOcZ6V0c9rtt2cuoYdyP88VzkrB5zjJAPXHWt4arQT1ZpaH/AMfi/NsBBGa9B0fNhFJcKwTcu1WIxjHpXC+GLcy3OCoKggmuu1dnt7CKOFiCWwWHXPNZVNZJGkUktTmdflaa5kVc/aGYMxzzXqNt5WjeHoojjEQRMgcsxGWOPzryvR5DeasZHVpVwykY9PWu31O8aRbK2y7RgiRgvVjjgVjVTbS7HXSimkz0zwTElu42SBsjAx1BPWu18JRJea9EnnkbZNqIOQe5NcF4Hk33akjaEXgjgdMfpXp/gWzQ6+juOFjYKQpA3E+v514ddtXRrFas9Ls3EUpJJ7KdvXrXdaXH/okBByCuRz05NcRbxl7gxEE8A8dQcdK7+zUCCLHHyjIxjmvHW5UrKx0OkoOCQSe3PNbMGFYDORjpWTo6ZxkemTW5b25YoSd3qTxWy6GBctydoBGCB3q3CmVznnOMVDEhYAAd8EA1dtUAOOhHYmt12M3qTW4IwNufYVahQ9Txg02GLcQOhB7ip1TaQMZ5zkcVoiSVMDA/nSuAvLDAx1xQuCQCeM+lPAzwOQDxmixK3uQIR07U4Nlcjk8ZpACjDgkdcgU0sI2U5wW60IocMp35J7dqCdq4IyevSoy23PXnqaC4ZcggAd/WjQBRj6jtiosAnJIxn1oDjcR6fnTD0GOc9gOTQgHAAnIOPU0FgV4yGB6+3pUfmBBgdc96Y8me4yKLjshXCHqfwpEQDnOPWqnnlWznoaiNwDwDzj1pJiWxpBwowAM9OnWm/aAUHfn+VZZuRGMljnPrUcl8EUbWyPSlcq2hekYF8g89feqd1OTgfieOlQx3QdTuOB61Qe/UPu3A5OM0WuGhbnuW3ZGWHA6Z5qKCUFskiqbX65yJAPfNUX1VF5Vufb+dJok6EyCLryOvBqjc3qE5BOfT1FZJ1kODz7DH86qvfK5ODgA84pNaE7m5/aAddpYEgZ21RuLtT8pOSR0xzWT9pEpIJycYFQzM64JYnHSob0KSNKcb9uCMY6ms25iDo6qdh4yaat+4wrgg45I5p8dwJoXK8k8Djoajc0Sehzt1HnJwSR3IrAvo3CuQOe+Ociuou4WXqME8n29qw723IO4dzjb/APXrJo1TOR1FI0gLIGIbgqMg/XvxmuA8TWblJIogQ0ik5I59+fWvSb+2GH3K3J4HP55rk9XtWcIzAjBwAfU043TubRsz5O+JOmpHJOEJZi+clcnivL9tfSHxa8NBraeZYUDhWbI6nHOBXzi6bGYEYOcY9K+xwNTnpLyODExs1JDF4Oeau27GRsZxlcEYzjrVNTj3NWbYZB3dM4zn6133OVaD4wYG2jPUEduua6nw5AUhmLuWDrtIY8e1cp0lw+RkAjHbrXUeG7lopkO3exIKg98VEr2E9XcwtRthE7rjn1HTOaXRL6S3lVUAwSN2ew/+vVzXlK6iXKiNWG5eOOv9KybPbDMrAOwBGSvAzmtN4iS0Oh1e5S1mg8oEbmHPY+tXdNlbYYVypOSFP3RnmqmpBbnToNiEhkLRk/eHPP41Fp9/JaRwH5pAp2mQnoM1g1zRRotTqJrvAjCvucAM23oD3FXrlnWASKcIAoKnr7Vj2o+1ERIu0EkrIw6gVemuxHYRIXBcbVJxgnFc7RoirdbxNsfCqQCpqrb23myZI2jPYdDzV8sZ4w6gttGSuO5qKIcDLGMngkDpSRnuZ8nmiZk3dOCD+NPlEoQIgYt0OPpUsds0rkQEFnPJxnFRsZd0il1LKAOn/wBerW9zRaorWUwnUqwIDHJJ65H40zYbeUbOT1ORnjFXYbYEh9mCPmOOoqOVQhO1Rgc5Axk1N22XoittcKSwKHO4ZXtQsQlbZkkggkZ7/wCTVhgyEKqHGB83pnNMhAkw65BU4OO2AaN1cRWSZo3KAbCDnHX/AD/+unB2xtUA8knPYkVanh+0ghIwHHAcgc/41VgBimmQAkqFB54J9etaRta4ncjmE0cQYDBByFVcmoY7d7/CvhRwS2OQf8mtUAW7YLkNjOTTPLiYhiXZyMYJ7/Sk2JbEcvnBdhUYVdpYDHP+RUEG2EEMWLknAYY/yaliie3Tam7OcgMc/jUkkQm2htoZc/L74/8ArVFyk33K4R5ASSx/h2gHBogUHc5DY24AXse9OmgLEFUeIjuD35/Opre3CphAWOfvEfmf51V1YLtdSm0kkq4iwgyPvdciorQtuYZ7csfWrctoDuOADkZXNVrW1CJlkwSST7jmmmrCTT6kUsIjPlvIyyYBDn1qzJIpKM4ACkDdtwTx3qRnCsGA4Xnbt6+tRJMm0NIhCkZBYZ+YUbj2JZpTJs8hCGUYwow31qSN32sjvuwCSWHNAlEReVomwF4IHBqOGIDe53Hd91V9R61LBS5XZE0Z8iLIVuDnb1oEssgyoYBQCSBjrTViYOcAqQwK7h1GDxSyDYpMYYHA3L2FQrFxkurEiuDLATsO7kHPHIzUd3elbhXl2joAQvX8Pwp6Tv0RDjr6Z64qobh50LCAsQcAAc5B6UWNUyxJF5yoEIPPzE8ZqdbgK5SMYBAUD0wKqoZVjUBNkgwCMdqsSQyH5VCgjBOO/WqARJJGjyhITOGH07VK0R8sb+cEkE+lV7SzltvnGZEJHydOe9T7tiYkyMtwPT/PNRu9CdWRCGKzidh8jY4A7Zo3jOcBiRgqD2pYpzEQZQCASwHrTrpBIsZCbdoGSR+v86pMzlBLUZaW5EBOSMEnd7f/AFqUKbUByFcAg/N3HfvUvmFEAX5k4UEVWkKD5Dzxgntimm+phzNPQ23kMkyxFCok6rj86daxCIoibsLxg+hqTySGIOGwMgxnjNWlQzRguSHxwCPX+dc3MbwulYEtotpKyouP4ScnOfwqm6vESyDGWGCTkDFM8hZpgDkMCMN9KndXt5BBLwRhgD3FCNtggxxtcIQcj1Oc1DPbyNKXByQAR9asAJEqYzkHnB9e9VExHudUJPfJz60K+6CPcW3iMcRIJaQEEA8ZqMFnAWQZbPOB0qSANJKjg7UUkn3GDRLbbW8xnCc8Emr66gU5JjJuSIEEtgnoakslEzAlWVlPHGCcU+C3E2UGS3TK96iEroSC2xQcEt1xRvoLcHidWJUFYmJz7kmmyQqjJJJKUIbjyyQD7cVbbAjRFIyMZK9/yqOGYQqUdARkckZIqoq4bJFXYXwoZlXO4FeCetI7b1VNgR0AYP6kdsUtoPPBLkEe/cVH9uiyAvAUFjx+h/z61olfZBe2rEZZJmBfB+bgdMUo3ouS28glVx1PWlnmjkhDqVL5447Go45MQANwWGQ3pRYXN2GxSoZQ+SrAnIIxSC5a4lYIfnHfbQ5z8o2kAYBJ6GnxXAUZODISM7ht9eRRYy52ugGRw6oSGbOMAYzgVBO6dUODkYJ9Rn+tPWV924suSckdh2/GnyiLzAW4KDaCvOTjNLZmq1SuR2t64coyjOMEkdvz96indHZHVGDNncCOOvGKkhBRmY7QQOM9T/nmoIw8rEMhyCFwO+aaSWqBK6sSx28cKF2kBIHIxVRt4ZcuGBbICjpUvktv2yjqMAEYz1/WnzI7eUimLEfAyvJ/GqVjm5XfURkXaGRee529ai4ztDBTwSD2NLcusDNhSQAANtRx27jDvlN+MAnjjtQJJp7FqNyishBIxlSPU1XA+XcGJOcGnqrxKVlzsxye/eksrdZl+VtgJ+6w5JzRsVKNkmhYgkuyN8AHliafDCzPkAlRkAjtzzUarJBjYuccEbc59Ks2km04AYseqgcmjYiOjRR1SMwRMhJIIGG9c1hRxmWRU6sxAyTW7rCvHhWjILEkE+1Z2lhUu0mIBCHcFxwTmt4tqN0LluzpfDFibNYiQfMcnnHb/OaveJbny5vs5k2HHO08gkGq/hqaW6e6nKsyRDAYcdDk/jVLUr1ru8uLhoi2SQoA5HGKwjrK7NUkkUtGYWbEAkySnCAdATWzb6nKmoJO4QiIlcjIAHT/ABrM0ZPPtpZpDh7ZDISy85zSxkMqM7HD4PHOf85olZ3Oynoke1fDSEpG0u9GEiDZkdXBOc//AK69o8AwmO6DSbQ2wnAHIOefwryT4Wr9k0phI6ybvmVgBwODXtvg6XfOXbHKjjjtnpXzeIerLSW51lrDNPqkEoOwMQhVDgkAnk16OyBH6bT7CuB0DC6gh4IBzknnk816A0n3S3UYB9K85bEy3N7ScFFwQSAAa6S3G0gYIBA7VgaZl4IjjsMMBjity2ZiDng8AZ9K2joYFy3CqQVyxBzitGBRjceD3zWRaTEyE9gcYHFakEgfgjPY1skQaETDdkdfXFToDxkfXIxiqMUwA+U8/wA6lF3j7xJOfxNUmG5ZDBTjgjoSaDKUwAeh5OKpm9WIEvggn16VXe8AXIPHaqBIvNdEnkDg8VC7jjBB5+vFZxuyx64z1OKcLnOO4HUVF9AL/mDbycj2qFZcMAScCqyys3Q9+1IzsCAOvXFSLUs7+c5/A0olCAZIBxgZqskm0nOSeuajlkLnrxTuUrkrTYHXn1xUDTbcHI96gaQjnPHaqstxnGGwM880ikiWS4HJz0656daz2u8McErznPSo5rkhcDPJrMu7oRqctz1ApXsUo3Zfa7LcZJ+tVrjUIoQS74K9B3rmb7xKlt8hO98cKOtcPrnj5IZ3iG4EDJJIII54+tCd9i1Sb3O/1TxnBbObdWCuFDnnt3rmZPH8M9yY0dUUnhgcjA65r591zx5PrF/PHFJI6AFSzEjjPQY6ist/E97KsEUAdEjPOGyScdTWsYN7mns0kfRK/ES0lmeKNyXRgCSODnuKvQ+JYZEEnmBUwRjvXzJJ4guc7zO6MOMg9K1tA1/UUEQgZ5SGJbcckg9Kpxsr3MnBWPfv+EsWS7EacrtyWPHero8SWsSgtKpPXAPNeUpe3F7LvdWibhTjqD6VqaR4cuLi7Z53ZIv4Qw6k1zN6iUF1PRrPxBZXjqkU6+Y2SFJ5OKvJNICCeVJ4Fc/puh2do8bqvKcjJ6E9a2VI4+Y4x09KgrlSY17tjkGPjOPeohdKuQhbP90HHNSSOEIAOQR1PNVJP3ZOCOepFQ72Gkg+2FyQ57YBY9DVe9jLA7R2yOOpqvNESGI4B6HuDUcV7Ju2vxjuRU+TK5TL1GE7S4O3I5zk1z1/zCTglhjn8ufWupuSZQwIGG69vWsG/iQooLBcYycHg9OtCWo1ozyLx5pQms5zINyqGbaOuMV8oeKLE2upFsjDkkL0IwcV9va3oyXkjtIPkzgPjggjv+NfJPxW0SLS9VlUBI5BI3yqD8w9a+hyypZuLMq8eaNzz4jtVmxI3kNn2A9aqf41PbnY4OcD19K+hZ5iJXUCUA8dcnH1rsNAtnns4Si4McgXPcg9RXISsnmZUnkckjr7133hOJ/7O81DsSIr1Gd5P+FY1NEVurGH4nhMkMMpBRopGjYE9s1z94AjrtxtwMflXWa26XgvgequGJA9fSuVm/fQK+wgLwTjr71rHZXJRo2Vw89msSyENCSck9jUFhctFOIHBO5jkn0qrpMoS7T+IEgFfX2rU1eFrdUl2Y44bHb86XWxUVbU6DSpxHaIFXKxHPTpmprmRWtmdFbziwwcdKy9BuTbc7GkWVcMO/0rTuYBb3aQksFYgZB7EHFcrVmaxfQns7jbDyV5BA9SRQivb4KAkk8b+arxMkbMSMBTz3xyavWo8xfNOFUDBOOvp/WstiFZlKCGWWcRltgYH5k4JIHT86pPEIlMm4luFO0dxmtq1wt/aADzTIQdo9On9Kp6/EkWozpG6qY2+ZcdyeQKq7vZGsdEV4pNmFLcEdCKPscsLAFsK3QHt61CsLOWJQMAoUE8VO4aQgFz8q4ABxwPxqdmVuhEiO45YoMbctxj1pIsRLsHUHnHrTEuFaEAn5h13YOGqF1MaKA2HPcDBqkh26k0khCgbS2T1HbFO2ySOCSCSduSPXNV7XcJckMBjrxxUzSSAoEwseTkt7UtrWZOjIzEUch2yCBgAe/1pIHjhiOw5PB+bsafGySRB1jy4OSfSoHjMbgk4KncR2IJ9fwp+o0rEloTLMCR3wcnkZ/Gknh+fZwgzyR2BpbSOKQhiPKBB46HI6VGrzEyqkYCsdpZu4oQdBY1cKQHOHIG4dgKdBJLZrtcg4JwfUc9aRStvbnYylx1wKfbsZTKGIDou7Hc090K10IkpgUnALS5LHOeeaYJJE+Rk2A4ILGm2qRSuRIvAAwy+vpmnRRIHCISAOeR0pKxjoh8Txxlw4ILEcAdOD1qEQl12owA54IqVowpySqAsF3H05p3leVIBgEOBgj69KF5G/xJNFW2mRFdJA2Mj7x4P0qxb2rO4x8oVsnimRyqY2AUgKf4QewNJKwV0cZ6Akn8aNWzJ9iSZ2jQgn5s8DHUZoRhKS6gqQQDgdQKqx3O6XD5AUNliKLMF1MhYKoOAp4JotZC0diaeU3S7Y1Yn7px1IBPeizSS3B8vK4XcAfWmJN5L4A2g8E47f5xUvCFSXBXPOPTn1/Gg6YSTSJEti298tvchST2602GIiQPIxDAA/hTJmlQjyckA5Gec5zx/OknEsyp0AXqMZqdzSyLSPgl0fjOPXrVSJhLLG6jzQCcAev406OQhDjAAHJxggfQ0tsoHOzYpOQAKaVibpFrEbPHHwCpBJ9fWojuinEakFwxyD/dNQ/ZC+XGV3ZHzdDRfB1togrNHKpGMjOfqfxpIylJSW5LcD9ySvBJ3DA4HNRSKpdBHIpjVQAF7nPU1Mp4woyCAcep70jr5ZYKCCw25UDqaE7GCV2jc+zIkkm5RFIW5XbyO3T8akFu7fM5ALA42/SoXUlQxABxgg9c0sMTQfIJvOXBYE9ye1c6XU64pJJiMqW8sbk8YGWx14P/ANemhxuaQuzs425zkir0UCN5akbgBg7e456VWLsAyAAggKAB05NCKRFJbAIFXlgcliRUTSlcqcY9B1OAalS3McqE85OSCo71DPBKrZ8rG0gBT1OapPUaSGwoIiQWYCQgAAcf560XAnt3DOCUPAyKsRTrsICcg8kCoo2fzFDnzUzkDPT0pq7YrNiRSNhCRtckkAHnpTWQElQOuMmo7hSZCUCiWMfMM9RSrIk7Buc45A6d+f1qrLcENV3tiP3a45XNKqiaQknJHQe9OVBK4O4MBkjb61DHuSQRSOYnxnkdRVqxV9rh5cXlknJ2HsO/vWD4k22rRCIkFvvehNb0VkkYODgscgA9axfF7EeQpAJxuyK2pbmFTYqaTqr7CjOCSwxkDnHT9a1rSJ2mxKTtY7iQuO1cdG21gQeQciuk0vVWuwyORvHzDHU9fWtZLTQxg77svWih53fCkKT0HYVHDEiOWcZ24wxBOD9alf5o1TAA6CltyqICOAPlGR1+lYG0VzOzIQwG9skkDkjv+NTeYREBImOFbcfWpoLfdDsRk4Gfu/Nn61WaZ4VUDOcbTkemaz3ZqtFYRkDbMkAAngDHNMtXkjcAA8HuM4FLCftKZcA89BRb2c0SkoWY5wcDiqK2QkhDTEAlWbDZPbrUcscvmgAgAYYNjqKseSBtDjqcbsd6e27oVxx17nPShWYraFUQF1RpBuAOMDsabJLsnWIjHPymkiIEpXzCQRwPf8afcxhwhIBKsOvftRsCWgSuZCASAASAMfn+NQ+U8akDIYnJODUsijCsSQOhHrnNTCMykFGAIG4gjqeaNiWrqxXE5jYkZ3D+L35q9C6EGU43MCSQPb/69V438xyMLGMjaX5GRmjTpx9oIZwSTtJz2FN2sc3K09hNTZkgGCpAXksuTz1xWOgCyRpEuwuATluK0davUc+XE4IA5Poeaq6PEt1PGzkARnJPr/nFaq6iNdjptPifTLIQ55JJYgdSa5q7nViQT8hkBJx2/wA5rU1K7IKmJ1JA4PXFc/M4eQAFSM43LwM1NONldlXtYsm5dluCgABwhUdxmiNyt5EoOwAjCn0qkGARgMkk4B9cZpVmKsSSQcAKQe/v+tW46M2UkmfSPw6D74In2hCckjGACK9r8NP12jaAmcnHPJ4r54+FF+JNNtZXLeaeWZ+R1I4Fe6WV4lpaINzKXIUsR1z647fjXy1eLcmjdNI9R8KxxuQSQNx2Zz6HP867WBz5yeg6gHtXAeHphFGAAozgsU4zzzjPrXS2uqiSUkEFM7SO4/8Ar1xKLIcup6FpsmFznvjGMcVqw36+XjABUck1wtvfeTEGJwFHXPeoJNaLsD5uATwC2a1S01MWz0GPUIkAIPJPbvT11VQ2N2TgEgHpXnU+t7RveUjaC26smfxnCQo8wspxnnmqFGLep65/bggdBnA7sT1/CmSa6GYFGyCeQeleQ/8ACdI7Itscuf4GPIxmp7bxyhEayjy3f5gM4pXLjBnq41ccB8E44z3p51AMAV4/GvObbxOry7SxIIBHfnnNX7XXATgHjqOaOYpQZ2yXg6knpzUkV2d3t71zEGqB2GDxirttdlhkNgjnmndBy2OiiuAWwTz6e9WUlAxn73p3rnobpgST1z1FWYLnplsknPNSmCRqGcgHDY7Gqs1xySc1Abj3ySMg1WmuCGJHbrT3BItNdDGMnOOe2azbi4+bOcA9aY8xyDnBrOubzrg5yKkqKuNvr0bAVP3evPSuR1fxB5PmFnwirnPqc1a1fU1TcOc85PavONdnleUsF3pk8ZzWTd3ZHXCn3F1TxCqrJK0mwkfeJrzDxJrr3loY4yyvIxDEdcD/ABra1K6MhC7TgnGARWTLZi4LSygpj7qjFbU/d1N1FJanKLpyJCohcrITncTz9M1p2WktbITJkOQMEc561rW2kquHf7gPU1uaTpw1O4jCgfKeCRxWvOYysjnbLwW9+yFUZwTuYE4716JovgJLa1QKrAB9xA4J46Zro/Dfh/7ORuVTgcsBg5rrNKij3hATwMcDknnms3Jy3ONybMDS/DIhAd0GCwI3CtiPSgxAL7MHgAV0UNirKGfnjgnvSSWyKpOSev1zUNEp9znZoWtzgcju3SlR9n3u4q9Io/j+baOQaouoG8bgMDIqGaoPMBwDnbVeWRc5B4z61BLKzLjjr19arn5xgk5znisyrK46WfdlCcc8VRlkdCRnsM0STbGxjGT941AZSzYznNTuNCh32kDk8HpkCsu6Qh3LAEj5hgY/OrxlKNlBg45JPWqc7l4tpySepzRdgc/fxtcY2ggBTlSOvPrXgnxm8OB7W5uDEod8EAD5yB0Ga+iVtskqTjOQc5rgfiJoD3VgxURsYzuYAZIGO+fWvRwc+SoncmaTR8TMpRyDxjg57UqEjgYH4/WtbxXpcula1MkqeWJCXX8SciscevcGvsovmSZ5L0diYEsUIBBHYHmu+8MYj8OXLb2XdOFG087sZNcFH93jrnAJNdp4TVhokyEFkF0pI98cis59BavYkkjSRblTtIZApb37VydxbPCApyoGOG7nkV1N2rK8rLglSAT0yCax79Eh1K3lfDDO455yKuHYeyuYav5c4IBTnk11F7EZtKgkGGKAggjnGetczcKPOYgfKTuH511FnIZ7RSCAxXII7HFKejTHHUg0OZGDK/LIOGJ4yK6WWJGjSXdl+DkdeK4u1QW2oPE/Q4b5Tjnmuztf9KtgiuUD4wR1HrWE1szSKuZ7xh2DFfmOQT6fhWtZsJTGm7LHrt6Hr+tY8kJZ1ZnZWRjgN3IyP8/jVrZLA0RQDkZLHt+tZO1hRi7mzZKkV3bzM6qAwU5zkAZrE1q3We/ldGIVmLE465Pei0u2+0sSMhTkbh65pWkW/WRjnIORkdPeoWjua2a3K1taKEVzuTaOMng0QzsH2MoGOhI6UkTPDv4Dqg3EdOAaRixVGjj2FsljyM59Kr1NYx0uy7OyICwAww5Hr1qpFaxxuXRQzHBPlnpT1Y7QzIoHoRyfxqO3Urc4iiC7sqykfeqErDcU+okhM2VA2tjAJ4NPMiwxgMFduM4Xtz70qxkRynGScKEHYjNRuXWJA4AjPDfLz+dNakRSQirvyMOgBPQdcUsTCSIsjZIypB7j/GkTdGoO1UBOFAHVqWOQsj5ABXlgcjrT1uit1Zkajy8seRwoK84x71LlWkyuCCeSBioLl22BIgFJ6nuBUdu5UASAA8jaATyPx96rfUjlbJZxF5kaoMjOSCe+fX8qBEsjF5AVIxjgYNJHGrliFCkgZAH/ANeoxGIbgA5G/GcnjAoMdU7MmgWZm2hAcNwAegHeo1kMs+4uFUHJ4qQSSRIA7juwPQj8arQRs/zDbj/aFC8zNPWw6VVaRwHHBBJPfH+TVtGWUJ14x82cjJ5qARhCS6KjsuSDT5bhBHwAASM46HFLc6qa93UidVikcQuGBbggd/8AP86rQ+aJSWUuFJACjaDUkZLPiICIEhtx79afmS3HBTGdwB6k1SMJe7oNWUNH80e1twyxp8ITAZeFznA9RQtsrxtJkKwGSuO9RW6PHIWCkhgRj1PNLdaEpXHHMpKHAP3R6igM0LMgVnBxgk9CKmbfKw2oN4IJOOn51EWMV0mQApXA79KLmtOOupajUO8RdSgJAII4FEyxrOwV8AfKPxqNbow7FbnJICjvTIozGCSTwxbr0yTUpLqdKs9xcNLOI40OFUcgdqbDEQpkOGwdpU84P1zU9q024uroQMHay4PX1pHlcqzFGAJG4A8dKavsYzWiaGpMfKnDHaNuVXPuelNTDNtBfaACevamCNUB3Rghj8zEdKnSM+UoQHaRjd6U3sc1hscnLrj5yAAQOcVJbPK04ZwCCRkZ7UWiFA68kDBBI9+lTxCNwVyEyDub0498/wAqi/Sx0xgtDUAljVieNx5HpjrSwxwramVAWyWzg/xCnrMxh8s42E7ecHrSWpEWI4wpU9CB09f8/SstkaJWWpXErROXTIJwCH/xqZ0iJQKGG45BDHGasuPLBdkBwOQOe9VncysAgwMjAI6UlqNakcsbwtk5EbYAIHemrOGyZXJKqPlxyP8AOaR0805cnA6kU6VfK3R7/m2DaG6896rQasIsQdiY2A5Bye/1prIVuSEwNw59/TFIoAjXKliTgkdqZLAzELGVCg8nByB+dVHTcErg9vG8mSMgjLEE9KXcsuApUJgZIHNLHE/llBKrADkAEHmqXnSwyxOjA5JGwjoOcd6rRj0sSee8OU8thjo3anW+DOZHwwxkc+vrURmBy6F0KrkggYJ/OrFuVUAEjDf1p30CyY1Y42w+djbjyeM1z/jRt11bDB4iHOOv+f610AeNrjJzsHUHtWD4x8iOWCNQwcR/dxwBmtqWjMKiTjc5jI/X86kt5TBIrgnKnIpgBOCD360gBJxXYcep09nrC3JBOYmP3sHr361cgHk5VQXVhkEnkVyFvK8LZU49a6XSdUWRUDkK2QAMdSK5pxtqjqpO71LqSBGDLuiOQBkfepZiGQEpwG+b3HNV2uDbQsAgyw++eCKkSDCEbkkJA2upPB96wfc3uriIEQPtjBOcADt/9aorYzwBDgE7ipxU32qJJCBEUAAGWPU4qElE4JKjGAR1FC2sO+hMXBQ8F8HjI603IkALHAUdx1FCBF3YYEDoNv1/+tSyxqXJLZAAOFHXIoVg9BkE6ABQF4PB20gAJCAEnIBGfeo5oSykpkEdR+NMhRzCpU4IGQuP6VWlrh1sTTWufm25GdpGKZLP5LjKFwSNyKeWB9Kg3znO7dgnhR1OKswN5oBcbJBx83frS2AZFIJRko0OegI6d6kjkjQjdjPc45HXFPJEWJQVYnouOlVrmNEglKnc5A5AoSu0JuyMpwZrhkBx82QPTNW9LU28ZlBXJJUg9gD1qijbRgcnOM+lTs7QqmVOCeRknpW7vsRG25oO4CM+ACw5DVm4EdswddxLEg4/r/nrWlIY5LBPl2naMZNZLoYrb7+H3dM8YxTgn1JntdFZG2oMZwDkY9ajVyHDA85qZAEtiTkEjA54xnrVcEg45/CtLXRjf3lqe7/C+5a40uFH24VcmQDpnoD717NpIa/1jSLRTlVkV5WbnKAV4T8LYEOm2c8U2xmba/JwCPUV7n4KfFzPdySIxCiKJVyMYwck479K+Yrq0mdztY9VbUjawsi4zztC9Tir2hymOHzGfe7EMRjGPauT0yUv5fmOTMxOOcg9+K6TS3MYdAckdTXA1qS9VY2JbguyCVseigkY96r3k0ccKT7/AJUPrTQk9woIIBA6HvWPrOnXDwbSTsPGBU6XBRWxleJfiJHDA6QNvI+VgBjHvmuJHjx33IV5UDD5xk0azod1IiRFC4LbSENYV5oEsMpR0ZDnaBnrXRHlOiMElY1YvFZj4Z3Scn5ZE656VJb+KZb1RFPOzHdjOeevrXMvpZtZR5zMMEEA/wCNTSWirdRSwZwh5A71TUWtDojDQ9R8PeMZFdlB3KpCDcegAruLbxCDEkiEAED5Sc14pZXfzGNzhsdhyTzW9perSRmNVchVIxnkdK5pRfQp00ez6frvCHP3jgDNdJY6luTk8kYryXSNbV9i7k37jk5zXUaVq5c8EnnvWd2jN032PRoL35ck5I9etW4LvcOTjnj3rkrXUd4GDgjtWpbzsOpPHag5nE3YrgHndznrSPLtBJOTjORWfDOSScEg9/SnNccD17n1qriUQmuC3QYI/Gsm+nKqx6DtgdKszyYUgEg+vrWLd3TAldpI5yR6VnKRtCN9TE1O7CxkE8k9D+tcJql7iUqXwCeAO1dJrVw0srBwUA+YNjA964u/i81Qcq2G+9mslud0EkjPuYY8tvXBPQnjPvVOAovyZ3cnqM1bu5RKCCGBHAOOtVkt/LkIDAkjJB610xM56Fy0tPtLIOQGOM9q6/wzp0VvHnZjaSoIOc1yNpqsUAcZ+ZccZ4p8/wAQ7DRIpDPeww7RuZWIyfpVxhKT0RytOWx7JpUsNuh3DJxgGrcV7Bah5XUIVIBfOOtfMGt/tLxGF4tOtHmwdoO7bn3B9KxU+LPizWApjKwKTnPJzxjHPWtvYzW4lRsryZ9eHX0tWAd1CseGZsAn0rEuvHFrFKY3kTdkjhwCDXy1dN4g1S4jOp6vcJkqUCnABPcYPWtBvDk0yOsuoyyliGDOcEfjnNHsbDUKa3Z9CP4305so9zGrjggsOPeoX8UWEivKl0jorbWIYHB9K+dW8MGAkrO7eoLE5z71jXWgXiXGA8sUYJxtkIyfXGan2KfWxooQPp3/AISO2kcEyDaRxt5xTF1mLBG4kE8YNfMkUuu6e4aOV5VQ/wAROPrWrpfjLWFmAlLAqMYPIJ/nWTo22ZoqSeqZ9CS6hEG+boRkEmqv25HYgMNwHSvKdN8Yz3UixSfu5F/hx1P410trqcl35TBCpz8x7muZpp6k8lmdeLpf4iB7e9NWMttKE4yeev8A+usyxl82XLHJyBtIHPWujs7YSRgcggkAAZqfQykkik0CyyMUU5xgkcc96y9b0E3GnSqAZAVO4HjPtXUw2bRQlcYwxJyP0pl/8kRQAZbgA9Cc81UW000Y7nxP8efB39mzQXiQtEVJVx2A7H8eK8aHB5HfvX2p8dPBR8R6BOzyiKRYyIjjqwGcHHr0r4vlge2neJwVZGKsD6jrX2WBrKpSWuqOCrCzuKnAXIzz+P4/lXeeGZM2E0Z27HfzQQeSQD2/CuCiG5lXqSQBkV3/AIVt8w2iOQBKzqq9M4Bz0rrqaJGcdiK8WO5hkfPluoVmK5GB64rI1OFXtYZC5IDEMCOtXo4ik0+MAyLtCn2PSq8zK2mlAVExfhT7fWri7WM0naxgXACAptwATg461s6HJJtCsN6ADAHHHoDWLeRmO6CMOAev1q9pkrqgWNSfLO4FuhyKqSuik0mXtYtjBcwTxxPtIKkgccVraTPjbkneeAfes/UJJZYFjLOEZRkq+eeahijlt5zLE+0qAMkc96waurGkXZm7rkYhIKIPnG459cn/AOvU9u8byxFpMbACOOCBT52+36fFLENz7mBx3I9at2whuAHeLY4AXaPTmubsmaJ22KEs8RdzG4XDcqO+arpKUdZDjAIXGOOKuTWsjXBKxKkbggEjOCB9arfZ3EabUIAY5DH+KlZKxrCV9xkoXznIwu5dpG3gdqYJDCijPGeCegoMDFiwXbgcjvn/ADipJI/tESIgIAG4ZGOoqHa+o9SOfEfklDgr8xB64Ippysiy54BBA9fb9akKJFiNjubbkfl0qCIiGVSCefm3d6pK6KSbHwhpVZ45GJX5iPXmoYdvzJuIB7AYyakZCkpEKtggZK9OaVfItvL37vMbLKAOn+eaS20E7JDI4HMrIQQuN4LDrj/9dK8TylXJwFzuHr1NPa4ONwPQ4wV7VCrosbiQyMSCRgHA9KauTddwjlAXBB2lckEdKgkJQBz2PBI5pVtJd24AsG4O1ulSyf8APAR4U4Y9etPRbAnfYrQXHlK/lBiWJy5/lilMQjkEpJJ4xu608RlQxQZOeVHNTpcQC1QLkv23Dr60+mhhNtMgd/k3EHCnlTz+NOt1BR0Z23DGAOwpsspBITJOeVApqM1ySEIDdcDqRT6GK3GrMN5w+/5gG3N1GaQqLlnEe4BBkEdz1zUcFkys3Ve43D+dTKscSoEyD1YY54oO6OiIogIZNrGR2yOD0AHH+NSSDc0bYznK8H7v+f61O8okjypyR8wJHU1ShnRpDtOGzuII59P8aFczlFtXLbTgorI5HPT1qF5mlGOm05G0dDS2oQsuSSCcZGOO9KwiEh5CNj5R6n1prTYxUHoSWkU0ZEzuuAOSRyf1pjE3DncO3UVJkqQpYYzzjoQc8U7eJE2gEYHJP1qUzrVkhss7ToUwFcDIYr9/GaiFxPApjUBsgD5vapAsc0JZCUckgA9aWMgQOXIwhwTjnJprSw1ewyOSWBk2oQMZOOeeaJZDIoBynOGA64+tRw3CJsZicgAZx37VXF8iuSBlS2TuFUk73M21syxEMIBgnnAI709bspgMQQAcHPU0KYFG6MkkAADB70eYtwSHBVfvEgcn/CkxWTJI3JyVcgEAnaOn+TTlWOKKWQurqQQAB1H5/Wq5CNGAOcdjxxVq3kXyljCjZ1+Xt15NT5mi0Wh0UUf2RdxXZ8o+XAyD6dTUMCRorsWEaZYgnuSadIFlVGdZBtPysW6470QQiOLDqBFgNu/ya5kJJsc9x5UZ24+XoVPJqCGBpsCIFTxuJzzToISocJEXiP8Ay0OBjNTTM6eU6FUQYGQOp55pryBeQy2uGh2gg5Bzk9c/5zUSsDdeceqjAJokEqLuVABgEEDNJYyR3DMVUD+Eqx7801sHTQap2zvAu0jOASOR1pkyTrOIh8q43MQM0+TaZi4ZUyDk45PX3qA2n2iNixc5+UgHtVrRGF2upERNFypDZGd2PrT0fewJXkjJ+tSqBGgXOAOAO/Sop4kt4gwHm85IAyTRuVBu+rI/tKKTjacHB96dJMqxRh/vbiwK/pimtbpKqPnyiTymMYzQwWSUJgEAjP8An86atdG4tvEZNpDbiSCw9BXMeL3ZtWwBhBGoU47Y/wAc11EUcyXOUYFD8oYdPyrkdXEl/rbpnLNII1K9OuP510U7RvIyqK6RlYKdeD60qjJJHXJr6r+Of7G0nw30fQ7m1vGnee0WW4kkwAHCgtgDnkn1OMd+tfK88LW8pRwQw4INaU6saq0OdxtqtiIcH1Hc1Na3RtpRIMgg9+lRZ5OeB3NOwMgkjPfNbbkL3XdHQ2V0t/8AKzbW5yB3/wA5rTac7gEAQjgv6jPauNtJzbyhgCfaui0+8+1zAmMkAYOBxXPOFtTohK+paKtJgjnrwO1V5kSWOONA/mkgsQOMex/GrEERjYAMU3DOT/T9acLZQMnBOQcr9Kx0WxvHVBZRiOXa+AmcEEdetK4AG9/3S9s9Ka6BcbHBBOSB2xUALTxBTGc54VT1H+RQhj0jBYOkmU55AxUtvKVYKMHnhj6020lMJ2PCTu4IwBwD61A8L26FcbiWzg9v88UXvowv1Jbi3EUxJO5wc4AqINsZXwSQCcn1qzGUeJS6kE9Mj+HmoRsVyu3IA4OKE3ZXEiNnBcEKVC8kKKo38xWNAj4VsbgByMVZErLlASCO1Z16zOyjkoOn171tBa3JlexXADEBVAA4/wA+9SJIJJUDE4z+VIBjBI4PSks13XWByMkkGtd0ZW1sT4CEgBsDHU4NLPCBaoeRubbnGOlHl7JAMnkYPFExEkKL0wc9KrsE/hKs42KDnjO3GM461TB461NLnYcg4yMfrUS9RkdzTtoYN6o9a+G1/wCRpECBAMlyM9Cckc17j4fmDWqW6EqzIGZ88An0FfPPgO7drexSMKDEXUgD72Txmvor4aWMpSWa9QkDCKDjJ57+2K+axfuyZ6aSaR6L4dhwI98TAKAobB5465NdhZ2DeXmIfIex71nW7RskSRjhQCBjFbun5SJeBjvivJu2wsrEkNo8ONwwDyKS/wBO+1BVLgK3XHetKGVSgYgZXkVWfDPuL4yelIFe5ztz4cgRiUySTywrA1jwwlyMuCpBwCOp9a7qRhtGDwapvbi4DEJvxjJ7VWpSdjx/X/D5QKqAvknLH+DiuTa1ngZUXJxjAYdTXt+r6CFQSFNoYk565rhtb0N4yozlmbapxW8JaWOqFTSxwQ1WVJ9hGXB2kr61o22sESIDlcnAHqade2cSMVABYklgBjnvVe3tkUbmzwcjd2rXRrY6o2Z1mnasY3j2kbs8jP15ru9F1JDGCocknHXvXk1tPGHBzk9yDXXaFqLKUUHnoOe9cc1Zjauer6defOmDx1NdVYygqD1J5Irz/RbqQ7Q4B98V2+l7tgBxk57VCZxTVjZjkwAeOvSn4DgkA/n0plpE7447d6tfZyqMeQM8570znuZs6buCT+dZN6u3OTj610L2glQszdTnIJzxWVfWgAwBwOmetZtNGsGmzgdZjYXPySAoBwM9++a5fU5FAGF+YkYAAH416BqtoNjZQAgYz61wmp2+xmAXOM/Me31rK+p2RfNY5q4YIASeCfp61QvrsQgNvBJwNuecetLqVySpIKnaTgAHmuO1LVbtpPL2Yk5wB/Pmu6lG5Tjd6mZ438bNpMbm3YiWRipBHAHrXmk73GsSPd3bmVZO+CAQO2a6rV9Bd4pr29LRvFllUcg9zXD6hqE+uzxW9qSkSnB9T717VCKsuxlJpLQq3Piu20d8IhmdSRt7D8arv8WtUKIkEcdusYIG3vn1rC8T6TJpGoGJ0ZdwDDd396xMHPOfU5r1YU4WTSueNVqTUt9Dp28f67JHk6nMhOMBW4A7dc0weMNbu7lJZtXuHkBGCXIA59BxXPzXTThQQAEAA96bEx3jHHOM+laOMUtiI1LyR6tpPijxK6KkV7HICOHK5Ofzq9d/ELXtJYNewK+3glh19wK0fBelJpulQSsFkEihiGBOCR60ur+GZ/FGpo0Q8pFXB35IP0rxXUgpO60PVhtqZMfxokkiKXFkztuJDxsFwPp3q7a/EyzlkhaSNg4xgsCcH35qwvwelDh47CQgfMz7gFx3x7V1mj/C+yh8p2swSR8sgByPb0rnqVaNtEdMGkh/hvxhaahcCElhMMuRtxlfrXomh30EkYAcNyDtyc5rF0j4ZhDm2twpztIRQpI78kZrt/DXgMwXQTy3ROnzZ/nxz9K8io4t+6glKK1Njw7D9qmYqmwA4BBz+ldpaWaw4B5Y9CARmjQfDv2GIKi72z97qfx9a6S300Io3ZBzgk8Vios8+clLYw3tSHySMHgg1m3tmGYHaCR0J7V2jWPkxZID4OcEZP51iajB5LB1B4+YkjoPTNUZJnnfiexSe3IOChUgIQDk4757Zr4J+JOmS6X4w1JHTaGkLKV6Ee3tX6F+I8sgZUwAOVI6+p4r44/aQ8PPZXtpfKkarI7KduNx54zXuZXO03F9SKq9254taj9/GeDhh3969C0iA6fa6FK4IeLznbB5JJOM/h0rzpCc5BI45NekW959m0TSZZAzI8AAJ6k7iK+gndtI44JEWqW5jvZAGHmRsGb1AYZ/rWUIRbZJUsnmEBj79P51vavAPJuZgSxeMfOvUEdAfpWHEHuLJ2O4qGDYx0I96qNmkZt6nP6q4+2vggDOPlHHFTWufsyYDE7sEjtUGox7J92MZ5JqC0naEjBIBPIzit2rrQLJnVJYvEgi3gDG4ZGeT+NENu0Ssw3sOh2jjv707TJ5JbIyHjyzn6VNpRMe+KbCiTJBz0/z/WuezS0NIyWzNDSnWLTSSCAzZA+o+tWbecmaElSoJwx79Pr9afoOnyIZY0UyRKwJDehzgD1qz5SLMBGGicsSAM59jnNcl1do0joMPnBklAJUggKex9+azxIPPKjAKncecZOTWxcSPa3IimJKFcNu6j1qrq1svmxiIKF2hhjv154qU9NQizKnufs8mwAcnnIP+f8A9dPhlEbKjngLnOeDn0pfIWW3VHXL7iGZcZ284/lVJLbZMcZVVAAaQdqLKSN+a5NcEyOka4KE5OevfvVGElbhmXJGNpGcDitAWqPEwRyZVG4471WjgPQAjPJGOhFNbWLT0HQTpGRklQQMlu1J5TE+YBye7fLxUa/JIGBwQcFSOn+eakScMu9ycAnJp2a2MajbVhC7RR7XiGc5GCWz2pqyjzEUk5IwBjr1qzGDKzncphIypHb9aqOcyoMEpnIb0qUznVxWl27gDtAGM9v880yIOyeeXZ0XKlsdMU6a0EpIxlgpYLjkjmiQO0aod8QOByO/oKemh0U37o1nkdGaIhBgADGCTUDxSrFmMhGYADI6GpogImZAM7QG3OM4xmrH2ZJDGUk6kEketPaxztO5XZC2xWK5AABIxk0w2z27B9mGA7HsaYsbs+x8nbwMfWrKKLiLYSUJAHSnqiorVFd3EgIbIYAAqvY1HEieZEso2tn5Rnkn8auNbpBAJDkSO23HpionijR1K/eXkHPSjc6l2uMWeOOLakTOdpPPXFJZshJfacMclcdP85qN/muAm/nGQw7d6XcFYxkFgQAAB3+v+f0oCzJ8op/c/KO4AprMGYdfQDHanLCqMTEQEbqacrxJGUDfO2CwPbFJeRSsMDOZRs2sBhQCvX9aldCilkQAk8g1HLMwVUABlB5b2qPP7skOFlU52kdfai17BbQkjARVB270O5Qowe+axJdRlnlCOWXLcBuK0y6BU3uIpCM8d/pWXe28cbBg4Zj2H41vBLqjN6K9wvLndt2sOByMfWq9qIztLklgcEDnPWqxbJHJz34602KQxHcMgjpW1tLI5+bW7Okgiltyu7adxPXggc0sPmu00ZQ7AQcjuPzqhaaoXYJIFGB94jpU8V0WJI+YEgjjv2/CseXoy072Zdhk3zONqhQFwx7+tSWO0M4cgbjwVXp+P/1qoJOI5CpUk4BOBwc1asIxIxiOE7g7eDmsmrG8ZKR1EsdwR5SSAKFxyucUqqDBs83IQAEE8cUyZ2EuA2QRjB6mpmiAtQAANxKlvUY6H/PeuO97AncYJPKYAOc4C+2fXNSwwxKwMw8zAyNvqevXiobb5WAcduDjtzTJ5UDNt3g8ADFUlcFqyWZyPkQEKxyF9qrQyJHDgMEZSSGAzz6UksIzvUkt0HsKVGWX5XATJyGK54A54prQdr6EMeboyAhRlQA3vz70rzw20kaRylzjPIwKfIHRCYnCY6MR161Ey7nVnBdgOODnv3/xq9OpioK7Q6ZTtUoN2CCdtVbo7pNuHIB4JP1/WpvOAVg2VyCQR3qWaKKRVJfBIDY9aSdilCzTIIoXXndztBI79ajiVDMCvy/xHirTRgMCIRhgV3AdKjhRIZAdwcjHGOlNM1JLCFnkjDkZLEEL6D/P61xupRSWviBkizvSUMnTIOQRz612WnRuNRzkFeWwex/GuF1KWR9SnLtlg5yw9QcV0wV0zOdtD9FPFXxGvvFPh3R7Lxfpy2GpxQAAhgY2BAB4ye2B1NfKPxc+HqXs4vbNx56KQYlUYKjpjHfk16b8IvjbpvxE8Ow+EvGE8MV+UENtfEiMhQAPvHucdM89PrmfETw7f+BS0dyDe2bnEFyB8rrjqfQgYyPyzXn0+anO2xcYr4WfK91bvbTmJxh1OCPSpEgUWu/kncBtYVo+Kr3+0tWkuQgQsegGB9apG/Y2QtiflJzhR3r2U20rnO0k2mUVHPH4Ad6sWd49s/yMQD1HrUCdc/5NKPlOBn86dkzCN1qdNp94sqls8jngDgYq1CwaZflzu4I981ylrcvbNlWwD1wOozXRQFJlDoMA9cHpXO4pHXGd1YkhIW7CFgFJ2gULxCrIG3liM49+KaMwohEJI3cnPQeppsbGSIonyAE44xWLLXQnSTywSQTt6AnrT0kWbaxKqT2zj9agaJxwR1xnjnp/+uhELxhgQHjw3zd/xpaD3HqzTHc45J5PoKaJ4kwiyZIOAB1A75qVkCwkry2Bx3zUFrI+zBCkEZPHSmtQVrDEkXChsAZyB0rNupFW5KgbkUjJHORWq1uHGSMAkdByKxHhxcSRjJIYgY7+9bwSIb1QNIDGABsI9+v5VFbt5bHHy46GpZ2Kt8wAAA/GoYk3H5eSTgAfjWqWlibXepN5Zc/KvGMEk1E6GM5ByMkjjvVyMLGjDIAz0x+X9agnBEQfGA3Q+tMUo3RSfJi68E5+pqPHen9U4P8Anmoz0qzjOs+HV20WtpFvKbwVHGeev9K+wvAduW0+NsEoWDFRwTx29K+L/AjrH4r053OAJB0HX2r7Q8Jsba33M4fP93gAccfWvm8evfPWo6wTZ31vPHaTYCEJgdTznuK14dUwiAfID69q4SXWjHgoATu4y3ar9vriGIB3UNnhgc14zT3OhRuju7e+VmLA7xjGTVy3WCdwXbvwB0NcJY6zsbJcEkcBjj8aq6h8XtC8PSPBd3A+0qMiKMgkn0rSMJPZC5G+h6qmmQXOcsoC9AKWWXTrDd5rKNuMgd68Hf47XGqwkaJplw5YkBpU6flmqdhb+I9fYy6nqstlETzARggeoP8AjW0abe5k4qO7Pab7xBpUTnfcxgAZCkjp9K4bVvEfh66kRUuoZJiC43EAoT0rhL7R/C9tCUuvEgM8mdztLgjHpzxXOyeFvBt5I7JrUMrkDI+0An8a2jh32Y4zgjrNT020llP2edHmPzEK+cA965+RRZSGKQq+TyynPauOuIdMsdQdNK1Uui/L8snT/GprGzvPPc+b9pQjIkXPWrdLlWp2U5Lozq3WJSjqpQHH51r6aquVZZcSAcDOPxrnbUTtCkJQkk5LZzita1WSOZCRyCM9iea4qi0OpO63PW/C5ZreIGTLgDcwPU16TpShlU5JwK828DRx3KHCbCPmIPOP/r16lpKtGoC9CBnPNc0Dz6srM17AYkAAzj9K3YNPAwSu4MORms6wtTJgjPX0rqNLsTKpCAfL1Ga1ijiv1MW7sgoJVOBzgDNYd7ZliRg/iK768sHji4Xg9TWBfWwCNjoe3Wk0VFs881Wx3kgjgdR1rhfEVkEJIUb2HRgcY969avLHcc9OeSa5jVPD7XDliQQBjpk1zOLOynNLVnhepaF9xhH94/KQCR78Cl0/wDLNeebMgMXYgZGTXtVj4MEgR3QGPOCScfkPWrd/oFrplhi2RlIPOTk5rqhdDlW5nZHxR8YLgy+Lf+Ee0/JMCjzVj5GT2I9h/OsA+FZdC8qfYgVwCSpJPvxX0lD8BL3WvGF9rDXsUQvTgqsfzjHAOT7V2kH7POg6dCFvXnuwRzuPGSPX2r0FXskktBTqRskj4u8VeFrjxZZobLTri5vUXAEcJJ29jn0ri9H+EHivX7yWC30mZDEPmeZSijtjJFfpFp+n6d4VQraQBSyhcYBJA4ApseoxxGQpaLksWI8sZJ69a0WNnFWSOVwUt0fnkv7O3jc3qW7aSULMF3FuBnvnHSu68M/sm6j5sLa9d/ZlPLxwDJBzxz/9avrbULq81a7DxWUqrjaWYY61di8F39wqNcTrbhiCQ3Jx3H1rGeMrTVr2NI04Qd+p4fZ/DrT/AA/HFDGskvlAIoLZzjvgd667SfAkupuJ9gS3C4AKHca9e03wtpelyeaIvPcHIaTkg+1XLkwW6gxDZkZAAwDXC292zTnvojzu0+HsVlESpkcsMFWzgCnW3hJYZSihmXHCYBAPtXafank7gA8dcZqezt0jVSxAJ5yTmsbpheVjndM8Ni2IwrKM5wvrXYaXpQbaSBwBgAc5q5Z2m9AEGd3Oa3LW0VI1J+8OpzTUbGMpdCpbWwiAATGBgnH9akS1ETHPzAnritBwAAAMAc4AxUYG5eBz2odjIyJ4ioIPQ9qxtRjMiFSDt7ZroroELjnPasi8ti6BSCpJyCKjyBHnuvRps2HnPofrxk18z/tGaMl34cuJ8FGgIcFgcnB7dsV9T63btG0qOACBxu6fWvnT48wfavCt5ubAWJt3OSewx7V3YCXLXRVRe42fIcJwsmcjIx0+ld7dyi8+HlsQCXt2SLC89+5FefRcsB6nA9K7XQlEvhLXbZyShZWUAc7gM8fXFfYSWqZ58TbguZJNNtA0Yj3LgjrkDjr61n3IMMUkaDaqkYI65wc/596b4aE0mhiRiwWCQxlGHTI6j6c1eubYJEr5JBB5x3FQtHYh2ucTq0ZN6UK7RtGAeM8VmiMpkEYIra1CE/aVB6sMnHtWTHEzHPy4B5X2rsT0ViU77nT+DZY54r21nYFDH8q524YHg59vrT7fCrB5oAMZ52jk81h6XK1jeOqEbG4Oep/zmuoeAG33lduHGT14x/8ArrCStcdrs6nShL9hSXJUTA4I645x3+lSPKERHLhCzDcWHzHGc1EL03Xh/TfKOZ43IIXjjPAP6fnVh7ZLpcndgRgkE98dq4LW3N4u61M+7kN3emcEhQoUrjAHWpPvWAAB3gAfL1NUbNC2oSwuJEj28fN3+v4VcKBbYBGy4PAJznn+f/16H0BWM2Xb5e/JyB0P41UnQXAjfkYI6DNa16i3KBY1KOnUgYwMHNZVzH5KAOGVWbAZe3WjTQtO6IldMh8SRk9ecZxS2wEQLLkK3zZz1OelRhFjbqCOmCef89akChokRBsGep6D/OaehvBXSIpJEkIdQqnqCece9RQwh9w2qEYAkYqZwkeEQgkDOR0BpF3PESHAfHRRn1oQmr6jJHDLGsWNgAyT2NJbn5SrMrMpxkd6TLZEbkbioxtXByKXyjGhZNxz19iAabsYuFhFsorl2dpX4XgLJgDt/n60yV5YXCKNyqQykc5/Gp4tkNuzOhYHk4OM02aPzLVZIhjI4B9qhamkUkrIbboGKS8kkbmBB609MRyoOdmOo/vc/wCNO8qPER3kLnBJGMVDASJniXBZfmAz1prUV0tyIy+VLLgOWPRWHBwaljdEWXzI2DsPlbHQ0yziRZGEhyuSRuHOT2p80sg+UjdtwfqPrVCp2ZHHufYgycncCRkA+lSxwKu0vMAOc4HA/WpONvy/KxO4AHoKrsS/mRZ4YDJAqdzZDCohYIjqQTjPcimLiKQnOXzksw6n/GpXVY0BTAIAGCuc4zTRbhZEcknJ5AFUrBsOUnGxcKWIO496ktumwoQcg7mAwcUsciScr/CAoBHWmtKQd2zYuSCKlaku25BcTnLvjG3oPpWLNdvJOCSAAeeOv+cVtwbAHfCEsMYxxWbflI0IVACTyQOT1rogtbGblpe5TnuHaXKnODwR061Xkc7vnznPOaQTsVwCcg9R1NRtIzE85PrW6WhhKWgoYLjghh14oBGAc49ulMUcZzyKavUZz19aszuyTdggn154q7ZS4AIfHzcKR1qioDNgdT2oUlT6EHHNQ1cqLtozZiuljZi4BJ4BPf2qzZ5kbehyMY24zmsmAJIqHkHPGemcmr9spiAQdWwQQeB/nisWr7GqundHfXZYyKWTc2TllGc/5xUH2Mu2eQQeFYdOpqYREKSSpJ4A6Yp4laRgNw4PIrzVob7ESokLjMgJJxgfjVWaAqvynnJyT2zVidUn2IikOPmJXuD6023bMrw4YEjHPfIqrtIpEQgEbBT0yB+FKJFEoIBbrx1NKYyFJB2tkAHHXmm20I84ksCq9l4yeaNLalJ3FZNhGzOO+R6ZpGZpliAGACdxI5/CkEg3kHAHOB69ai3SLMjquU9R34ppMl3Ww+5h8/Zg9Bzhe1QwxrIxjLHoBkJ9R1/GleMzAGQ7SWzjB96dFblSMHAU8EHoKfQFsC7oyAOQTkcdM0wQRxxlj8rnCj5sgjJ96c0y2+EJBGN3HbrUUbvLEUmdVQggMByDTSvuO+l2WrBFHmYlICqWJz0x15rzjyt90VByWfA75ya9CsR9gjuyx3BY9wJXkkD/AD+dcb4X1FdI8TaVftH5qWt3FMUzwwVwSOh64roptqLaMZatWLNqJNPWCVXfzVkLKYxyCP1zzXtngr9oGK48G3PhzxUs1/lZFiuZwGOwjgH1I/ya7jxT8NfDXxwF1faLOmm+JVjLtaxygBs45YD1IwOlfNPirwpqvhHVJLK7sp7aVG2BZ1GWI6keo9COoqIThVspKzRaknujG124SfUbhkPyFztyB07dPas6GN5XwgJY02QksQeDmrmkY+2oT0z0Nd3wo54+/LUqgGPggcH/ABpXx0PH41uappYZxJEPm6Y6jpWJzyG45weKUXzIqUbaEQHIOfzrV0aXajoxwCR16nrWdwc8Y47/AI1oaIyhmLcDODjv1pS2uyI6PQ1o5JGyUHOAD7dRSyRS3ZGX2bcAAjqKZETbAx7DjqHHv60Ru0bBSSpzxiuVq2x0rZF5kEenqQrHaTjJ7mqdtcF8bDxyDjtj/P61PPPILfyo8E5yc9+KqqzxKu2MHd1UDHPvUpKxasPSYs5BBTAwc1JKkawhkJ4GDjtTZYyhBAUOeMgdKnscpKEcbxIvIA9RVra5LZUtiYypycHAORWVqIMd5Ki7SobAKjBNbOfIumgEZI7MB3z/APXrHvf3N7MMHIbAOOuDW0ERJrRkDbTtXnI4/H3qexxA5dkD4wc46GoJYxvUA7uN2R+NRNnOMFRnH4VqRzpaE4DsWYhiGPJPeldz5YjJIAPAxUGWR8Zzg8HPFSmT93jGTkAfXFJhe5W8so3XjHf15qAcZqZy54JJqEdKpHPJ6mr4Xd4tes3QneJFIIXcc59O9fXulakUs4ipBVkVuDyDjmvkfwbn/hJLIA4O8ckZr6e0e3LWSA/KFUEkd+OvWvCxyTmrnq4dXpou6hrz27kF1QhuPn6Viz+PY7BTIzYjyFZyeM+wrO1lMLuQsT1Y56VwuqpLcZaAvj+Jckg9a56dOL3PThFWNTxL8XNRv7o2un3LQQglSepfPoeorV8C+A3vA2oas7FCSyhj2PU1wWjWMFvILi5wqgHO4DGQa0df8f3etRrZaU7w20Y2yODy3rj0FdvsuZJLRGVTV2T0PW9V+J+l+E7b7Ho0cU10o2qOdo9uO9eU+M/ib4ju7Zria9a3k3bRHFkDac5BrI0ZfPnQbl3qRgueSar+M9PuEspZM5jZ84Hb/Gt6VOEJJWOCpGydjiL7UXvpy7u5BA4LE5x681Jp0EsyyvGxQRLuYgkHGfas8cNjHIqSGeWIMI3ZFYYYKSMj3r0LHmxm07stW1xMrkxTSIc8kMa9C+HfjjVdGdoo5RNASNwmBYgeg9K86tkGAWyeea9X+G/hs3GjS3D2xcTMVWTdjGOuK4cS4xVn1PXw+12e4fDrUNP8ZoIRKIrs5ULkA7h6Dqa78+ArkGICLeQQGyMADPXPc+1fLXhiy1e08aWlz4dhuLq5tJwCsaHBOfmBJ4Axnqa+9fCbNeaXCb2IpcOoaSNjna3fn2r5yukpWizWcuV3TMLwzoM1hMChKr/cwK9J0+AjAIxVO109FyQNpz3NbdhbAbeCSOmTXLFWOScmzW0r5WAORzwcV1ejbU3EdWIyDXPafBlwAOePeur0O3U3CggksDz6VvFX2OZuyLE0BeMggnIrnL+DaCACAfbAGc12d5GLeNQQSGHBx9a5+9TJ6cdfeiSsODujjbi03AhhnByKzbixGzgHqeDXUXVuDnA981Qmtt3bv1rFo2i2YEdu5XauVwKydUjkYBWOADzXXJbeTk4P4jrVe9077UgwFB75FUtik7PU4Iaylo6xBucjBx09c+1WbjxNFcqTLNsjQdS2B9am1Pwe08bhMI5yoJFec654Y1JmNsEk8oA4dQecZwRQm0dUIwkdwmp2Duk2FcMoKsxGD71aa9sVXzFdM/e2qOf/AK9eMTaPqkNuVE2cEDazHIP07VhNca/AA0Elw5QlS3JxzxS5vM2jQjLVM+gF8QWCyEh1KEhSG6jj+dVH8UWMZzv3EdSW614JZXWu3tzPNcyPFbgABgMZI7/jV/TdO1e4gJZJ3XPAwemc5981Lb7l+yhHdnqupeN7SxTJlGWGQg5JrEm8eC6X5ImlOcKoYZFc3pXgLU7+4QTxyjLYG/OMD1zXe+HfhXKJDJKVR93BAyPpWXLKRm5UoGTp1/farciJA0AXAywyCT2z616P4a8HmJBLO8k0uc/MeAfpW3oHgiLS5QfIQvnqBwa7Kz0vy13hVX1GK1jTsrs4JVXJ2WxhWVjFA4RIuex71oNZqjKGUHjnHarsWnp5hJPf15zUksYBxyfr3q7WRmn1MaS1zjjg9KY8RQ54544rRdB5gGCB3PWqkqAKSQPes7DRkXaZJyDnNYt0CwO0NwMnB6Vv3S/JgZGRzWDfJkEgEkDnBwT1rMpaM4zX0AikwQCV5ZyT19a+dfjPEZtHuUCg5UqSpwABnJr6L1xyySAAAAcg857Af1r58+M8iweHrmNlyTlwdvGRkkGurBfx4ly+BnxlANs6Z5AYZx9a6XTLhrWFyh/dzz4JI5zg/wCNc2zeZcOSynJOCBgGtFXb+y4iHICyBtq9QcHn/PrX2+55kdjs/C1vNdaBrNsHTfgyRoeDkDOamtYmutNtidwLYfg9uhBFJ4cuvNcEYiEtvs+Ydx6nNT28qTWS7uGjlI25Bxg5HHpXO7pmaSZgXWmBLieKTJJYuGJxjnpXOThrabeQPLyACR19cV12s2/+lyT5cl3OOOBXJ3n+r8l0IKsWBx14rqpu6BbEYkEKrJEwL8kjHIx/+qus03ffQRSMBwAQGHeuLRRyg+YY6gc10mhXrhIYgWwBwfXmiotLhc6jS7kWYMTAAZBDdhzzV2zuR9pZZSNoHBxXPXB/s68kU5ZHIYHHqKvWKMb1D95mGCMZ6DNckoq1yk2tC5BMnmsQCTtKggcnHeq7ThVjIJBJ5J7DJzUM1463Y2gIVBO4DnmpgqXabFyXYlQCOuOaz2NEN+1COQxu/GMBueTTrlNypzk4yM9j65qnEnmZjYiMJyB65/Gow53kyS71wqgY6Gocbu6KjtqN8mKeNk2sxAyHXgEjIqOACK1RN4Q7iDnjAonaTG4fJ5ecEcZBqOEBnRB3Gct6fWmlbU6I2saNl5FyhbG5gCpPvVbb500gRShQcN2NMRhbzIMEhicH1IqVk82UtEQVUAhQO/vS2KKa258oSbiSCwJPoKdA6mVy3yqeAGHH5/jUjQGKHHzknnbuzzUaQvEAoUYJyQPmx6U7p6E6PcJRJcSFElIQckoM06JHtmAMYKYOAxwc+tOjjMYQ42sG5OM/570lzct5ig8gnBx/jUq70FuhssEqBChURgBjn296iNu1vcebFtMjAE5HfNSWabiAXGFH3GFDQGaQHIz0xjoQaadnYLJ6MbMBcJECgAVhk984qGWNXBJG0jqcDrVtjwECBDjBwKRYvNJBXciAEBTjNF2hxio6oqo8scIEgKEkYJ7ikh82SUSYIO4EAirMi7tpRcICPvdqrpOIlIw+4tjA+6AKfQpFqS2Lyhi+wdC2fSq8qETKA2AhGSR0zRcLcEAqGAY+nT/OKj2r5YwrFiQSQKS2EnbcnhZGGZOnscZ60xD5gcAbVzkAdTUlpsulOFwQTww5PeoQTGCdrEAHBH+f88047kN32Knni3iJ5IAwMdfasSd/PYsSe3T/AD7Vr3fERAQgtwSRjnmsBieRngGuqKujBtpIcDkcbvwqMjDDH8qUZUdcZHaliC5O+tloYOV2IPu+3rmhUJweMZ9aUkE4HHFKrGPAIxk556UahYs2kSoS5zxzgiqZwWJHTNWrZwnX9BVUjDHHTNLYT6Fu0UygqCQPU85rUsYjGgdhu2vwBnJ61lWY6nLZHQDr1rSgllEQAIAJ4BOPXvWUtdDpjqkd4p8pS7Aks2Tk9evSicoHzkocADA4I5z3qSWEoWOME5Vc9OPao1uEG1sBtvGMDIry7M32Km/ymyH2MflzTzcJvXaH3lTyD0xUl3CyXDOWQoiiTgEcHpzRZRFEJaM5X5icdM1WlrlXGQgFzvOQVHX1yaZ5wMhQ8YxjHerF2N8eIR2wCBzVEJKuVaLa6sDkZwAc89aa2KRJdOikJgqRkksPXNFrhJNgJ247/jUwsUmgYs5LkYIA5HXiq9sTOXVzswDhj3x9KaaaFo0Pd2eXaELrgnI7GqkNwFCRNwGYlmbsOe9Tea0UvlknJXg89uv+feoxbl5VYjgHCj1/zmnsguid4t/zuM/LtBz2qoR5a+UUyNuQ3U1ZkL7Ce+do+bkdai3McIyYBXk+h5pxvch6IcDL/Z92iIxj8thu3c4rjfDMQn1+wifBUyqvX3rrrvfbeG9Q4LoVK5A4GSBWN8LtPg1Px5pFvcllheUlivBwASf5VvHSm2czdmkj027ttT8H6sut6OzRvbAOJegU55B9QT9a9h8USaR8fv2fpPFMtl9m1/RrlorhYjtPmABSQecoQ2cE+3bNc98RdEv/AAx4SnhitDe6ZIf+PmPJKL1y2B0HTORXmfw28e3HhzwP4y05riKKLUIPNjtycAuAQce5GM81ywXOlJbpl66Ns8dvIxHcuiBhtJHPXinWG0SgnJ56en51ASSQTye+auaVH/pKMCMgZAIzyf8A9deo3oKDvK50qTMY1VlZQAMkcZ+tc/fWoBLJ6njFbH2l44CSO+04Gc1k3DiS3wTuZcng+p71nA3nsZe7GR+hrW0SLavmgoeRweo96xx1/nW5o4MduN2CpYkHuDVT2OeCbdzQE5dizYJZRwOn1zTJrdrhl2AIQc5x0ANTTKiKOeTkjHGaesbJEdxBGMADqSfeufY6dlYq+TJHECwK4OcjPT60skZbBVWDL82WHHepXDtG4LMWC/KCOtNB8oAPnAGSewoRSVkTPmTYoXKAZIY85qFbRg/mBiCoyOec+tJbqyDLvvB746Yp++N3ABJGRkjHWjYzdrEtlEZZsuCWGW5/HFYN9j7XgDAOATjkHPNb6XAiglR1IdhhWHpXPX4G4tnkALjPv3rSnuYy2GJGDvxkEHgHqf8APNQAO5JOeAD61YA8q3BHUkg578dKqrlu+c9SK3MHbQbsK9ODntVmLHklcc44J4qN2yM+tOhXzsgHZnqSM80G6atoR7NpOTk44warYxnt9R1qzGCJwBjrxuqF1CSFPQ9KDOWyZseCohL4msFJxmQcivp/SLOeO3Qj5iFUYAP5f5NfNvw1Uv4wsQBk5ZunoCa+xPC+iyTW6lkClyGBQdfrXz2OnapY9KhpBWOFuNHnaYxNB+8Y7sEcY+tc5rOiywxyHBiIUsIwMEnB6+1fSlr4QDLll3lh1YdPpVC5+FwvAfMjLxn72Rk8+lefGs462OyFRR1Z8UanY3WohHRHbJwNgJBrY0DwBqk6utvAWkIyxbpX1u3wUtrZgEMYUEFTtBIHcU3/AIQaS0vCVjCgngquM8d66frkrWWhbqQktj5o0n4X6/HKBDp7u4OGYNgj6VvTfD7VbxUtH05n4/eJJnj6mvoXTtJktbxyMjdgDI54q/PZvHK0jKWJ6lQSTisvrdVu9zGyeh8Zar+zf4uS7zZWQvIn+YFDjBPYAnmpvD37LXj/AFueJF0kWiPkCS5cBQfcjOK+t49alsL2MShlCnKluD/+qtS4+I0tuqGFA4zgooJOfwrT6/WtuR9XT1SseU/D79hiCwMFx4m1Vbm5KlmtLcYjGP8AaPJ/SvXdO+D/AIc0JLa1trWJUh/5ZgDA9c47mksbnxD4mAnhWW3Tqskhx07YNddYaYml26tPJ5tywy7E8e9cc6sqjvJiVPl0TuXbLQ9K0awK2tpFG5+YlFzz703S8vOQCQBxlRmud1bVGvFMVuXB3ZG08n6Yrr/B+lTxRqSjncAwJOSDXOpOTFKPIrPc6WDTfLQHqTggkY4/xrUs4BwADipGXciMRk4wcetWLOMgA4yT61ojmepo6ZEfOGTjjoK6fQ4Al4CDhyp4Nc3ajDAnjB5NdR4bw+qxgnBKn8a6qerMJ6Iu3MedjOpKAkDrisW+TBDA5I7N2rpb6NxviXhA24D1rAvECKOmR70pqwU9zEeLIIOM+tU2gUnjH5VpyjDjA4qo0Y5PT6VztHQtzNkt9uepFIIhjGPqMdavmLA5HfFQY2n6dajYq5Re3VmBI/TpSf2NFPjcAQDzkVcILMcj06VNDFn2x1qkF9DlL/wnaGQuLZASCMkA9TzWTP8ADxGhKRKIkyCQB1FekR2xfkgbfU1oQ2yhQSA3rmrUU9wU2tmeQRfDO0mYBoEdAMhSuQT6mtyz8GRQYSOLAGMALx6YFekxWUZQ4Qc/pRbaaeGC5A4we9UopEube7ON0/wq0+WEeNvAJHOa2bfQ1tnUbAcn5sdsV0sNqYASAc9xiq8cbSOQRwDycdqpWRn1K0enRjLBDwBx/Wl8oKhA4GOcnFXQ4jIBHBPpUU0eeh+uaQJGPLFsAJ6k9qiUndyO/TrVm6JOOMY7etVM/Nz0zUbFR2IJzgjOcZ6jvVKV85B6Z4xVybLAdcfSqM+QDg8d+aytY0Rn3D/KQOcDtWFdSFcnsOvpWrdZ2kZIzxWFf5cMgBIA5qJaIpI47XCcOC2OP0r57+Nkrx+HLsbSQI3ywxxwea+gNe2ujKTggEAj0+tfOPxovNmhamdr5EW5XxkDrnP866sCr14jqWVNnyGCAMGtfS5POtvIOCQxYL7YrJYZAbuSSa09GvjZFWJUxhwWDDn6g19tseXC19Tf8Pu1tdRXDg+VAysVbOMd62r8JY30ZVAfMZiRnkDnH/oVYMjR/wBoTrAGdJV3DHABPP410twTfWaYRi7JgDjqBg1i97sTVnoO1uyNxZRNEfnC8oR09DXH6zYSRZffuQ8AA8j1zXZ6SVudCt0Gd8ZZS56kA4x+FczrNs6maIpIHjcj5myOO9VSdnZk30OaijMZG5fl7hu4zWraKYVtXhfavmHdu7Dis1mIXBTBPyn1rTsbeS9s4o3O2MOAWOeBW8tgRr6nIftiCVlZZohgY4IFXERwyOD5brhlx1INUtStzNZxOTwg2j1APHFXrYi8hsEGAwIXK/3c4Armb0QRbRnXUw3O4JBBOR64zTbHV/KuEf5z0wcd6jvN+n3MkZiDJHIVLkY7mqSypOibDtcNhm6Arj1otdGsd0bZkUYOMsTuBJ7kn+fNRAMpQz9GYBSq1Wa6EageaHfAwGGc/wCearxzSyzxuwYBTuBPQ1gotmq1RrMof5S/mITnbj0qitxLPOIkC4xwMcig6hFErsGxuO1cVV0cCe8OWIKkNnsOaErK5vHZXL3kMfLdyOCdoX+tX7HaLOSUFiF6k9c0xIEJ5jJAPBHQiq9ouWlQ5+U7iD2qG1YWw5p38wPuBVjt71YMhkQDCjBBHBH60xrRplIRcEHcWHfrTLcPEGU/dB6bf61G+ot9SYwADLAhufmHPbrVaKCMbYyQjABgrDkmn2ymRCeVwcgk00x74vNDL5q8guOtCfQBflGFyNwI6DtSgsIG8vh8DG360yOMRqXVd/QMpPfmpiTHHgAoW5wafVAtStaswhG8sXUnn3NOhIj5fcB03dh/nmnxRtgbVJYH5sD/AD/k1CYJdx+QbQTnn0601Z6MaF2xTOwUM5BzljwaashfftUD1AP+f60tu5W3JAAjUE9Bg9qfCFQKykKGOQfX8qEDaSIyHaIgl1IAYnGM1GgeK1BwN+75Tye9WJ90pQPIPlPIC8kfnVWR3ZkRBhMlt3oaa2Ji1O6GQSvEY1jYDdliwB4z+NWIf9JLkHAHPHOfamRSsWBUH7uMmjJDfcPGCZAMCmRyWegKSn7mRCWI4LCsW70wLu24J6jHOf1rWt/nl35OVJwpJGKnWEFkAUoCOT61cZNMz20Zx8kRjPOc0RY3jdkDvWlqVkAizjgEkbQODjP/ANesoDkDuenfvXVF3VzJqzNYaQfLV1IIYc+o4qncWbwxhiOAeT6VpaU5a3dJc7AOp7cGk1RtttHCqkEkZZuuBST1KadjLgwYznk54qAr29+c05SYXAzk55xzTS3JxgfStDNk1kxjkDcnB6Vt26FgAD82d35dqwYAxbjkcA1rwnyYUUg4YYOGx79awkdFM9CvCJ1IYHcOACPrVdY1JJBKEJ0FPEAk+ZmJyefwzTHc25TA3EHG0+leerbI0dkxsTgzujkYxxlutSQ3PDx5bcTn61CMXM6uQoVRuGBjIFOeJJMyN+6OTgbTzS0KUk7BNJOqoPNEaswUqBnOPSppUMg4l4x1Hr/k1Wu598CjCgIQwAHORSRySWqglgqMc4I/z60uxa1tYa/mInP3sZHJ5FOa3AIkQEIw5+anlNyeYCCSeBj9agW6itgihmV2BBGM+tUle1hOSSuR3EyW2JGZQg4LenNSwTJ9kBicgbjtJHXrVJreNZNikSr1I28g/wCf61LsaUkx7Ywp6kc4/wA5qtFYz9omrDmuNpAwXP3iB25prRiSBi2QWX5SOo5pA8skpU4BzycdRzSl0ecRAlQAMY6Cmir3jqUtaZ7bw9MnnbjLt3KewzxWB4Vjc6zA8ZkEkbbwYzgjHXn6Vt+JpxHowiUZVmUBlHAI7VU+HV3Hp/iOKeQrt2MpDd811/8ALp2Oa95Hunh/44v4Z06K1u7H7VZoCrgnezKTnuccVyXxb0Tw9e6P/wAJHoF3E9tKNpjibAUnnp1yc4I7VJ4wttOuLWJ4Dm4YBWCgcg8ggjj2ryjxBFLp2LZcrC/z7QTgn1rGjTjdNaMbdkYjDLEAcGrVj8j7jwFwST+tVlX8MHmrdkSjEjqRXW9h0lZ3NWaYTxsFJVGHI9Cax5QVyOuDzWvD5D2/lOSr+3Y+9Y7qBnbyCeCOhqIaI1myHYC2Qcnvj61t6XErWyDkEseCeOPasbkcnJPX+db2jFDaoFYFwxyu3OPSipsTTtdltJAkSICAqE4PX61JtZjGRIAoAJB7UkQh2iPairkjjqWzT5Y1VV2EA89R9a59NjoVrlOWULIBkOXxhsYyPzq1bwrMp3nJIzwMZAoFuGUSFf3oAxntyaguf3ZJjDrtBwcfXpS3ZLdlcsW6CBWZFEidMbc9v/1VUhJkk4GzPbbyOatoTbwpDCMvkknPP86igtT8p5Bzux64qulzK6Yy+BiGGHBAAZR7ms/UIBHbhursRgE845rantjvjLDCHkY6ms++tCBvQmQRjcQM/pW0LWRk7tsx3lJhWPICg5wBznmmQxA4IzkmonyG6dTyKfBME4zj3Hatuhih33TtPYjr3p33AeADnsKYH3tkgE+lPQ7WBb7uOf15pFLUgTAcZGM9eKY/LkHOc8n1qdypweQQemKgdgxJpobeiOn+GBx440sY3bpCoGfUEV96+B7KR7KJDnIwNx6Ee1fB/wAJQf8AhYWiBRyZxwfoc1+gfgeJzCEKnIHYds18rmD/AHyR6dH+Emjt9L0wCGNG5PJz/wDXrUGnI4BH3hxn0qHT4jtULkAdmNbkVp+6XHJ78V59xMxxpyDgFWOeSwqRtJRlBKJkdOKvC3MRIAzzxmplUYwRwPai4rmLDoVpuBnRZXHYDBFTS6DZE5CAA/w+nvVyeSKIGQnH9axdT8R21sAEfLjqPaldJGkYt7D7nwronliWWHz3A2gHt64qNdK8P6dCjR2sKSqd28gZz6Zrn73x5AhYv+7UEkZ6muWu/Gk2qM8IA3N0wDwOgzU82mh2Qou2rOw1DxHa2luxaRYVHIVTjPNchd+K5NYuxDbH5GG0Ag7iKyLbwxqOpS5uZBsYjDEHj1rtPD3gOGwubYuJZ2DblYds8Z+nNRZyNnyU1puafgvw3HFhNrAZyC3PJ64r1bTrH7NGnGGA7DFVPDugrbxDK5cHgntW864AI/hGCa1irHlzm5O4fZNwDE8+9TQxjoRimxMXABOR7VYhAJwOtaIyZNaxjjOT7V0vh9FF5G+DkDGT79q562Y+ZtI4x1zW9oYIuY26jeAQRn61vT0ZjJaaHVXAwMhcvuwSR0965LUG/e7COQOe2Tk119xexR70IO8ZAYjv/wDrrkNSO6Yscgkk/X3qqjCmn1MyQdjyQeeKq4GPrViYkduPTvUDY7cH0rmaNuhEWzkDkfyqBlAODx/WrOOpJ/WoMICMnJqLDIVYbgOp9RViFRwAOTVUIQSR0z1q3G+7BI/KnFBuX4UVQoPORnHUVchQbcHkY6e9ZscgTGD27mtO2kATg5LdzWiAtW0SKvAJOeuelTABcPyBnp1qvCDt4xj1JqSQkx4LEjsRTItYDMpYk9SeSKazom4Eg+5qPYAvJ474phAlXgDj160AJK+ABgjHSo2digYDAPXHrzSytwAOw71X80dzyOtJjsQTpv5OaoMuM+tXHuBkjk/WqjncxKjj61LC1inO/GAMkelZ8zEKOMeuavTE5IHHPJArOvJQMgED1OKhlJamVeSADgmuf1GbYpAJORjNbd5OEbBO8D+7XM6iyrI4PCjkcnPNZSNoo5LxNkxMA+CwxnOK+Yv2gr9P+ETu4gQ7sQodW6cgEYH5V9G+IpxHFK3Ve+Tnivlr9oC+gOj+REFBd+So6c55r0cujesmFZe5Y+dXwrgZyAcZx1qUO4syufkLgkEd8Gov55pFBK+ozX2KPHW50OiFBEhLHGeSB1xXaaQipdwhmDhTgccAGvPtCuWjmCDGCcnIzxXcwQjVIBcKVV4j2Gc+gOMVhPuO7ApLo9+8WSFzuAI4wTmrGsQm7kW6cKbaVRg+44xVvV7X7TDFOCPNEfJA+9VK3uHv/D8kCOpnRmZMjqRzisldtMk4a705ixcbwAxGVGcGtHwzqHlAwT/NGPusOpOelRwTmOJ/MXYGzkHsaradKGnCBAvbK/WuveOpOp2U8MMti1zG6yKBtMfpiqvhryJLiElCIw+cZ71L4cMQtruCUMSSMZHAyKztK002zkMXG2TcCCeB6Vz6apjVyLVS8ktzKIifmOQefXmuelheNkVDgsSc44rpZJ7m3k3FA6EkEgZJ61Qv9PnLGTyxE+d2M8n8KpO2htFbGXFceS2HOGxtzjPrVm2E94wCFVz03Dr/AJ/pUM9nKkoLRFOOmT7/AP160LeG3W3jO8I4BLZ7Gplpsap6aEMVntlw46nkgdetaGn2kKS74y3PGWoF1BhtnIVcZPU9+KbDeyZYoACR39c1nZtGsWnuzTgnRQqK2XB+6rUx3Mrk7SGHBI9+lU45HtMPIC+47QAOcGrS3EZiJhZQ56gnp1rKy6D31I7eSRMBiQvQ47VMbhSuFPQ8kd/aqxJ8zaSQRzkrgH61LGUaLzF+4DwB6+9S1qPW45w20lnUbRu6eoNJtFuiO53AAYB4FSAiJNzopUjJz254qNsyt84ygOQAvQc1BDJXZHwyOCVwTGB972qs9x9rICLz/ECeR/n+tTwxMdzRZ5GQPWqllOzyusoVCGOeMYHvTTsroSk0Oti27GHQk8jPSlkdlcoCwBGSSODmpmLQlFiBUHqR1NGCVAfCc8g9SD+NVe+porPUhki8v5U4UAkH1Hf+dPSOKMQ7yGc4O0HqO/emMRLCCUZSAM89qbHIqtG4BdlIwAOTTV7Euz3HIolzL03MRt9v8ioY2QyPHguGXIx6/wCf8+thZQ04iKFI5AQDg5BNQQ2h3mUMxBO0jHofrTXmEY8runoNiiR1XBBI6jHQ1at40a12F1Cq24qzc/zqBVS1lyImZjx8pGB+tRi3kaQO4UDuA2MfhS3saLUYIPLYuBk4AJHAPWrMgS7jCSMYypwFHAOaZFHsbBPGcgbev1qHZG4MgOSeik5BxVbmM49USyWFtchInRmRT8pQ4PSud1bTv7OnUod8R4DEdD6E+tb8lyHkiSM7WAAJHY1nalp5eLeGJCDPPStoOzs2ZKLauhLRomtQEfBABcEZz14/SnXGcqSV3/eOewrKt7OeQDYCAwxn1pHjuQcPvzjoetaK21w17ERQySYXJPfFIYijEEHirFrbyJIDht5Hygd+tXnshLkHg9Mk4xRzWYktNTNslLP0JGRnj61vxxn7JGAVIz09Kz7XSnibMhKg9gPrV+OBIwAhYEHcMf8A66htN3RcdFY7fygqbgRujyQvv61HDhxvfPmk9G6Ypbdi00bsVABKlVGAcinv8rgRAgA4IPf8a800cUyOGJYshiuM5GOgOKiZ25w6v6Bu1Eu87Njb0J3Mcfp1pLi1ZgpA2gDOSO5zVK1yeSzVivbxCN8vggcEryCPp61PBKPOwUBIOQT/ADxTVVnkBjOVUAHrgHvUTHZMuxeG4wx4qtzdLQsebBJ80ZPmDIA9Dz396gkYJah3XeBnG31pqJ580kYUliPmYHjNIYAJFUHIz/C1Ukmc1Raome2txgqQZyRkMecYqPCxzBQQMj5lA4qvIQ42kMmzJYtxketKtuVZfKOVI+bj/PNCXcySZIAZU3hTtzyB2qsl2doTyWilGQWfnIPTOP8AGpXG+ORmwAAcAHI5qG3jDRxZb5yTz61aVlc3jdJGf4ntzFo8BZgP3oAHQng1ykchiYOhKspyD6V1/jIPFYWyE5VpC3H0rjx2PfPAFdlL4Uc8nrodAfFMtxawwyhvNQY83PJwTiqOpao99EiOAwXgMV5x9azAh3ADtyc07pzmtOVLYm7YsQBBz16DNWbJTEwYgkgjiqyErzg88Hjn6Vas32KwKj5h1Pb6Upao3gyzIyFScYyBhfQ1QkwcDp757VfDKkA2HdLn5iw4IrPyckHt2qYqyLZFnc+Ogrd0iBHtRliCSSMVi4AIx9Oa6HSrZXt4ZC4QockkdOaiq7WCkrNsuW0aQHD5yCGxjIyaeoUspKsDx0PWllcfMdyu/QH0H5+1IsvmRxbAoYYDE1y7m6sR5lWQqeAOjY6VGIfMkXeSwXqFHU+lPJfzShHf5tx9aiQC3YgJsyxYlvWrRL2Jrl4pdhAZGU9AfWnySiCALuwQCcnrmoraM3E25grfKSMDGf8APNT3ubhBG6lTkYIHAqktUjHZCXciw2UIQs7kck9Rnn+tZ8/7u0YrId7gYbHIH50XTLHaIgJdw20kjpgnb3qom+W4jVyxAO0kjgDn3reMUkQZzYdiDzz19TTYSIweckjGTVm5jETygjIBIB6VUOM5GMY7/jVmVhwLN93p9afGTgB8AZ6dKhAHGCRz0zUsRKqCDyfarJQ2VAjfKSQDUOOlSSEv1ABpmMNwelLoFjqPhUjn4g6HsAZ/tAwrNgHg55r9FPBEJhucKDsZQrZJOPz71+b3gW5+x+L9ImwT5d1Gfl653Cv0y8EWihA5+cNGBkHqeD+dfK5lG1ZM9ej/AAkdjpcWc5Ge30xXT2UOUUMMEADBrK0i2wchR1x9a6CyUHAboDnOa81Ihlb7AZJQAPqTSnSiDnbkDrmt6zVRIE2jB/EitJLEMcBcqQOTWiijJ3ucZLoMckQJjUkjp7VgXPw/tp5t7I6oRgjseetepxaWsbAkZweBUy2CsD8oz696rlT3HGTWzPBrv4TwzzjJJQMSFA6A57nvVi3+GslqUMVspIIwzEZPqPrXuf8AZscgIaJcnrwPbn6+9Ph0mOMglAe/ShU0aKvLueS6Z4GNv8zq7ksSAy8D/Oa6zTPDyWrGXYMkAEYwK7GO0BbJQAjn1qG5VUUccZ5GP896aikS5OT1ZhCIWo+VAO5AqEsz4z/F1AHatK6QDawB561VQc8A5z3qLagNhXAGBU8IGeePemL+lSpxx70JgWIR8wwM1r6XIIX7gn5s1k27AHnue9aFsx6KME85q1oTY2XugBliS2MZP51m3knmgEHIX060u4gcnI75qqxAJySBmgpWRTl4bB6mqrOOxz2xVi5YbuOvSs15ScgDpx0qR2ZJvGRk9B17ioZLlVOOSenNV5Z9pUk8Z5FUnnYk89RxjqKguMdbmgt2qjDKfxNEV4AwBBx2Oelc9LLKoyHYgjkA5rn7nWLy0ldwroCdocn9QOlS5NdDeFFSejPQkuynOcE9ePeta0uwFBJ56YNeV6R4uf5EnkaVicEkAnGfbp+NdZZawJY1YFWBJAINOM7kzouB21veHoAQDzj1qO5vG+4hI55Gc1zkepynlH2nsAc1biuS/Ldcc9q0TMOWxvWl0Wi5IBHGKFn3EkYGD2rJS7MOAT1FOW5UjOeD39adyTRkmDIcHtg1S3BVIzz3qq95sOOh681D9o3PgHjPJpBYnbngYznrVaabAIAOR3prXPlZAwR1Gao3F2O5H0zUFJXYSz45JyPryayp7sqxAIJ9OeKdNOGUjHXsDWLc3GCwY8D9ah3RpGKEvZguSTj1yK5XVphI7jcMAYzkir2oXx25BJOPuk9K5O/1F1d8kBccg96ybR0Qh1Oa8SXqx27sZNhI2hm6Zr5a+M9uJ7CaQuDKrZbjqOcEV9DeKbmKaAuImlcDIUnAB9c18y/EudruDUA42NGOAXySM9q9vLo+8mY4j4bI8fpW54xg96SnwLulVc4yeDivp47nirXQn05vLmyRkYORXSaDq0toJlJBRudhPcelc9awH7S8YxvwcYq5au6yWzopySVbIzg560aSVhPoejRzGbSVbgEHdkHsR0rGtYH0+Jwm774+c9s+9Ns717nTWVHPmhcFAOvNWYwbvTHjdNm0hw2OnrXNrHQFdmVq+miyZJcCRJCG2gdzWSSbC+WXyCVbgAjgV0MrxzW4QHcwBKkjOfasLUIXiMSkEoynIHrmuiD6MWxpaM893eyyAgAldw7lemat6neG21ZwQ+DGuE6cAYJqPSjDFYC4b5SU2gk9SDxUmp23mR6XeMcAq0TEHGc85NZby1NY3sivasLu2cZYSA5IB6Z6d6qedLs+zndFjqxJBJ+tXNJmVbUxsfnLHBOMkdqrm1+3SrLCGYYIIx3z296V0m7l22KBje6hlBfcwAwSOgyaopazPKSq4QDaOwJ/ya1xFGLgx7SjkbSrHr+tK1uYlATOQS2M55zVXGrO1ylZ6fKSoSQqFP8AGuatQ28xuo0dAVBBJUc4qUW8tvEHiTLuSpXH/wBepFiZZMKQrquccnPr1rJ6lK5HbXnnSCMnoxXnoMf1qzHHvYlCCFwDgdM5qCxtxDncCxJ4Pp39etSyrLbOvlELG4BJIzkjr1rPS7NotaIdCnmXu11wgP3ifapJZiHEIXb1BCnGRUVs0kZ4bBJ5JHUVbtHEQJByc8lv8/55qHo7lpdSpNOjxvEysSAF2r3H4mp4R5MW5AWXHTvg0iGK6JAHfJIHU0yNdzLGqnI7dsVD13M53diWaRFkQGRQNpJwfypIG81lZkyBkA96RbZIF8z75GBzyTRKiPEfKwcnoD7Gp0IQnmTImG+ViPlwPfNKkkccS7xlsk4I5pv2fy0wHO9lwFUc/jUEEB85SXUY6B1+Y8fzrRK5pHYnNu0yIybkVuemcVVV/s5MYLNkk4A59fXrVxQ8xjRD8gILD0Hp+lVXicZAQEn7uV6000tx6NakVrhbtY+ncFhgnrmrKt5DckbeRyM9KLOAuMoSCCc/Wo484AGdwOcD60r3ZN01oRyP50JjKsCQORz/AFp8K+bFsUliF+UHqcelTsoSDeXVnAyUXqPWq/mCFhJFlUxtORu5J5NNaoqKW4+NXUqxUFQOfUGjZvAcEAAkcDNMG+Sba0n7snAVOMn3pWk8lmiQcHofQ4poOjERFM8kh/dnb1x1xTZ0Mse3GQeCB6GkdDECwJGeoAPFPiyj5cqUPHTn2ql3Ip6rUqJYSWkRIQkJgEE9M55pRbuuQ2GOOCw61IHTynw5Iz74Iz609bJZv3qhiwHCsSSfWr23IZRFuQeWAwcHBxxn60+MGS9Q8NHngBsDFW1O8iNtyZJUN2NK9qlnhgc8AE+/PFLmvoRe7EuEG/dEmEHAKnoQadaRiZ8M4UYGB3BqKGchQQfkzgEHv6fWrVimSQ54LAKD65OTUXdjXl2aN+3KNC4AcgghQy4qK3M5KjOAARnn+dTK0S2/cNngcEHNSLEAqBJAARyCOQcVxphZp2Gxy/aJhG6gD2HH6014TJcSRjcu4jDMOhGf50JbSBnywKg5JUHIp0MRLlMtkqACR3FNeRSbKz2ywkAP8jNjOD8vByf8+tKIUjBRpPNVQCG9TmmxDyLk/PkdcAk+tO22iYVlMbcKMZwW9f51oi9hkVvumZ9u0Y2njJOKHC24Vx0zjPGMirFxdJaomG5YDle9U3UXEalU+YSBgD29a0XmOya1IFiCMoDkCTkk8g/rUqq0EwGcEnbwODzxT2YSw7GTB6AnsRUHliIq+7ec8lRwD1oWorJWH3cQa2ZQ4DgYKgdKhtYSJIlxkjn5R1NPiWTcTIuC/wDEeM/QUkO9J8BMMzcjOMc0dLGTsmZ3j6Joo7SMFXQ5JIHO70P61xy+ldT41aT7dGCioojHTqWOc1zAAwMHJNd1NWjY5Zb3ADjJBz9KFOGwOR705UOASOPWm46HB7ZFabiRJEAACRxnk1NC6jjoOgzVWM5YKc4z0xUqRgkFeAetKw1K1iZ2GAOc9MD/AD7VW6jg/XBpzZI5BBzg1Hgr2I9x+NUXz3HAhiOx9c45rpNPbfaIGwSemBgg1zKDkD3ya6Kycx7VRMowDMQuMdq56iujencsbfLAJPccdxz0qy6jdvwcAglR3HT+tMSUyHlQgzyNuDmoTNJGdirkEck1zpXNuxZkdHU9QB0zzgd8/wCfWqVzaRiNXTfvzzzwVJpyb7Mq4CMDncoGOKfNu+RQOG656iqSsxaWsLD+7iJJXB4GDzSLOsEJUg5JzkjkD61ItqLeLk9Qccd+e9VrqE/ZUdTlxkZ7d60ja5zbqzMyTMshyWQBjhmyBxTo70W6kKC7E4J7YpWmZrMeYQcMcYGOKpRqzEDGAce+K3M9L2GMWkySeAc5PFMA2AgkE59frVmWVFi2AZOcFuMZH0NVSC2DyePXvzTQtECLnBOcdOeho5RQRzzTtuVU55HBzSbiFAwcHrxT3EL5gMgJUnAAwPpULdaASOPxpD1o2I3NfwhOlt4p0iVzhEu4mbPoHBNfp74EjxaoScKfuAnqMDHPrX5VqSrAjqDkH3r9Ofg5dnU/C+jT4O6W3R8t1GQMnFfN5nFKcZdz0sO7wa6I9gsjsniyMKRghTjH+Na9spHJXAJ4+lZFhGVQAHceMtjFa0AJwAcnuK8hFtam1p0caurEgfUVtxTBYwVAJXkYFYNmCowc5rYtiCmM81qjJ33LULFyCQAanjjO3aOoHNV48pgHjJ4NTAONuD0POD1pisPhkG3uDjkmneZ5qgHgg5yO9KAGwT+ZpQATgHJx24p+gbjRGWbjnI/OqMsZfgg471dUkcgkY9arOxJAHXPpT1sUkjLuck4PI6VVwOMfmKuXLAcdCDyxHWs2e7WPlmwBxxWbsjRRvsSBvU4HpTi4X6GqMd6H4Qhx6ikafjBIHGCaXoHKzXs3ywJNbdtt34Bzk5B6kVztg/mbR0J6Vv6bIfNjJ4weDnr9a0jZtXFbS6L17bzJB57RMEJALYOOTWa4De/1rsr25iuNKZEIdSu0AHOCBxj3zXnkt2ySlMELnHXJPvVySi9BQTa1Eu8JgA89xWVNIFUkHPUnFWbqdW5yRnrurLmuOAARgHrWDZso2ZXkJuMBSBzu5q1FambIBCgn0zmqSOHmAzyeuK6extQsQUg469OaSQ27GLLpTsqkfKMbTk8n3rI1LR/OXZKSADksp4IrrL4iGEjbwOAcdK56W4WT5R1HB5707LYqLadzidR0O2sQEgjETrkgoOv1rM0zUnspikbkAMWKAdT75/p+db/iKXCEgFivAK8Efia4S/aS1hkeKQBySArDkep+tc70d0enD3opPU9JsNdBVQeCRyTWzaaiGAcFiM8gdK8Sh8XJZTCNpCpA5LHgn611Oi+Lo7tVMb7QOoLA59wK0UrGE8O0rpHpjXxkI+YgdBk0ovDtAVuB71ylvrCuAM89znINXLfUd54JI78U01Y5HTaOkN3vXkktjrmopJ9nIJz6Vix3uxSwf8CDmo5tSJGXPNMSps1Hv9uT29qqzXIK5HU84NZL6hk/zAqncXxy5yBj14qL6FKBeuLzLnLYA6GsS7vcscZ57mobjUSUIyM561jXWqLyCTkdai99zVQDUL07sI2DznvXG6pd+bkbsYyNx4xWhf6oqO+DvPIwtcdqF6DGzl9+c5GDxj3oUUzVRsjE8T35EZUKZQAckV87+Mbl5bu9Z0ITy2QAj+de0eI9RY2zsGAHYt2rw7xe0peZg4KSA5AXOSB9a9/AKzOTEq8TzKNC5OBnHJJpq4Bzz+FSRIHWQnqqgjHc5qNSVHBr6I8NGzpTiWSKUbSyAqQe496v21sLq1YxowbnHy8fnWHpMqQXqNJny+4FdTZuk1rhHztYtheoHvUPQ1smkyt4dvHtdWMciBvNU5U8YI/nW7cu9mwdVV4yCDk+vaud1mNrO8spUBBJDAkZ6npXTX6OlmHTLuccED061Mt0+5kjD1BprW8jRDiM/MNo6Z9aTUJPNCgZ4O4tjjNEv72IFckpwcDkGq3nnDjDF2GMdxVdibF6zkMlv5YHyD5ifrVvebnR4I0XHlyFiT6e1ZWjyGR5INxGR1I6fWtSwgBkeBpCTt4BHA/WokrM6Iq6sMQLaXUrEcMw8sY6ZHfmrcWnywyqyAhFyT7k96jknCzyh4i6lMK3UAj2zU2jXMssAJAyegAOP88Vm77lW0sZt1dGGZw8WHU7SCME++ajmsI/Phn88BpV+ZSSOvTFQeLZ5brVHUZAZVBUdDgVb1l0tNJtTCuH2qp3DOOOf8/Wrs9EupNn1L16Xs7ZQhXJxgH0qOG1ZiJDs3MCRkc1Rt3bVLJXbgQcEnnJqWG9yQGDbAFVSffNZNaWLirK5dziKNwABjkrxVWUJsJc5AGSB2zV4zIpAUHGOAeTVM74knVoy6HGBjk4NYrYtWvqNwAodehwRkVYWIjDRnIIz83TNSGIHyRGCoJ2njp3/KnMvkvzgcevB6/5/Gk3c2TKcrNJJkDaQOiqBjFSLF+7RkGHByRnk1Nbp5xLAjA+9tA4zVf55nKbdgU7SPQj+nFTuQ2tmNnVFWONsFyc7VHJ7UF4hEAEZJQeCOB+P51IsX2ctkglRyxHSkEhZ0yjDBOAPTHWnYzUlcrCO5R4pERnHXP93FWp1S9lBC7E6kKvPTnmmxEWNwIl3ZOGGcjg06Fnjl8tgGLgscdaZre6uQK724AQNg4Uj1NPuA8MSFo2fjAYdvc1Ye28yNniODno/fFRxEOwEhbeQMjdxmp3J3IEDLBGUUMF5wRzk1Fsk3o+W2L1UdvepXWNJAoyfmJGWHFQBZCoMR2EjGDk1SQlFtEsMYzLKjguccnoTUNu0m92jCoA2SB938amtg1ntMqg8YPYc/WnNMJjlAQSBxu4z9KepotFYimiJZvPONp3EL6YoVEM0UgOQBwc96mnIIBzyw3YxVVGEEOYow5JCggYBNCWwyzb2xmco2ACSQQOgH41G1v5DYIJIO4DpT1vJgEO1Fk6MFFRtNLK4ZpEcnqAhyOvGaauJaDYrZDGyxEBydwVvQ5P+fxojWS2wwcDjBHoaesQVtxBUAA7c9vrUABkMgOCmOFBwe9Na7md1d2EjjiEglkZiyDKgdKfBKJI93DhiQPTA5pUgCYdgxHHOetLDGI1dXCjZgkDORmncwTtqSzbWt1CEkA5JbGB9api2MrKsA+YEAEnGT+f41ZjTLeWpwgBYA806KX7K2DGWIO5Qh2nPsfxpXstDaLu1qdK8hUOmxXBAOSece1DWwwNkgQDGF65NQm0mkuFQyh4iwOAuCfxp7uYZmDr8/G3Hauay6GzQxg0ZfEmwnGQ3oDUUZM0TzPIAASAVGOM091Qq53hnzwp9D0qJZw0XlAFQRypGO5oWyDoh1vvDFndGAwRgYqKHM4cAZYNuD5681cCxwQJg+btJYxgcjr3zVIPjLoGQYKnaOCB2ql3Gth0trJneFUsoyGYdKZZ5Vd2P3hO5j2I+lOhkVQo3cbeAT1zRLERlCQDgZUDBAIqvUOhFeScKgQqM7icU22MVpGEkOEPI46mplVUADBTu5A/OnPbfaF3kBSM4GOop9kJ6leaUyKkcZyhOcn8ajiBSRFJJPT8afDcCLzWKEgY4HUfr7Vbs4Y7jLR/I5O7BPTJ/LtVWJavqch4wvHuNSCFgfLUAgeuTWZDpN3JAsyQM0ZyQyjrjqak1yYy6rOWzuDbc+uOP6V7Z8O/Bdh4g8G2k+mXYubkIRdWcu3zI2BOSMHIU9R04rolU9nFHPCCk3c8F5HHOemKco4BIwM16N4j8Bp5ha1AhlViGULgHr0HrXn91aT2UuyeJ42HZq0hUU1oxyp2RVBx04NSxSHAHIOcccVFjJGOlSRkrk9PU1ruc6Q4Snpxn6fWkEfBPYdDimkYkwOO+acrsBjHA6k+vpTEhIslgBzk9K6nTgdkYyNmeARyAfeuWtc+epA5yMAfX866S1mBULsO8knrwDXPUWx205JRJ1V4ZfMLDYxGRj0pBsaH90CpDZZm5JqPzEUPvx83QenemK+2JiAVBGBmoiky3NdxyiXeFB+UE5981YgM9w6rsjyi/KAvI9ye9Z8FuH2hHIYnkE8fzrV0y8Ol28hkTbIwKhj25PNU1a1jNyTWhFLdIqhQA7knOBgA/nTLomS1iUgRFTuORxnp6+9O0zSUku1dUMkG4sx6Z5yK0tavra1QYCO7KTgAZxSVnJWMlZ6nK367fnCnYSQGHQ1BbyC3iJU5dhgjHQVZv7xZbbYVRHJ3BQOmR9aylfHTJB6+4rfoQ99Bzkc5zknPtmosndnJB7EU8qc5Pp19aSKMnBAP1qkZ2bLmm2Ju5WTITapY/hxVRx19j371chJsQkwZSSSuOcEd6dqGn/ZY4X6mTL4HYdqlbmijdGUO3XOaX360pAGfWkB71W5kIDjketfoB+yL4ml1/wCHtgZQoe2BtlVCSSEOMn3IwcV+f/TpxX1h+xJ42igmvvD8kzifzDcQxt90ggAjPrkZ/GvIzGF6aklsduGerTPujT5DgbuuMVr2chUjA78k1zGkXBaGMsPmHXnNdFZTB1JBwc8Z9a+b3Oho37cjAOeep9q0LYhV61kWz4AViMn0qzFId4B7VaZNjWjnITAOCf1qws+cBcZ64FZLTlQADznrU0UmFX8zxVJsDT80EZBzik+0AYGB0wCTWb57BuvXnrUgmUJycmnfsCRI8pH8WT61WmvyAQSAar3F4EQgcc8n0rGutREf3m4J6k80r2RtGF3oWr+/HllmcjAzk1zcmp/b7uKOJhnsc9T+FZPiPXFji5c/MdoI5qbwTp32qYzytnaSynPI5xg+vFZL3pJHW6fs4Xe7OxtdPKooHyYAGFNMu7YwxZbOc4BHTFb0IiEIxzxgcVl69Mkdqc8HHA6ZrSySONasrWVwVZADgAYGR0rcjuNkYwwz7Vw8N/0HfPFXY9WAAG/nPOaSaL5WdNPrctsCnRQOQD1PP5VjT6qXHAAIHQc1k3GqKQAWwmTznqazpL8yfNuHpSci4QZsNqAJ6/1qrLPycnBHrWK9+AcE985HSq76ou4DcD24NRzI0VN3N+3m+cEZJ4Bz05Ndfb6gkUCAHIAAJB7+leXRasI8AOCQex/wNbKa+ChbeHCgHIGQOnb1ojJEum7nWahcLKhTJGT0J7en1rm5HWAMAQBnOT0rMvfFKx7FQhyMncc4A9PrWNdeIhIcqzbWHIIGKfOi405Mk1293KVUqWUZIArzLX9UMV9Fb7gJpBuAH1roNW1lZGKqwLkdVxn6GuQFmNT1+K4kk3vFwoK8Y9M1mtWd1NckWyp4l0+5eIGFCXx94Hnjviub0PxHc6VdPHK5UqQSyjnP+favZYdKa6iBAwuOSQMVxXiT4bi+jc248uRm+YdM89SRVtK1jSnXi9JG3oPiWZrdZXdnDHLA9B6V1Fn4jjlH7uTAHqMivH7PTbvw3MY5vNlU8khsgdvQV1Wm3krQAA5Lc7QOceprHZ6BOEXqj0KPXGaI4GCepPXmmC9ZQFaQsSfWuOt9TmyEGGI4zj0PU1a+3mM9cP2BNaXsjmdOy0Ohl1DBJL+2fWqVzqI3dTkHk5/WsO4vymA5BB6gHFZp1mORiqvkoQpIOee9RfsJQ7G5LqZUuAchjyDisW+1HywzE4jxzzyBWXNqZiBAOSSc59aybvUPlKu28YJJHAP601dlctifUdRG1mjO48YIPY965Wa8LmdC6ug6MvQe31onuXkQsUbyiByrdB71ktsjglCZDN0Pt3JNdMIq1zObS0M7Vp90JAIdGJUgDNeR+N4REJeNm3ccHjPf/GvUrm4KYXdnOcgDqfrXk/xEkPlzY+XaCMd+ea9fB6TSOKt8FzzIttZgOFbtUfU45xTh0zx1pvbivfueIxydSCMjv61ueGrxbDUY95zCQQwxzn3rDAP159asWgLMxz0GPqSabV1Zlw3Ow8ZRCRbYIgZCuQyjvnpTo5WOlBkViBjjJySKfq7NJoFupX5oQCMDr0pLZ5X0CYAD5cMOORWKfuo15dSOzjSJyCN0bgsSOobHQ81lsTb3Lbj5QY5yKLaaa0mRXP7pgcgnrU13CFjDFgqtySOtWtGTbQjit1ubxAC4RwSGXjn61o20aafqCmRmJ2hTjsDWRbn7PsMbs3GRgfX3rUlH2tIdq5fbyccnjpQ9yk7oL24EVo7E4xJnGOxzTfDmos13Kjj5QCygj8PWqSXHmotvIArSnblvY1Y0wRw6mIwVVEXBbkZNJ25bFFi7T7VrEKkHYchsdRxx+uazNXlfzvKG/wAvAU+hx3610EUcT6j57hgUAJIPXrXK3bNe3Uu0FV3gBuuRk0o6sy6otaXd3CoUjKfZzncCozx3raeKCbToHHzO7ZHPTGaz7LT2Qyrt6KULdhnPPrT5ozaCNYH2FBjHY1nJqT0LjdsvwymJlXax3fKeOTjP+FOtYFRwDJlt5PBwQOag0+5FwU3AZU8kduua0RGsEZkLKw6kDriud32NI3bH2TmLzIgQoK5wRyaqxMSrS8BR/fHrUqPGLgkcYUYYcDnNSRoyy46ggcEVnszXYptIId7EEEkE44z1o/5Z+YXLeYc4H4//AFquXXBTyhkEcg9qoxHdsEeM5+YenvTWqMnBPVCSSgqhQbwTtYjHWhAUICHacYwT0/zmpFtFBbMoXB3AetRrE8Urt95cYBxyDk073Fyq9hyMfJkJcIyctjvwaZDMIdpUhgw5Ibpmo7j/AEaFHMRUsx3MzdRihBGSqoG5ycYx/n/69WldXsO9lZFqJmkkCE5bjJIpkcSOSMA5O7PbvmoHJVWQncepC5JxyKfbqZIgWAAACggZyRUtWHG9h8UZLBmCo205XH1qvbmS6CqVMSKScnqatCMJdGQSIrdcHJPQ9qbCDLLKZGVSo3E9OKSNEyBTsX96cHcSRn8qred+8wAqtn5iewBNWJ7hDjegByCAR0qvCrXEuIACinB3DtVpWQ0TRMDyFyrDk+1MZSiEIxAXBI/lT/Mkt0AHIB2kKORinhfN3yJtKEA7SOSeaF5ha6K1smRJKXXcDwvdvpTpdoKYJTkLkjrT47PAQAFiDxgenFMmYlEQttUMcMBg5qrpmPLK25KlzlkBiYDhSw4pTAI3JU4GOS3TPNQqqQoBhsgDO7nH60qLNHGk8b7nViCjdCKnaw4xa3FeVZGERIOCTgDp17VBFkSOHTCgcM3pzVkQNLGH8vaS55HI59qI0SRhb4bkbiQOuKaY+VctkhI5bhkO9xIAAAUXaQM1P9qJfCoCMFcsoOD71DGogGMgknkID+ZqWGVGyCrLg7c46+9LfoWklaxv3Ui5DMWU4JAzjGPWq7KZhEYgWLjd06U+ZfPb51DjJUqufQ1EYXk2orlAF5wMEHNZppIvQmQRS8ckg5JbHFEkQilR0KuTggAcg1IEMhDhBwAMY6YqKRykgKNgDLMo9v8AIpKzZOzGF/MPkCIYZiwcdQccj8KIEM0CeWdoD4KkcnrmnW7rNIZSFzGDg9hUUxKweXHuLNzwen60uqQo7hBGqZGwEgnBY46//rpjSoysQS4HBI7U5UWNVIyHVdxU+hNJG5TGeCeoB6U0xldYzIXJwMYAI6g08ZkkAB4IGD+NEjC4bg/OcEj1qSP5WxIMZHBWne4FX7l0U27RjrjinwoQVkSQnauAq/Lg88mlZNyFkIVmJz8vWn6RGiyFHkEakcEnoecVpHoK+hwN1++vJQTnLH5h35rtvh9cX+m3cctq8iISc+WSAzY4z7f41w2Cbl8nksen1rttF+16HpDz4wHIKsRkggnp7VtWfu2RNJe62e9XOl2Oj6XYJ4qga2i1EGa3uVyjdAeSOhPUA9Qa8k+KOkWdgiGArIJGLJKcFio6ZPOOOtfRXx3sYtd+CPhDWxiURxwMSg4wyAE8dwR+tfMXj9XWx01SdoRSFT+IjHJPtXFh9Wnc03ieb7csQBznFPj6gHrnHvSKP3mD3PNby6Ek8CSxMQ7KMx4745r1ZNK1zijTurmJ8u7oBzySRSjZ5Z3Zz9aVlMTbSMEHGO4phOD06jt+NPcTikh1lH5lygKlwT90V0KqkaAIGzj061gafJ5Nyj4JAOSB3610SpjAJyW+7x1rCe5cNEOO2QqgGS3b0pssBIZAdx6AenWhvMjkUOu0gnDevJ96ZFBKkm3IJJyFHenCyVxX1CBSSIiAGXrip/MCeXC5Jbcclj6571NBaJaWxncEOVGFB+tM06L/AEhXYFsnkH8aG01cWxennktbVEg3RLncSo6+1UNSuA0JKkFwow3sau3O65kXGFCZwPbNZGoOoRg4wqAsCvAJ5/XrUxWqFZJGXNELiOSYsCFwAT3PoBVa3kVW5G4H5cYqwoaW1BC4BO4fgD/jTIituhbH+JroRO7HRxIswMhCxgcj86fJi6bFsoVDwFXufWoo7Oe8wVUsCeDntW5ocNpp8ZM4BumOFz0U+tLbYas2Zg0mdoAZFYKWAB7d+tRX87u5iJDiIBQQOw4rXlkxb3DFidzjaQOAPasW3tQ0rNKcIORzyaF5jtpoUcE8n8xQcds9e9SSp+8YqflB4FRE54qrmI08iu8+CPjE+CPiRpN+eY3kEEuTgbXIBP4HBrhKEJRgykgg5B96wqw9pBxfU0py5JJn6zeGtbguwjoSFIABzkH3rs7G7yVB4HbNfIX7NnxUbxFodjEzMLizIhmjLZZsDhh+FfTWnagJI9xPGep9K+OlCVOTjLdHsNJpNbM9AjudoUgjpVqO43gHdyOORXKWV4QAA24Y4ArTguwVI6nHr0qTLl7m4txySWyO9OW8XGBxzWEb4qm3vnJNMjvDnBPH1qkxxjc3Te7Tkc/yqFtS9Rgnt1FZEl8EAGcA1i3eriMkbycmpvY1jTubOo6uVJAODnpXKaxqLqhzKEBHIJ5qlf6sWBCk5AzxxXmnizXJrqUGKZlAb5mHHTtmp+I9KhRva5tX2stdXQhUlYhkkk9+xFeo+B7stpSSFwSwGT/OvmWx16W71JIXlLljtAUe/wCde46BrIsNPhRxlNoAwcURXKzTEw2ij12O+IjQg8jvWJ4i1Avblg/APIBzXIN41itojmbbjggnGBXP6x8QrIRyg3I2AbmOOOPStNZbHFDDyvsa93rwtlADDJbqDyPemp4mj3g71OfQ8mvIdV+J1iZikcodQc72cAH6A81mWXxAt5Su84BbaoTn86apy7Hf9Xdtj2uTxHGq4PGDkk81RuPE4B8sMCzDg4GK8mPjOeXeqqoOeDk9Kx5vGLmcBn3qPlDY4HryDk0uRvQcaKWh7BL4jJXKHJBwQT1/GqTeJ3jj3lk+RuS3Ht/WvNrPxRtiIiddgYjcx4J9R7CsXxJ4xnt4W8qWMHAJB7nv+dNUm9Bqnd2PSbv4hJYRyF5UJAJLdMVy2pfH+009B5QacgFsqcKf58141qGrzXzNK7FSxPEZwSM9xWI9g5EgAYIeM/0rrhQgviRsqcU9T2Bf2ioLqVynyAkfI5OM+xHc4NX7D4w29+IA1ykbyOQsZYknvyBmvBB4Wla6jCfIgPMhO4c9sZrp9G8HxRhGiV2fuVJwac6dJLRDcYpHrreNm1GYxWzAk5Unbgj8SK39DH3JfO3H+IZ5/OuN8P6AkUaHJVgclSc5z3rvtDtUhtlQAADqe5Nee7X0OKpJWsjv/DezydrSMQx7ngfnWnNZiYOikYx1xnmsDRZvLiCKcqT+VdJFKojBc4PQYHBpnmttM5nVvD+VLAMEI+YnHP8AhXEz2bafcJEG+TBOMYwK9avVAthIVDK3UE1x2uaRHcgPCgVhklmGcnpioa0OmnUa3OX+0bMOGxjJJqCLVHdstLu9iOeOuTVbU7K4t5CgYgHB+VT/ADqo0DpM+0EgEjJ6k9KhI6001uaFxf7pCSy4UjjpkY5qnd3RXDRkKrDnjOScVVe4Me4OhZsccZx9aznu33AyqxJOAFGP5/0ppK4OyH31+eEOCQcEYrNMru5LOxUnJ5xge1PmQzuxwVUEg56n3qIJtUBVLAHt0zVpK5nKVkRy3CSgpESq4PJ71nOAIyRknH4VclQLkjBOehHSqzBfJYscknoeMD+tdUUktDhm76mLqjmBN65DYPJrxr4hXz3Ctjcobhsjkn2r1nXJSCyOxEYX73YV4/43nilicrlsEYYjjn0Oetevg42kmctZ+4cKDkH1HekRM9OR65oQ4x/jUgfK7F4B5PvXto8noR9+Ku6cqvIA52jrkdapKCSMcn0NTgeXECQSucZ9Tiq6Fw7nWQySmy8kupjCbd3oak0yV1gmgcggqQcj8/6Vn6XMkcJiJ4YBjnr0qTTpHa8uihOwZBNY20NVqirdH7Pu6NghQR24qWylN7amJxyoJBxn+tR6qCsbDKnJBwvWqukSvucKCT0HORVEN62HW8ghA3rkgggqen51ZN9uuZShZSoAUDoP880s8CSSAk7QeCBjgj/9VZ0qTs4KAlumacbNXGm+hLvNwHCynfG24EjoT15zW/osbSSkMoL7AuRnn3rlUDpuyW3tglQM5Ndx4QAVEjIZSwAZiM1nUaitAUugt1C+mW1zJkoZo9g3cnHPSsfStOW7tnl4IVuWX0/PrW74ouYLnUDarIQsce3cRxmmaXbi20F4Cql3bgAdj3rK7UV3Bau5nALDG5lcxAjaCT1NZUs4lu1VQWBHU8etXdYUrFCCjIis2BjqfWs8W6KgySjE5JPHPParS0uCdmT6XNtuNiM0Up4LkZA54robTzI76Is6Sjd8xCZB47j865WMGMBkbY2cEtWvaSXMqARMN2d2wjGaxmup1QsluaMiD7X+8KgsThenr+NW5FXyj5LAOBweuDVSzgSeQsCrPgMBnvV2OMnzW24AHDHoDWL7j5kytAIxKfNdQB8zHH+f8ikgcCYhAqkHgL3pplRZtuRuIBNLCRJOixoQ46frSaErJakTpFNIrB8szFSw6H681LPiCAbAWcAEgHrx/wDWFWJbZLQLtLBj8x6YAPpVWXCuE2M7E4yvUdaS1Ekm7kEjefCCRhgAcHnBqkLPz7hS54U87RwSPrWmEWDCvhgRgHFQfZihABOCQSv4H3rRPQxd1uOU7Iy0MZIUYY+nWobUjBecMNx4UHgHHpVmEFCTvK5xgDimXULFs5GCPuj8aRUJJEPyoQxO3JKgn+tTSwSS4KcISMsB1Ap0EriEozYVQQMjJ6DB/nVdpSSku85xg8dMZ60ldmq1GvEHjVGQlgOT6ikXmMMh28lScdaldyAhbGSuBTGcSjainMY4HaqRS8xY5AmChzk87RwDzTWXYSAME8ioLeP9+kSnYS2Gz1NPZVgunJLMGGAcHt2qgQsfnJcoSG2hc4B4znmonAN0XJwjEcN6+3+e9W4JzEgDqCh6EdwTVVZ/NmeIZXBIGRnvSWo0OljaVoiAU55J9KljUW8jjJKbQVzxzzmks49lwwlO8MAAcdDTJZPPYAgBQcDjpjrR1ESRXeOEcZIOB75ohV48OUIPOCRTIYUhAlIJwDjcOlO80TySMWyDjGOxoXkHQV1fzdzMBGec47YpyFY0VEA34GCx6k0PJNFEAFAGOB0pyOvmGKUK8Sj5mBwcfX/61GugG+9s7HaH2YbJ46j+lPgt1R0BP8OCQOv606S3ypJJEijgMO+TSQRMuXJZgD1x0xmuVN2J8yNYpLUlnfCjo2OpqGaVribepUqVGdo4qZ7k29wgeJgcYKsOg9arTuYixjIVDyQDwP8AOKqNwRJY2wjwIy20E5QdD9TTbkLJIQGAbd+AqO3t5YmDoD83IO7PXtio9zxsXfYXJGGH+evFUrb3KSSGzxzQXBMYBxgMcDipJpv3iArg7eSR1OacI1EW5jtLEbm6A4ps0wQFLdwxxnctOzYuZIkxFE4cAAtgAN3PeoZFy4dk2sDx9O5qORVlRBkiRTzj0omttzJvMjuhBChscHmhLUSaew5vlTcPm2jr+dP0pEluhcS7QMckjGB65qtbRrG8hIKOF5BP/wBetDSVFwLhBvjEabsMuc1a0sUlZHm/lhb5x0CuRg9ua9g1PwbPD4EsNXUzPbXOFRAhAI64IPOa8ltrU6hrCWynImn2hh356ivru3v4/EvgbRPDFySdSknitk28YAwA3A4wMD14pYifLJP7yabaXkT6P4y0q4/ZlstAuLsnWbZSgtypygBJBbPbByCDnPHGK+afiXiLVIBu3v5C5JPueB9P619c+AfgRav428Q6TdXLTwW+no0ZY/MxY5yD0I4x7fhXyZ8Xkhg8STWUClILdmhUsBkkMQcn8Kxwsk5tIqTXK+U4CGPfMoJwSRXVwBwqNuCuo5Y9OmP8/SuTt/8AXAjJx3rsLfYtmJTuErqEw3A/KvRm9UZ0l7pn3cEUp2ZLuBzt45z/APXrCZSrkHgjOa3LpTDI4AxnGQBWPPICTg4/rVQ1RE1qJpqeZdxrjcCecVuBDs8xgwCnIAPpmsjSHjS7BbPTgnsa34VAcl3+QkYB9P8AOambdyIpWIprk3CAuSoI4A9Kliuo0kjYgZHIGe4NRTr83ILKRgFOM+1QSqlnEgX1JOTnOQaI2asaJJsuNqMVxOoKEEcAL2FWLWBY0Voy7knJGPujk/0rHtALi5JKkgcEgdua1iGsonkjz84K8nPWnJLZEtK9h7uWiZGO3HO7OTWJfFBhEOW4J98Vbhusy7H3KwGcMOh5rLnlaSbeRtQnk47VUVYzdlqiKEGRPKTJJPU810umeFtkHn3rgHBAgxyR2Oai0LZaSBo4uX6secDmuh+2bYiS4ckcMBkDrUTbbsiVorme9tHFDHBGA7E8hVxj6mq76UBOCFGO49KiuLtnmBQkkNyx705dSS0jIdi7+g571aTS0M09SxNYwCOJQMgHIXv+NYurSxwLtTaGIwVUdKfPqroQ5B5PGTWJJMZZGJ5JJIINXFWNOa60Id2QecCk6YHqaQ9T6Zpoyegz2xVmfUX8MUUEfXpRUAzq/hh41l8DeLLTURLIsKNiQIeCCMcjvX3r8OPiXBr+i2VwsyyiQBmwMg9u/Q1+bxzj+derfBn4mzeG7yDTZ5WFo8gIBPQ+mc8V5WMwvtVzx3R6OFqr4JfI/Rmx1pJANjqB2FaVvrPmSgB+g57V4r4X8bQXVsrxyiZG43A9D6V1Nn4liOAjqrgFjk5zivnuVrc9P2R6S2pjOS4JxUX9ptkHPHcHvXFW3iRJEUgBWJ5INMl17aAA+cgkAfzqNS400dnd6qhUDdtPUnPSucvtVEjNscEg5/xrmJ9blcHZLkg8gmsu81VpYyFbJBwQOTn61J0wpq5pa94gW1iJMmznAGetcJf3/wBogIypy2cA1Zv7gXvlhzhgcDdzisa/hPmGKNWZgcDB6mtEtjtjaKNnwV4c+36o87BVaIrICepzwcYr1LWdOSTTES2mJnxweaxfhrpbLCGEZBxtIPJz3NdwmjLHOr8g7s7WPAp2PKqVW5t3PBvFGrX/AIfEiXcuOCw3HrjrivD/ABx4/vb1XVLkqhOAsfBH419SfHzwsmo+HPtyoHkgVsleCSeg96+OPEWklbnAjKsFyUA5B716OGjHc9XDyU4p9TCXUJklExdi+eWY5P61v6H4lu0lVUnZmByFPb8ayHsTHDvCBcHgkfpWppemx27RSOmGfkMe1djaZtKfK7I7TTPEssru7upY4UA9D/k1ZudWC2yEEeYQcge2a5OGzLOSrbAp3Agf0qzDbvuKEs5J2gnuawcY3uZqcb3TNSx8Ty2rsHmBiHzMCeh9hWdfazc65fhPmitwQFjCHLEdyfzpsOlJOQJlMZLFc8Z7+9W4LbyJhA7ucAAMo6D/AD/Os7JbDclui1DZhBAJECueGTvxW1pujJfIyEGMfeG05zmrWl6Yt4pZI3Eo6HOQT610thoRWKLdIwzwRkZHv9KwlNLQ4ZTbejMSy8Mwk/OnyZGMEg8d81tabpCpPGoTCjI+nPBroraxgSJgr+a2OGH657VPpthHG4YZJb5TkZxXO5X3MXNtasl0+yWMEnAPYVu2A2mIouEA5NVooMsVZcr1BFXbeLYgAGwdDnrXOc7bZsaZjftjbGTnnpW55pEDgE5B6nnFc3ahIwMvx1A6Emrs+op9nYb+o/hOcUGTTvoVNR1S5+2rA85ZQNpDcj1rU06dhFtf5gTjca5ZmaS6JkOMnILY5FXdM1bYxRR5qr0buD07UbGj1Rc1zS1vbcFSqSr0OM5AOcVx+pW+HDjJGfunjBzyK7C6vWliTeV34OccfWuavUAYsQBjuOTz3pMcJNbmDOoj34HDHk46VmPsEg2qxOcEk5Na8kI8ghclc8E96zdi+awdCD+WaEbKV9UVEUtIykZHJOfelZYiu1R8ueR61YmYpgIh+Y46dKqXAKBSCCB6DFaRMZSuyhIQrM7oCh+UL6Vj6nnyywKp6AcE1rXc64wT8w4rmr+Qs7hz90noOnNdMEZdDD1a8aO3cvkgDk4J/OvFfGkxe727gUzuUD0PrXpniu7AR0JKDHXPavG9XnEt1hWLKvA3V9BhIWVzhruysUASB7U4HAFJSDJ/OvQSPNHx8MOvvVq2V7jCZygORxmoYkQ/ePf0qe2c8JECWPQ96o3itDUs4vLDsSV2gDLdTmptPRZbl0G7BGSx6HFUre9ZkEEi8qck9aXTHYyyuu7IBIPvUtAtGh+p2jiSRgfkHt6Cm6LIIS2SCTgYz3p915kkExkBQ4BK46+9NgiErEoASMADNHTUV9blhitxagy5D7ioI5ANVmdIrfbyDx25p7B7e3dN28h8D2yeRUFwwMrlhyBtyenSkK5S5+0qQ+c8jnkV3Xhy7SK3QFNzAfMx9a4JduQRkgc5966bw/dO6uCCGOMDPWomroFYs3CB76UM5yxDbsdK1rRIlsJpyCywKGIB5weM1zt1Oz3GzjHXg8fnU0t6sdoyEbEYdR6e1Q43sO9irrF39oG+PdsJwSTxxVcWbSoh3Z24zuGcfjVu3hN6iIDsUkZBHBH506QCAmIEowH31OcfWq8kaK1itaoA5JTKAYC57nNamnKV+VAygEknPIFY9opVjF0LHgj+nPtVixkc3GCSiKCAAOvNZSixprY6OK3SLLKDI7Ec+nWlSaRSUMR8s4G6s6O/KnAJCnuDxVm5kkUKo3NuO7K9hXPyu5Qb3lusPt7gKF6/j+dLAfKWVUJDBu9QyqAyluMdTn1Jq/HGQgEakgAHHr1oexnJ3CW3fdHkncBgkmq/liNyw5YEkN780ryEhwwBZSBgtkimwRGYhSMIcbuOlLbcmMrbC+YWSMsgcjGCOhOCajJ2ShYiNpAY5HOasBEjgdQ+3AyAw6nNQC3MTD5mTOMM3XJoW2gnJsjuJHRMqEQ5Ap5doQRkbgOnpmiRFlBC84H3l7mobiAMwzkLjBYcknFWrPQcNyeMspAzlWUEAjr1z/M1Wk8qKIedsLEnG3nFT2ksYhUo3QlRxzwarSWzPNsUhQw5JH86laPU6XbckUiJcuGfBOR0xUbXCQqdoYKTye4psoZGZkJdc9G7kdf6VVQlo/KYtkMzD6n/APXVq1i1axbghRAHTcMNn5h0ps9xEG3zIxIIwAantiGiIYDeByB9DVVY4nn3rnKsGHpmkvMosR2JjEZlyFzhQw5GOajNsZPnICMBglTjIzQfNndg+SM5BH604oysF3BWI4zzQvUkLWWONjG6ZAAUkd85p8ewgiJSqAnG4YwarQxMzEuyAg4I9feporhgTEC2RjgZ5osHmN8syjAwcDIzUSRGJVUyiTDBgNvA/GpliEx+UgkdAp6n/JqCXO1VK4wR07f5xWiXQFsWYZEuN+Xw2doGDg/jUcSNHM5zgEDjH1ogsTHsJcKxGQAOBT2jLTbI2YsF5GB1qVoOJ0E8YLjaWYKTk7icVJZ5+4X3BjwQc4BP1ou4BZlxbgsM7Q47g9ao2UqxxkFmG07iw7e1c9ro41JtrUuy3QJAMpdEG0Z68etRLILqJgSpUjgg9aaHilYBRhnPX8aSFUQyByHCDkJxn6CqsrHStiVJFh3MpVnUYwD0FVZbzzFicLjLFW46Dt+NWzGl3GXbKFVwMLVJYAysqztEO+znJFJJbjVkSIqKoRzvcEkEfj71A0Sq6iLjJycDr1qW2nQKGaZSVPBC8nk8VFbyfOMxjGSenJ9xVK5y9RoYxTISFaM4yc8gCmXErGQ4BBIDL+dE85nlwCCqnIHuOtO+yCSVHLYGRkfiavY0WjuNDbWBaJzIeC55FX9Mmit7O4md1ieIFtxbqQO/61QjlkmI4barY5HHFNv7qD+xL6Xy9pMflhcdSe9Uo3aubN2jc5jwzdC08UWEqr5224TCnuxOB+pr6s8T6a/geaxvbm4WOZgtxBLgfKcjp2OK+UPClm97rtrGiksHDDacEYOc5/Cvpb4ifEmy8d+GtMsILV0m085Z5ByQBjA56Ejn1wKwxEeap5WIpK6PpPSfE2lD4i+HruyuY5n1bTTFhcE/L8+SM8d8Z/CvhP8AaJhhtPilr0FuAkS3DPsAwFJJJH9fxrc8JeL7vR/G2m39nIzvZF22yMSDlGABwc456EivOPHPiOTxRr15fzuz3EztvLHPc4H4fWnhaXJJsqS5Ys52zYCZcjPPT1rorS+ijALH0A46GuZhyrgj171q+X5aZBBJGfUcV6LSbIp3cR9xOJp3cMVUgZOP8+lZWeSeRk54H1q4sKiF8E5zk5FUsDOOeaa0Id7l7SLdWmDuSF7HHBrYki4L7wUQD5TwT+PrWLp0JkYspyFXp69auGKWTEak5PBGenWpcU3dsi9ix5gkcqGDBcEFe2R/9ao5J4yNjqQc8jHXrjFJZwPA4y+R93PvWhGLaOIDAEp+8fpULTY2UrFSO0i2g7wgIAB9+aveZ5KLyT5XzZI5PWqplQukciBIywOV6dT1/OoPP3xSKB8pGAeeevf0q7X1M07u4+e9haRnRcsRkg/U+9EF1FIC/lhAMADt3qPTrFSyvKcLjk7vrUT2ckzNFFIvlDB4PPWqVjJvUltpmdwqEgk4AFaLXBgtyiE7iCQT685qlbrBEjRuSjxnJOPSs29u/nKoSBk4PShK7uK4jzNE4IGCDuOfXNKkxnm3Fep5HpVNGLkgsc9uanEPlYk3AAHgH1piSFuJBuwoIK9MnNUs/MAScelSvLufOMkHk+tRqNzYPJzVbCuMyQD1xkcU6NfTmpIrdpHwAc/nUsiC1QpjLkck9qNxpLqVTjt6UlH8XJ59uaVRlgD+NMgYPf8AWnxuY3DA4YHIPpSdOPT1pCRyKloabi7o9g+H3xRubKx+zOhnI7k4wQOtetaV4/FzHAA5KOCWbP3TnoR1r5X0C7+y36AkhSdpxXo2lvc2TZyQSwYEHrjrXk16EG9rH1mEqKtTTe59H2XixHiBilLIh2kgkAHuKnXxbEbXeWcMMqDnpk/rXiem+IZppdvzIobJyeK301URIpTMuSFwfUnrXnSopM74wVz00eIgMFm5cHIB56VVGuSO6gFgpPbg1wI1l0uy6qME49xzWxa6jLIyALu3HAx/OsXTS2LaSWh1n2gzuQTko236k11Hh3RI7i53SRtvVg2QeK5XQdPkkmUSxlxncQD0+vrXqOhWSRKDtIQcHBrmb1scNappZHZ+HbYWtssmRjBQgdRW7EwYbsdfXvWFp0hnkBh4A4Jx7VqwnZEgbkjriknc8uRV8Q6Qur6dNbH7jrz3wa+VPHnguTSNWkEqAM/QqOce5r61ml8yNgcjdxXKeKPCdtrcaOVIlQ4GP4h6GtIycdUdFCs6ejPkGXwtLgykq0QO70wPWmWejq6kMhChvlB7j1r3m8+Hy25cCEusgPbpz3NYr+AxaK4IwQcjjpWqqux2e3TPMLfQQJfMEXGBhd3Oe/FOk0sxsQihXbnPcV6afB624EkbESHrkcH6VRn8OhVd5ohubI3c5/DpTVVshTTscCukAbC0RMij72OTzmo49GRJPMAkL8tnJI//AFV2Q0pzOiqm0DnPOCMGrEWmo2CyMpUnIYcn8jT5zXnZU8MxNDIICmC5zwufwrs5LBI0QKP97Pes2ysAkYuXG1MnDFucj/P+cip59ZtkaMPOEYjhGzk+uaxtd3MuVyd0i/HKEAVEyM8gdPxq5ZOVbYAMk8e341gw+I4IYyyKJCWKqEHB9yT+dA8ZOSQbcKo4L5BqeW4nBs7KOJVb5hyBk57U64DxRjYSQxzx2rgrnxufv7ScccH/ABqg3xDujMTuUAEjDA9PwPWj2bewKjJnqcFxEtsQ8hBJzn09qz72+hVXMZYkgAle9eOXvxWurWZ94TyVOCzNjP0rD1P43Jpkavu+0PISSkeCAP55/GtI4ectkP6u4rU9S1zWJoMjzF8sAgM/8s5rndC+IMFhKbVL4ZB5Ucj6A+teSXnxXPiBBF9nuEkzuyGBXGc8gdqqHVtvkMEZZZCFXk8mr+ruKszqjTjy6n0gviuKSEsXY55LN0P0p9vq8eooCFxgYHOfzryzQLi7uIlimbeqg8E9sV0+kzszpHFEwB4JIPWuOcbPQ55wildHbwxpPAN3AHIAPGfrWZdRKkrFWBBGT6ir1pE+wqQSo4Oe1ULgLE7j52PT5j0rNI4U7FO4DoA4faCeD61Qm3OvAB7kYPNaD/v9+4/dGQoPBJ//AFVnXZ3OCpwFXJOec+laxRL1M+5b94S6gDbyMelcvrDGWDCqC24lj04Ga2dQvJYk3hcnd3PGK4/XdTC2s7OQFxklemPeu+lBuyJ31OI8U3Eb+aAxY9SA2OleZSxtLM524OSQG/zzWt4i1l7+5Ybhs7BR1+tYZZ15JxmvpKUOSKR5lWak9tEBQ9TTgQygYwMdRTAwyaBzwSCDWyOXfYI+vetOzljs8TOhYjoCe9UAQhGfxNDNvHpg+lK19y02kTtIJp5ZQCgYnC46Zq3psgijZQSGYjk9Bz/Oq8HlQ2b71bzWO5TkYx7+9XtOtDsV3T/WcgZ4A9arSw721H6kxuLqQx8BxtJU9cUyxWWOKXB3KGAJHY44Bp0EGy/lVyAuc7sdMdqujEenzARsQX3AgdeKiTtZBujNssTWlzvYh2cMT7d6qXbqQfKZs5wc962NOikt7NW2sUkJHzdgeP51g3JAuHK5IU8g0J63E9hEH7tMde4q7ZSlIztLJt6svWs1XKsTjHPQVYhuGCEZG0nJ4oEa6XS3E4KDJUcgjrTJ5TcQMDkkfKAB09qzUcrLgMwBPY1a80IzAElQePU0WsCL2mnCjBLMh57EdadLOGYkhSfUVkw3xjLBRhSeQO9XdJvEkmlR4izyDCnsMZpNW1HfoWIVRJ1BQnnB29s/jU9zb4KiJ2QKMVbt7ciAPjrjOO1JJpUrW5fnOcLzkGsbq9zSK2YzTVe4kaKQb0VfvMe2fpW2qmaNnh2kRsFIB9qwbWae2nSIxbMnAK+mTnNaGm3Sy3UsCMWJcZAHcYrGWrbRadiOF284pKG3kdfWrlrI0TjMjOM8cdD6Us6AId2OP4iM1FYlUjdXJAzw2eM89Kh6q5LV9ixDbHc8kp+WTBx7/wCcVGqtGwdRtHHB6/5zSm4Y3JQjfGOSe447Ul5MqvEUIwOCF7CoSbeplZhISy/NCyg9HPIqqJvtmTuO0AggjoRVyW8wETAIJ4yOtV1iCuUwEDHoeCc8U1dIEEEbO+35VGMcUzzT5oRsEAbsdcZNWJIhGyEuAFORkcdKZNbgygA5wBkEev8A+qn6msYt7FeGBZbjCBUBO773UCo2iltI5MsrHcWBHTFWLYctgsgOBuI7ZPFSX0iJbgP3JXGOfrR1OjYppGZrcyOMN94ED19aZJgTrOcqCQCOuf8A69PFo7RsUVnJHAU9agltCYwASCWORjJH61SaJ1ewkLmW5+QBdvcnPFTRrH5zkgtn7wzwCagQLbRB3Qb1HPfPpSrcp8qxBmcsNwA5/wD1VW5Oq1bJEkSEBA+8k7cL0oMpgIJByc8dKcxJwx2lmI+WpL2OIxhnA3K3JPbjmktzZO9iJHikB3gntxxg0zyjLGHJZNxK4A9qIZCAnC+UFChgPenJKJbcZl2gg729Mmmtx6klssEDKSrDGDu9fWicJBE5ji3EncCx6ZqvFKbrdDCpIA2gkY/KmW7vGAjDGTt246D+frRbUEi08R81HDHAABUdsD/9dPGyMk7ckKCqg9TVLzDLDkId56noB70katcgJIxjRlxgDmnYZ2UUEwQNLxGxBBPfrxTXlLYTauOw/vfWq1kjJAqBnK53HzGzjOf8aEkxKSDjjqQTiudLuccUSIyMFVAsTZII29KiQGGMl0JycA4xVdpB5jPjuSTTordZmcFmBOWBycDP+TVKyOiOi1J7KQoSp6N0HcGkeyjMqTIWiZT0B4OPX3quttuVVcOCOQaeUd8IgcYHBzxmhWvcbSsVNq/bnWTbtGCCoxx/k1JazLIcDJ2kkg9cZqOS3353kbyRkDjFO2Iih4yxT7pZT6flV6Oxg9GOurXKgkFRnhiKaibXVjxtbjbzkCnZeaYADcCBtI4xTJomtJCpRsqeSB0yKW9kF7kU26Y8o+Ackg9qr63OToLqAYwdoLY4JB6VejHlIxUOWYcDGKw/Ed4xsEhKEfMD8w6cVtT1aNG/daNP4KWsV145gWTJfynEfGRuIxzn2Jr6U+GOneHdM0TX4NaubRLy6nyolG3CDAUA45GeSPevnz4AIi+MpZ5SoSOBhyeckjBH5frXR/Ey2aPxMxtS6OxU5EnykYJxj/61c1WPPUa2Jpq6SPTfjr4FsPAupwS6bBHaRS2qyEAAHfnk9O/4V8n6gSk8m8YcsSQPxr3D4xfFu58eWWmW12ki3MCqpcEAsByc4A5PHTHSvENTAM5fnrgV1YeDjHXcqo3yalWBC0gxn1rThG1SDhwpwQDjis224kHJwTzjr1q15pX5UJB74710kU3aI9j5g4yM4xVT+PGPxqxBIYdzkc9AfQ1VxuJyeTTQpaWNDSLhlMoQ5JAHIzj6GrVvL5rsuXBOdrY4B+lVdFUI7kqCD0z04PWtVi5njIVlUnBZemKlvWxml3KRu5EuCHYuSevfj/P+e80jeXGCqj0wD14P/wBapnaJW+6oUtgsR1/WoZQqgYDDB5bPBqV00DVshuQVgeR2OScLnv8AhToIjMsSOFQluABn+dWfKW4gixkKDtIz25qdoi8wMRJSIYDEcinzIenUzrm4e3eRUUgEBSSOOO45qCAm5JCAoPvErVm/uDJD5YTLsSGHfFVLYCGcJnkjk1WyM7GhJpqJYB3f9+TgVjxwqWckEYOK63WipaCBIw22IbipxuPciuangVdqRhss2dpPNTF3Woyuny8IOBxnPU1XlYyMB0xVmeJ7dFQZBzk7hz+NMtYHuX2qCxHJxxiq2I8iCKLJIIJJ4GDWlZaVIy5OBnqSKuWenQ25D3Jw3Ze9QXtw97IfKDKgHI7HrRdsfmVluHs2cxYycqSBnAqsUeZiSS5J61qaZppnfL5CA8kmoL5UgeSOMg84B9aa3sBmkGNiOc9DxSAgZ4wT04px3FCTwc9aknKuEIGNo2kep9afqBVzzzR7nrSnk8HPpSdPWk0QORtpBHY5r1nwXOuuaQZPvzxnaVHUe+fevI8mur+HGu/2N4igEjlLec+XIO3PeuetC8brdHfhKzpy5e56iuklUAVmyRgqvUVcs4HhfCybh7jJBroV0H7RC1xHL8hBZQBy1Mg0p7ckycPjOMV4rnfQ+hhWdiKzC3SFWQh1PzZ7mt3QdGaSQOXJCsCqk8ZzVC3scMAO5yR3rvPDenrlPkZQpyd3euactLIudV2Oq8Paa8SBmGOOvqetdhatgAYwAcn0NY1sTDAm4bR24q7BqGxwAep6Y6Vx2PPbbZ1ul3f2dE2qCM4YD1J9at3Osqk4iUbOCSucmuF1PXHs7d3R8FRuznGCPSuQuviEZrgvK2xMABge/Gc96cU29Co0XJXPbjqsbIAAHLDOM4qublbgDAwVPTNecW3ivDRoJlcBQQ2cnGPWtOPx5ZIgJlRdrbSuckHqaqzewexl0R2E1qZQwABK+/FUbnSICrNIqkYyTjvXLS/FSxMZ8lg4iPzLkA5FclqvxSvdTlENhC4iYY8xj055HvRys1jh5NXloegSpaWiEMiybWHykfrWTr9zZeWHlYKM5CEd8e3SvNNUmu7yM75pg3GSHIP5g1lW0FzGkkjvIDgq25iePfJxVxhfVM6o4eKV7nbzyafCwIlQMAdowTWVqes2cMUjROgdhgknGce1crOLnyjiXYBwCCcmslbtIEcysZAoPUkmtI0zohh07W1N251C7jQmC58pQcnJOD17mude5aS4UmUl8khlJPJ5rJub+a8jEkX+qDcow6io0kErK8qNErHgAj1/Kt1Cx1xpJKx11jC3ygkkZDd8e9Wbu+jttgBChW3E5znPGOOa5SbxJ9jQo04gCjGc5I/LrXO3Xifz5UWIuw6kdDn3J7UlTvqxKgt5HaXutwRfKDyCSDnA/I1zWqa5DIQVkAkBHylv61nf2Ze6jPE7l4M9cgEnn078V0Fj8OovtAe+3zxE8A5U/oar3Y9SJSpwVkcpq8k+oZRLaUluC2Mj+dYVl4D1HUJC8VrLOCyqcKCATn35r2l/D9nZqVt4mDEjgsSBgY6Vt6VbJp2nRJFkSFeTjjdnJ/Gs3XklZHPOpdXSOO0T4dWmn2cURtzFPKgEquckn6ngD2rZt/huVQRRQokYO4FySTnrgg/pXdQ6UhlExXcxPT1BHX+ddDpenJDGAvJ6BepH58Vx+0b6nnyqNbM4jT/BT29u8pUJxy/IyKms7BLKf5E83AzuBA/H/Oa7XX1NtbJkZJAyp61yzkZwAq85J9axcm2JSbWpr2bN5ROQVfoSec1mSTLKzkA/Mec9T2qq98YYfJBDbjg4GMDv71SnvvIIBB+UcZ6ZFUomDW4s06x8gYIODn/PvWbe3XylSG5OMVHc3xzwQSx5I6A9azZ71Y4zzxzkZ5JrohEzbsZ2o6gFZ0KsNowRnOa8v8f+JViiNsqMoPUkDNdb4i1QW1pM4IBHIDnk14n4j1iTVrks5AAJwB0Fe3hKV/eZy1p8sbIx3bdIWz1PWlDE4BzgUhXPIH9KI15xj3r10eXqHOQBSY4xnBqUgMACQAOp6U6OJN4Bbjpk9qLhYr8/WrEEJkbA5PWkeMAkISwzgMB1rR0vTk8mS4mcokZAA9TRuUQi2eZhvJCJwfc1ZiuJmZI1kyB/CAOPrTN73OUQMUY4AHU96mttKmt9zOmD2GOarRbktle3LPduSGOTgEdzW1dFotLhhAXzmY5BGcc8VHZ28UboHQ7uCSOhb/GrscEUt40r4AHQMc4IrKUrs2itLkmpLFHFaxBdnlgbgeSeOwri52HnuUAxngD0ro9UlBuEDusoOPmAzweM/gK5+4iCSYDEhhwelEVZJE76kZAJJxg559qtQxrHaShlbJIKt9KrwAM6gkYyMk/WtmazEduYiVOBuBI5HrTvrYata5lQpvSMgZOTnjmhnMu4dABz+tW9KeKOK7ZpNhEfyg9STmqEJCyE5Dgk5BNNCttYdaojSlXJIxwR3p9lJ9lnJZQ2OwH/ANeo0lG7nhh0C0uCrAklSe/pSGrWR09hOnlI7j92TuHGSc1pxsznBGUZR8qnBHpWFpcZXYXbcCOP8a1oZ/LCYR37HA5HWuSVr6GsdESC3jVlEbbHU5LSc/r+FVII0Gt3BjyfLj8wGP8AvHtV5x9pO1NsZJ53Lz7c1Hb2j6d9oaQndMVUDr0H9azT0HZMlW7EyqwJ3MOQ3WmR27x7mds7zxgH5T+dJHpzfaAS4VABkBf8805bMwuxLFwMYbpn8aWltA32HMcwAE7CMkjjJHNEUClSeSQAuR1NQCPFxlzwoAPqcE/5/GpLedWIGwoc8KRjPt+lHoQ7K1hXhxiQjcBnBx0oh3uRIEOQOpGT7VPOVMKIcZ7qp5FQW0ErIQSRk8EduKm+hkkPNsZEEkmUKksR07VH/aO0hMEMAAwK8e1SRRSyKUdwSinI9e1QmIO3zjGDtwMZ4p6HXT21Jrd/PQpE+0nJBx9ah+xfui7zLLhiSADwPzq2tl5NtvjIwM/OxJziq80EiqjsGI3fMo7g5qU9St9SCK4DowGUOABn8ah8p1WV/vM2CG9M04RYZiCvyjgAVBudi2fnbAAA71okihklslxsJkIZTkjdyaVIY4ZTsYg54I7/AF/WltbVYpldo9xAyC3Y1LJbpMoIABA5z1PXNXojGUOpCSSyx8FAcllXknnvU2wJgiTcQAWHfmkZBPhScAAA7ecYBqIQEAiMtnBwTzx9aV7lWslYljUSgccAbsNRHdGSUqUAxxuA9KIAgY4UgcAkYyfWpxAIrcFTtLEZZugqdGaJjJHEeSCCVxgDgev5065AcoQFJIB3Ac9T/WqxRPNIBIOOFHQ8moozcxBHOMkkADoParsNEkreVtXyzwfvHmprUIjI7hQwPBPYe9JEBIhMwOVwSPT/ADmnRQ2wh3O7YzgMI8kY9qNHpYFob6w5Al3MigDGfXnvTAPJcKgyx6k9zUyOZXHPDEBgRzimSRmOUSBQNp+ViM1zLexyRu7IhddkRBAWTJ3D1pbVGQyrwCcFRj0pgd5Mn7w5U4HQ96csTtKhDfN6Y6/Wq2R1W0JLiOWNN6OCWYKFHYf5zSQKwUgsdy8ntimSB9xO7DAYCkdD705TsUuzBpcbht9u38qjcW+pDPl2O44Knkjp7VGrRZQvEu1e3r700zjeTIwLZAAAx+lR+W8ciuQSm7rk8fWtVoc71dybySo2oCeAflbH5Uy4+0wct867cYPU0tyW3gszBBgg+/4U0WzPIHOdoGQc+9NaasIruRvdFo4imC69QvbNYPijCrb7ctuBYn17fpW4lshcCMZDH7x7msHxdEsU8AR8gDBXuD/n+tdFK19BSbUbGHaXMtncJNA7RyodyspwQa6x/iLc6jqEU+ooHVVCt5YwSACO9P8AAfw4n8a2N3cRuyGBgqqAOSRk8n04qtrPw51XSL14FgNztAJaMjv7ZzV80G2nuiYcyWjKN3raXd2XhDRIcYBOSPxrLvJvOmBGffJySailt5baVopEZJFO0qeoNMBOec/U1qrW0FOTdlIktlBlAYgA9T1qwCSTs/A96rwAlvYDrVyNRJIEQAAjnnrTZrDZFhbYRWxLuVBAYDHBrKA+fj1/WtSeUfZlV25UEAAdKysjcc8kHikgk1dGro8HmOQdxI/hXrir0hdAVLhQOhJ5JPaqmhSNEHKkbiAoz0qaSSQspZcBW3D1J71Ot9TZRTSY6F1lBJHTrnrViS3MCRAjILcBO/BpoMtqvmgK7k5GR0yP/wBdBvZCGC8lTkE9s9qnVnPazNW30/zYShygbknvmoYrYWE2wsSmMj3NT2khu1ikkdlOSGBHJGOKbqDRzTIxkxk4Ix0xWSu3YlK5kwf6bE7FR5isW5OM9arxoY5g5UDnaQOw61aubEfOEXehPzEHoPzrNuZXjuMD7oxyfTpnrWys1oHQ68ITcQzkZXy8EY/Ig1i3QjN20pRSy4wB1H15rRsdTimsAC3ES8c8ng1zcmotcXBO3aCc8fWphFp6k7BcFJ2fcW3A8EdKiivTaCSNVUgjr7+tOnuXeTeoyo7Y/nVB5DLKWb1zitkrk31LVs099LjfkgFiT6U6G6MZZN+4EkDHem2uBbTuAQQOueoqkuXIHcnpTWrDSxr26vJlQ7KCccHr/wDWp0tob10t1ASRT8zHgfWodOgnlYhckA5J9Oa0zAYYTJI2Mnr39/60X10JV30MS9hW1nMKncEOM5qozDcRg4J7ipbjEsjbOgPBJ96LaD5gzEAdQM96Y1vYmj04rB5snGeg61TZQCRnNaE1y9yvlL8oAAwo6/WqU0XkvtJ3N3welJDIBz7/AEpysUbcCQQc5FJtx+dA+UdKXQSbTufR/wAGPFI8Q6Olo7g3UA2EMeT6GvSpNKE3zAgluD3r5H8DeKZ/CeuW93FIyRlgJQO4719ceG9fS+sbVoyshlG4lcEDIyK+fxVJ05XWzPYo1OeN+pVt9L8opkHljk46YrvPDlvG8iAgHaR8rVmrYC5BZOSOSp6VfsIzFdpvG3AAODXmN3N+dtanWXEAZMgAAHtzWU6yW85fcXj4zxg1pxh0GU6DkDNVL3D5BGcjoT3qFsELXON8XayBYSwSEg53BvQV4V4o8TvFfBYZGBGDgHjFev8AibQZLqQuxcsx5HUAegrgNR+G8uoTBmgYYyd4PauulKEVqevTlFI4i4+I2tweZErMlv8Aw7epBHr+tZR8bXt3u82eUSFgwIYgA98+teyRfBaC509DI8m7AZQeBkA1wWqfCS+j1BBGipEXCsx6nJ6j2rrhVpvpY3hOLejH6BrafZlRZXdixJyeQM8nNdzp3jaysYUQyYdRwSOAPUms3TPgLdyWriK7xO3yorDAJB796tf8M9a0satJeQF8AlefvE9AelZv2Ujo9pSekmaMvjKAyKUmW5RhuwnX86rHxYkhdCxjjbGAW5PXj0p0f7O/i2ERG3eNjIMhVbJA9TTtc+APjHQYtPNzaljeXCWyEH+JjgEgdAOCT2oiqa6lKrQva5k6hr8UsbRxybyfmGex9OtcXc65Lc3xBdVQ4UDPHv3r03RP2avHGs6lf2A+zWlxbHaymQsrEnoD3ByCDnpXVQfsP6zZwo/iK/FrIQ2Tb/MDj0Pp9c1rzU4rQxeLpQdlqeF2WuxW7FCN+M4IPA60l3ez66ot7a3MgUg7olJA9c49K+hvDf7OvhrQLvN75t/PGcKJzkHPcgYGPTIzXWxaD4a8L3CDT9Kt4lY/MUjGAOcjJ7k9s1hKsl8KIeL6RR8xeGfhRr/iuWJ4k/0ZnKea5PykexHH44r1DRvgF/Y7iPU5Ql6AGBXkbT7cjmvXRqlrptiEgTyoVcMFUY285rH13xGLmWSV5dhPA59PSsHUlI5XUq1Ha5if8InZ6YgDOhAHGOQMfWsXWNRhSXZEFCkdQOnuazde8UtIwUFSqjaAx6E96xtLS41S5BdNwI4IHFTayuy1S5VeTNMRG7kVozkkEgY4NdLpelokke9RgAkqT1J71FpmkGJUdkwVGMZxnNblrbDYcqRkdT1z9a55SuctSV9EWbWzZnUKCQBg4xxitSO8W0UhgPlHXHOfwrOt5fJtgcnzGzn0/wD11G0vmAgsRuGDmsjCwahI13IVd1G45GfSsK8tfKcjAwQMEnPNajxOcgMAAOCc1WeI3GVdhuzgEDrRdEt2Ssc1ek24YltwAyQR0/zxWRLfCV3bOVYjGPp71ravMYXliZfMPKg4wfrXMz4WQqgZDjAJOcn2Ga1gridrXG3koWJvnxk5AwKw7mcEMWkOFGT6fSrcgEQAaQBRn5e2e9cx4gvxFHIiDOVLDHc16VKHM0jmk9zj/HWtsLY7RgsdoPsa8zyWJJJJ962fEeqyahcBcBVU4AB61ijOeB+NfQ04ckUjy6kuaVxR1GecEZGKsKgwSo5754qJFGQegp4VoGwTgEdRzmtjIkSNH4PJx2oeONUxjJPtRHsU5GTgc0+1i81hhgMHI3d6BpCxziGHYRgZycg5J5qQRSyxxKcmEkkEdBzVUuZiCQNqnHHFbBYSLBFE4SJVwGYc5/yP1prRCe5HtS3JdC+4dBitvT4JWgSaYNkjcUJ5NZVsq2MbOxLnOApHJNdNbIVtTPIf3pGFAzjke9ZTlawoxujPMJlug7QsIyecjj8atyRiWVYYAowASeKhSSRohsQkkckj0+tVLuf7OodDhmGeOv6VnZt3NdErFN7QtPMGOY4sAtjqc4rGnKeYTkAKcAY65qzJqT7iIzgZycDqfeqpkIVwUyW6+xrUzvoMt4DOxAITAyT1q+7nywUZj8uMg8Hiq+nyC1jlYgGQjauT2PWltwXt2AHOeAKCr6WH6aAwlWTZsI6Z5OKoxAByAMHPQnpzVy2kEauu0lwPvCoTGkjEqcHHegpLS5HPCV+YjIPJA7UsDqQhwSynJyeMf41oQxm8szHk7gdwUDqB2qnHp8zAusZwp59qL6ameqdzdt0zCAse0gLkHrV21U+eHQoMHBBPP/6+lU7UGKE7VY7gB07UtoSj8cnORuXGK5pLzNuY3oYQZCjEhwAwIHBHpTtUgEnkFQyoMOSOmQc4qtFN8qIQ2GByR1HJpJ7mJn8osxwAoXPUkmsuXqg5rlt4WkmJU4GARkdc1W+xSu5ickoo+Y9M/T/ParUdv/pJXmMAAgtyM+3P1qISkS7GxtzyCOlTZoakhsdvhRnnBJye47VV8+NZXDrsVcEMe/WrogIlzGMqzDcT2FN+yFBEYhkbtuW7+1K9iWtrEM0xtwnlDzTkEYHY9KkWWWRCRECCQCB2qWS2F2ybSsZAwRjkYqCKzaNsEdztJGMmldWI5X2JokkVGCgFCOAOppZo0QgAgcjr14FRWkqqNzByqkgqp7/jSyRJIN2XAGeAccD1qL21N4NxVhBNMyJGgxHnOW75FOfmAIX5GeRwTUf7zfuRdigYweo64p8uJCoBLMRk9jmqTTN4tNGdJHI+wRkqScBselOaAHGTtK4DMT1P+f5UplKgBid4P3c8Gjy3lIbKhcnJPrWi6XJWm5GWA8tRuYE7WcDoMGmRBtxjRyCTgk8AjNRgPbguhymfTr71JDI7bSQCzAYGO3frV9NBOSRZhiSNijhd8YyDjk0BWliJTKyE7ceijvUS3IifAJDk8nbgZ+tMhndgAEVg3ylSMYxmot1GpJolUCOEIAC5zknBxUaq2GUFuRkDP4cU54njZAucrgkHsD70kl1JIkYjUhdwUYHAo2sWhgsAzIXzHjqq9aZNaFQEMrIyn5jnp/8AWqeW7RNm0kOoGTnBzVeSASuhd2BJwxBxnnvVLzFJtIlt1EuR5xbHpxn2qRSkUbxKR8pyBg9aQwoCgQcj5mJHXrTnjVrVDAN7g5YAYalomJNOx0otIN7bAhdRwEOMnmmSTmOMKE+8MAY5FQWiHzCqMEY85PPrVh/n/dZDtgAFT7msUrDSSIEVhAAq9cnHv/kUR4L88MoJOPWnRxSNGHRjkg4B7020lIZy6lQDjB6jrTCwlq4hmB+QEtkFlORgfrTpLkNu2odpxlx0qCbe2XQA4JBLnk02TajxlTjAAII68UlFMLJsHUPtJzkdWI6dajZHZSEPfk7Tg09p55XACLhicE9D1pqh1yinJBGQc81ST6MlxuNmcxQMEXpgDPUnNRQTFZCd+eMYPb1qcE3EZ2xMMEqMjHIqoBcRnYke4gZyOcZq1YztYcEYMJBlAePm65rE8ZeVm1VcbyGJ/wDr1tWoCK4dX3kDgjpjtXO+L0K30JHQRgAd8+/510UtzOS925t/Dbxdqfhvz4rB08udgXjdc5IBwcjpivSItJ1Lxhomt66jIxsk8yUA7SeOw578fnXkvgq1M0kzKFIUBiScEcmvpz9ktbfxDH4w0eQBi8YcRHAyCMYJ64J5Hv3rmrvlfMu5vFWijwW11LT/ABBvhvbZFuBGVjlfHLY4IPHevPbqIJcOq8AEjA9jXYeK9AufDWtapZTIVNrO0TFeg+YkD6jPNcXKcscj/Oa7KaSV1syKyskEaO2CoJ98U5XIPNaehXbW5KALhiPvCpby1hkJOdsh5BHIPPoau/QUYKyaeplGYyqE4xmosZIOe/XFXJLU2yZx6c81TVsEdc981SZm7Jq5tabbEw7uQGBA49KuFXc4B5zjJ69+1U9MlJhEZGAcYO76/wCfxqcFixcNkDoAOmKz6mymrE0zIuMk5HOM81LIIWjBj4cgZweCfzrPVjK5lK98MDQWdlygBHQE9h60aDSUtSx9pIhYO5BHQKPm7/4VF9oljhWV8gA8cZzUNwkkce8ICpOCQeh5qi1zKuACxB4Oe9UkuhjpHRmtb6qQrk4XI5X1xVYNBOjEkKx4A9Ky47lmfLnnOOlWVLyRfKA3PBA5otYyTJrC58iYq4zHjaG7VE4jWR335JOQOlMWN/LLEEDODmoH3AkEcg9qpBdkyTBoXVuQ3fFVRES3y5OPelz8gOeO9NRiuOuO+O9UTcuW8hWB06bhikgtvLdXccDnFQJOQx25wTU6zBOWO4E9DyRU7FRSOk0q7hhgJdMH5sn1zWRq2qG4YxAqE7Kvv61Sk1Aldg4A9BiqakrnI/GkklqLm6DgxUgDsOaRC7sBkkdhSjOSSOSantJxbsG2glTxnvVX7BpcfFbPgAA7uuTUkOmGScKTyxwW9KnfWlMLBYwHIHOKgtrtiwdj6ED1xzSsBPPpZTKLl2B2liOKzJohbttJI+tdAurwEDeSWYngcmqN0IrmMzkkEHBA698Ule+oWRj8g8dc54r134H+OGs9QGk3Uu2NlJhYnnPpk+3SvJHKlvlHHv1p0Ez28yyIxR0IYMDjBBrOrSVSLTLpTcJX6H3joerI8aN/CTtBz14zW/GoZWYdTg5NfOXwl+KJ1WFLC5lCXinK4H3hjk17bYa46lQArjG3cx74r5irRdOVmetH3rNHX6dehkcOcEDIzwT7VNKiNHlFwW6+veuPm1L5kZZcYIwpOOcc5Na9priyIFx/DyfQ+lcjibKLeqJygPBQEk4+YZrQsNJidkDIoLEZ74pLG3S8CsTghgTxnNbNpp5hXgEknOcVCNebSzLB0VBFGqYIAwRtyRWDqmgRI+99qndjcV6V1VvM+VDEgqe3U1Hq0CXEEiAFyflz0xx1rRMKcrNanAR6gNOmwc70JIIHB56101vr1tNIhJL4GQMZB965nV7HaNrjJAIznsa4y/j1DTJYJYpfMSMFTEPc5/GtY2eh60IQqJXep7THq/2h3Mc3llQF4Oe9WtZ8ePqmoaet7Kuy1BRCCSMkY3H34GK+fk8b6nZGdJIgRg8DIOfSn2vjyaS2iZ0YzFdpUYyDz3NbKF1ob/VlutT6El8eyXejWFpaD7NJb/K1wshLzNnJJGO59eary+O9ZvP+PnUGlB+Vkc7gR7Z6H3rxK28eIksS5dASOpH0znNW7fxSwRwucKSQWPfmpcWYPD20sdlqurG2mEpduTuZickDNZVzrsD5IYSxscnJPB61zUt9c3q5VXdT8uc55qiMW7MJSEA5YEc/jSST9RqmtjoNU19lQsvyp2BI44rhNS1ea6kzuk6jCKSc+9WG1JLouQpOMgZbPHY1FpsDu4dwVVzgMABx7VStFG6SgivpulXN67TXCZiHRSSCPw9K6zQ9M+zSFyMR4+UA4I+tMtIUs8gYJYZLSHkfTFadvOLpeHUkcYFYzbaOKbcnrsaInjtwnJckchR0q5buEYD5jk7vm71QtLQIyFjlsc+g9q0YFYMVIBwOtcj30OZ2JA5fIOAAMHHTmo5UUsFVWIAwCO5q9BZl1I5JPr06UQRIxyQeDjIOOandnO3YriDClWYZIGAKoXcXlox4D447Ctt7MMW35cEZGDzXOa5IUiKICTkYHpVJGK95nJ65KCyMzkMB90d/euelcNJ5gI+U5w341aupPOd2ZxlTtII96yLm7VQ5EY64GB05rvpx01Kk2lYpahcII33jJ5+6Oma8s8Z6rJCHSE7FwAc9+vHWuq8S62bcOHbbg52qcn8a8o8Saj/aFwrksSBggnOK9vC0rWkzhrS5VcyCxZiSec/nU8TIbJwQPM3DB745z/SqynIz+dOXpnODnv3r1Ty0WbKJZ5AjnCnuanvtNkiUFD5qdMjtUFpK0Dq4wSMDBFaf2r7SoC4DnqvQUuptZWMqOA45yvPepI7MmQBsY7nNalzZsqqTEFdu6ng0y1DIGV14I44ov2IsR20aAyIqZPoRnPvU620mwKkRYhuh4Aq/p0CHaQixNnkkckVYMyOrKgKkjgYHTPap5rPQfK3uM0/TBO4kuwcoMquMc/1q1K7tKMMwjAJIxim2sflwDLnAycEEketYl9qLC8MVod4Iwz5z1/lUJczuUkkjXt74iXa75B4C46VjXspMs4RyWV9qqeoFZ09xLG7ICVI6/WmPJJJMjZ+ZhjcOpFaWSFzXWwJH+6aUEgZ25PrTY8OTuY5JqZi4g8og7VYlhnOGxVVBhgRz6jPWhEWsSeYUbGCMHvUlsSm4jIGc4GajEe5ycZ555q9DHCu8Y5VRj5uTVDSdxpia4wyk5B6dKme0Qwl0GXxyPTr71XtSI5M4JIP5Vp294HkREVfKYgEnv7Vm9DRalbT4xtcqSHAJIJwO9aGkOEi+/hyTlW5z+VVm0yGK6ZoQ2QSWUnIOfQfnVa4b7NdsTiNAQV2jnn/JqdJaEqxrPbm2lSUOxMhx04A9MVYJLxgRkBeh45zzWPbXrowIw6tzuftWlDNGbYojIrnqGGc+9ZuNrCW5bN+EXOwE42kt1qG1UfaS4UOM8kimRQGWMtlSDnADdDWTab0nCIDlieDyRSSVrotJM6TULmWPyZYwxQddo5J60y3ZllKv98qWUEHr3rKgilmu5Id2SoU4U+tbElrmRHMjEoOApzjrzWTaSsy0kiRRIrAySKNwwV9BirFqhjQYOfRsdBUMalMblUlsjnoc1JaSuQoCMADgAjk4rF3aIlo0xzAszGPdk4yeORVW1UmVmZzszjDYODViYhcSKGz3AOaqwvEC5JcEfN8w9c1XQLvuWolZhyEQYzt29f8AOaSaIpgL0J5/GmRqwyiMUbjAI5NI2+MqmAwDHkdqx6lrW1x6OsYAbB2n19Peo2kjgQzqAQBkcdKe1rHJLulAQDnDDJ70zEcrxLtygBAGeDVpouMrFLzRPKCAChAIWM5INAnEbONjAYyVPen/AGZA8oVXiJ+8oHAqOArkEjI6YrTTcvzIY186JERdqjOTiiJTGhJ4IyoCjqKnuGSNFYbVyxAG3oOff2oWJo4IxEAdxIJPQe9XfQwm7uxC42eSIeQDg596Y8cgnAL556jj/PWnzE2yqm9c7wTtH6UiwSl0kJ+6dwPXNBh11El8yRikbkE4Ug9yCaZbyyxwbGHRiAwPU1PLG2C5JLccHv14pqkIgfaN47D8aNGjpVRJJDCyRyRRE7nYglmHAGP/ANdFrauwZHBBU7hgdRn1NTCOSJhiLDHgELkd6rrJJvQvuL5PfHH0zQldCUr7k8pSCcRqu1tucqOvWpm8uK4EsYO0DBQD+dVATHc4A74JIxnrU0jxzxmRGRW4GwdRRyrc2hZ2OgQqZUlBGzsexp0Usa3KOMBugUjvnmpNkogCyR7eQATQkarHufapAbk1huUQmSUpIIQpfAI3dsn8KRrc+WC4HmjGQDwaYk6TtsTdgjIOeuKeWc5GWLAZIA60wIpraKN92VJzztzwfSoGkV3CjgY55/lUnmNKwZXAycMMfzqOMxSFkLDzM4CqvWqWxQsEgTaqEBh0JxkUPK6sCecnGV7H86rLIkMgUDeST1Ocjmp/LkaFEQ/MeDt6g0epITys+0IXiIOWZTj/AD1pnKMZQ5KKAWAwc0+YpkR4KsSPmA9PeqqRPEQAch/lIJ4xTVtBW7k1mHPzjkk53P6dqwfHccKajB5UpYGIZQ/wH6+9bdlcbJUQKRGBwwbvXI+Irk3mpsxGMKAMd/8APNdNPdsipZRR1/gDQrjUrOdbSJjO0W4qvUqDkkDvXofwE8ZTfDH4gS6ndWjT289o0M0AIBJDAqRkdQAetdB+zLpcOm+FL/UdQMZF0u22ZgCyj5gevQ5yQatXnw4hisLfxBcOTBJKIXRicFSTwSD1wDXnTqptprQ0TTVmeXfF+6/tLxfrOpw23k2t7dG7WJuWUsMEH8RXks/3uBg56e9fXf7Znhay0fU9Gu7KLYbiz8lgpwMA5XgDsCee4r5HucCQg8mvRw8uaCbIq2cUx9ihZhkcHv71oojyFCSCQcD2xmodLRGj+70/i9DVwWoxl8gemeprZsuKSSGanD5VmuOw2nPWsTaDyTz2JrT1B9vygkqAAM9+TWaCAQDTWiRzSs2alkQ0Q7Nk7mJqZFWKM7BtIOSc+tQ2VwFRVjyD1AJ69f8AGpnSJ2G8ZLEjCtisnYSu9BQRCu8Zyeq+vrQjDysx+vJ/OlmjETAk5OSABwRj1pq7dgBJU5OAOM5pp3sdMdEL9q/dOhIRD1HQ1lTMGbA4B7mrWX3hDx9RVdiBlCSDjI4rRaGE431K7RlHxjjtkdada3Bt5g2SSDjBNNyeQfXOQaYDgY745qzl1L+TMu/OB1IHUGqcgLHucetNSXaMDg+tBYke/TNSkPcTfxgjnHFLCByTkU3gY6g04Ar2471QkNB28E9+OaUZOeT17Uqgcce/ShwFPSkncobj160Lk5PT8aCccHoaVDkmhgIrbSc9e1LjJ9foelKF449aUIwwQMEdSaLgLHGGz8xAAz0qxbRhpQCOexJxiqquQOABng+9CSnJGOfbrRZsDRMNvHOXLEAAEDHWori5TOEXaMc/41TBZmwxIzxnNO8sg4yBn1IpWAj6tyckHOKSnFMH265HNNqiWWNN1CfTLxLi3lMcqEEMpxX0b8OfiM+vxQCWbLgbHiGOvr61804zzk1ueEddbRNWhmLsIgcMFOCR6Vx4iiqsdtTtw9XlfLLZn1012s+VIwB0JOc+9Ni1n+ypCjcxhgu7JJGe386wPAfim016yBID/N8pJ+YH0966HXdGR4Q4JUycEDvxwa+cnHllyyR7FNpO3Q9A8Lah5pjKPhWHDDkmvTdCQTKRMfMBHfvXzx4Q1NtM1CK3be0QAUyHtivdPDuoLNBkYQ52getcjVnYzqqz0NXUrBbaVSgABP1qpJljt6N3JrZCmdArOckdcVmz2pViCMcdT3pEwkcL4gsJfMUocrkljiueuLSB22y/PJwRgdPevSbnT/OXpkd65DXtEj2F1UhyQuQa0iz0aVRO1zz+/sFt2ZgoYdTkZ5rm7i3hUlyBgYyMdOK7e/0ufeVjLSYJ+UDP5muWu7CaFHDRlmI2kDrn1rqg1a1z2KU09LmTFPHBl4oGwOSMdPxot9U/eoghfYxPzZzipIzKHwhUEAbgRzVNIDEHdFyRyR61okjSWrsjU/4SaeFkSPcoAOFznntWbe3Nzdb3c7C53cHk8VXaIySohVkLnAGau2fmoiKQCqHBOOlLSOxLSjqhlsTFDypLgcA9e9WtLvZJQYhCwAPJVuB/9er4sIvllaP5iRk4zj6Cr9jo4WVniUIxIZhtwCfWsJSRzzkrEEEqomJGKBW5J7+1S2t0qXKQEEiRjnbWnDoUl5CUIG5umBW5pPgpJJlcRt5gGQzcAcdMVjKSasjklOKQmlbLghYVdEAx8w6etdJZ6cDINyEluhxnir2leGhbkIqBQejZ4ArYms1scIH3nHVRyPxrntpc4JVL7GJPZlJdsUZAYcn3705bD9zgowkByQOwPetKONHAZySeSc0MUYfK3UYA7mpSRzuTbMG9K2UQYBi/Qc9a878Uam6mUtgIT1U13uuqzCQuGCDjPTj0ry3xLsdGSJ2Uo27d1yO4NbU1dlR01MO8lQRqQdxPJ5rC1G4UqcnjGcqM8Z71Z1e7WOEEgjB5YLwRXF63q0NvBJhsbl5xXrUqbdkTJ2VzkvHOoKS+T8xcgFTz3x/KuCYkkk5NX9Y1D7fdEgnYOOe/vWeozgda9+nHkikjxas+eXkLgnHv6VIkD5AwfXmmRkgAdTnj61fhvlV1LoGGOpFbK5nG19SS1tIZDiU4PUHNXhZwQw4GA5PHPNIY4JkRsAZGcg9KpPZSltiv5iMeOelT6mt9LGlYwOjKWZW3HjJq29phy0jAuf4AOnvVBLMWyqFkJkx8wHQUxEPn7CWckZAznPNT5hsWTDKVO1WOQR0p1lGWYybTgDb9aJ7iTyAAdjgFST2rNmLW2Asu7cvLEd+9FrrUd9DUu75FlKQgggchvXuaxbiSKEMIyocnlgc5qq0hQkDkt1z3psUBk6jjrT2M73Q0Ic7iTnPNTDIAYHoeOf1pqrtVckDHbNI0mchc8c5pohDwwxyeD1HqaatuZJwoODkAZPFLEpc55AA5xUlvHtDtnGOgpGkb7WGqSjOobPPzEDqamQNKj5XBAyvHWq0ygTHnk/zq9bMYo0VgQQchvrQNK5AgaCRQwOD1HXNaMcaCJZPu+vGMfrTby2Q7ChJJOMA1U3PCkkQBB6MCaW4JPoaVvMFlKSMAh5DHj9asLpv9oWwfeGjUnknkfSqUTJc2ixOQCp6j7w/zzTtOvDZPsOAG79hios91uQhskJDBYgQFPBI4IqrPdvHiMDaing+pqxMSzu4YgE8bTz3qnOsdw4IzwcYZetaDZaj1qdrWW2bHkseTjnP1z9KfaOhZH3ndnBB//XVCIAA5Hy8Zz2AqG1m8mU7TxnjJ6c1LjdaFJo6uwBa6lYIQHIyTjjHetCIOCdpB4wR3rD0QBbl5ZQGDDGUPArZiiCENjkgYJ7dP/r1xyVmaLexPFE+9VDgZ6g5IHWiLfCQy4fBKny26+9Ogc8gjDH8gMU1IhG3AIG3d9Tms12YO1h/neSAVQnjr6e1LAv2oIHCgE9SME1XjkC3CKFymcH6/nUQiYTHcjFlO4Lu6EmqsupFki9IhIMrviJQQMDqf8io7TBjUvnLj5S3Ofyot3MmUUAY+Yq3Q9fen26F9is5GMgZHXJqGkdKs4jBGylRvJ6gljnApFtozGIu+fvE4POalmAaULuXAbpikk2SFBs3lTwcdqnaxOiKBjFvuKBwFAU5H196a0cXBBIJypA70X8H77z8HJPK4qC0hDygksidTnsK0XRjVtyWSITQqp6gg4PfrzSbDIBtc/JxgDOKVLdJIHUfPs9TkharyDAQIzIWHJ9T2FUl0OaUk2NuYOI8HPGCQPSpTCWChG+ZV5A7mowrxweSRvZj8pC9D34p9pI1rwzgggZx29T9au2iFbYhd3YlHYGUEH5e/FTK7p5SlGXnuvWq9sSkpOcAksOOTSM8ssRLAgKTjAPIBp2TL5VuX3LwqI0QbmB2jNZVrA+7eQxyeozxVtWK7HVyGwCSeahRDcOFMnJJUBeOlCtYdrE0wVxuQhSAWCA9+aSxQRs6YDOwAAyenvz9aV4jY4Kx8kYBYdDUcmIJUO59x5yAeeKqKuO9jsXymI3fzSpBJHrioYViiuS4EpOM7i2Vzj0pFLvCkkyFHkPQDFWI4E8o7pNhIyCOgPvXLdbHRdLcpRlJVXJXJbaTt5P41LAYo1kLNgKMErwADmiXayhfMBIIJOef89ajjnEUXlpgoBlmByTzTV3Yy5mytG5kcAHA74HWoYIUVnA7NuL459Ov50+RyBuVdrccHviljO6UxOVIADbtvXrxT3LUlpcejRCVyCFdhwPTFQlZYJUYNnkMAO/tU9+ipCJQu1YgME1DbOb5Cg7LkDvin0uUOnZmVjg7sA8dqiwZXKcqOOCO/+R+tNj2NIYhkOFzz2OaHidZEIO4Yzz3PpQCT3C3/ANHiLkqjqcgbeSK4zVXD6jJtbcM4zXV3lwVy6eWdoyd3UY/lXFOczc8DOSPSuqCtFsyqPVI+mfBvhK+X4f6c8MwlgEG8EEod3UjA64+tdx4b1201n4A+IrKdyl3ZTEq7sMOQQyYPPPIB/wDr1nfCvxD/AMIh4GfTtYdpWMDNbfuwQpK8A55IJryHUp20nSJIFmTfIyswjyDuB9BivMjHnevc2ir7nWftI+OR4x0vw5LbuWFvbosxIwwkCYIP1JNfOUr/AL0nBxniuw8WSTwxRQSyknAYjtk1xrcyHnAzXq0o8sEkY1dGkjU0thsySOmdv9atxuqvjeOp+8OoqCxjKW4OMlgcH86niUC5DsRktuA9OtU+5qkypqqjKjAGRuLZ69ay2O3AFautBBIdrZYH8h6VlxDLAYz6g9KtbI5ZauyNeGAJAjlODgYA69asPGkSBwCOBkY6U5Iv9HQFgAvy+nXrzUEyt5StvUhjtAHPrWVky4p7MldlaMoCQW4yxqFlcOACM4wTjg4pISZVX+9k4HtU9tEiO5kGAOox1+lQtDZaEK20hToAc8DuaqLbMzE4GAeprTadNpMSNkDABPT8apRoSSMgSY6EfWtU7k6MpSRNyV9eATVfaQSM49atkFJOfXBNWYbWCZTvBLnAGP51dznlFp6IzAvAHI/ClEbhRxgdc1Zns2t3GDxjNPluleEIx7YBFFzIpcKCQM+mabzkcZHep/IWM54K9zSFFLkgEJnjNCZPUg5BGTj6U9SGyCMmgYZhzngUhGw8ev407gu5MFTyyGGGJ600xj+HjnqKjU7gTjGTUikHtyKWxWjXmIEIwec09Pnzzn1waFJ289QecmnbhGCM5yOSR9aQkRFDkcAk9hTo4d8g3cDqcCrcMG1NxAJOAP1ppCNIgA5I5PbvTTGQvEAd4Ax2xUflEnJ45yOe1XQwIwSCB60nkNK44BPUCi4WKLrsUEdSajUdCevetZ7ZVRtxCsvQkfSs8IWO4g46cd6LhZNkGO3rSDC8gVKy89e/Smfyo6E7M674f+L5dB1SME/eYbSTgZz3NfVXhrxFBr8CJI29yoJCkHaa+JcnIwehr1H4XePv7PnhsJ2IyQqMO/sTXm4vDqa5o7no0K1/dbPp8afFHKCgDpk5GOc9a7bwnqAhWIE5cDAB7/WuC8M6gdZ0/fIwjYkgKpzwOMmui09zYTqzZKA/e6/jXzU1qd97qzPYtOlMqAsOQeKtTwmaQEjBAAz9awfDOqx3MZAcOxwQD/KusU74grfxDpUrUw1TsZDRKFITryCetZ11oqXEHzcjPIxXQC0ETggZBHT1qw9iJYgc7cd8U0zWErNHmsvhOIylkVgSep4rntS8FXRUtFGXfOAOn45r0tpkSUgqW3c59MVLYIxclRnJ5zzWsXc9CFSUFc8Km8CXbM7SoiTZwUHJ+pNUk8A3107pbRJ8p5dm4OOox619ES6ZbSyF5I03YIJAwQD1qxb6Naoifu1yOnGCfrVqbRqsTJbHz7bfDad5SZyx24+VVwSD2B+tbNt8Pbu2l3mxMYZOBLzgA4Jx+Ve0+VFDJGUiTJP3ioyPxp73KFSvcjnilqzOVebPJD4Id5VJjViR6AAce1X9M8HgW7CXG5SNu0cGvQmtYnKhUwOhPrUx05IsIgKjHTGR71LWhk6ja1OMtvCz26q0SADO3HpW3b+H0tfmIJYjnDVs+RtZioDbTzxjNEDFmywwBkDArEwk2yhFbBUyFOSeQRkVmX2IWwqHcx28DiugNyiuenHqKx7+VACxUjByCRUOzREbvcyJVMa4UYz1FUTILaJ2JHB44yRUs96WmdycAjgelY1/qiwxEh1kBYglf1/GhJDszJ8UasAjBF3BhwpOO1eUalfFDKxIwfmO49K6TxfromcRIcrhsnOCMdvevL9Y1jyHnWQbt2doGf5V30abZV2kU9Y1FFSUSf6sjcpJyN1eV+KdbeYeQHDDuQuMGtTxRrrgkBzGSMiNlyDn8eK4ad3cktknqTX0OHpKKuzz69TSyIMk9TzQORz1x2paACfp612dTyx8ab8Z4wcDmp4rYs4BBA781VQkHIPIPWrltLKpxk4bqR3zTbsWrCCR7eQZBC9cZ4IzViO/e4YqAic8bRz3706WWJjyu5sYxjpV6205ZJUMQ6qM855p6WKemxHAHDrEFLMQd2O4rSSFFlViwQgYPqetDoLBcM4zjk9DWTqN5HPgBsEHHAwT9aha7laJXH3dzHC5VX8wg4AJ6H86zZrgvJljgZ5/OoN3bA574qaG2aeQIAeeeaexKbauBiE0gCc9hjvT3V7dyCcZBByKtLtsY2j/AIjzuHeqUrmViQMZwDSJsDMrptOMg8MO9RFOgzwe+KfFGAQM89afECrlyn3gcA0DSuWrBIlhbc5Rw2fUFQMkfpUHmefK7BVUHoB60lxgkbBgY5pbOyedoyg+XOCT0NA03oSwWonukBGBnqoqxJbyMzEqQAeCehA70y6H2aRNzjcOu3tWlaok6J1IxmpbtYaaK6JstpZPvYIYCqjy73dwFyBkngYNTNdxo86IWIPU54GKohwVyM/U1Q46lq1R5lLM3B5JqW3jF4jljlQcEH/Gm3YNlb26DoQQ2euTT9DdMToXAeQcDGMntxSbdroFZuxLFYEQZfcEY4CsecD8aJLbqFUgYOTnitmwlk8gKygEDBYelMijzcmFkJUYLH0zxWKnuLc5lrVopWiXHAyC38vrVBwI2IIOOg9/euv1GxQmUwgAgAA4+tc1dWbBiMgEAZz/ADraMk1cm1zR0FyYoIQx5YttXr9fpXVRxr93suO3U4ri/DoP9swopxkFSSOnB/qK65ULKgDsCPm+X0BrkqJKRrHZMtxxOsgVyqluVK9x70jAIwjJ3ljtGRjB702OFN4KMzJgAEHoe9Seb9pKExMuwhQemcAVitynbcrzpsXch+dWDEH/AD/WmmaSNYjvV2YjIbtyf/r1JLbCMAjo3zfLxSQQoFHBJPJHcU+gWugKICwZtgJ5PTA/OkWKOWHIfPOSyjAAyenJ9aspEpt2ZkXOehHamvcrAqgqE42gk+3Iqbt7GSk0rFYPFgjeFZSeg5x9alDqXKqCMjA7YqW3mWaXJVCwwQyqOBVGRZFmHlINvOQy8ijclOw27E0KsTgjIw270qisMiOQXUggMfXrU2oTv5calWcg5JB6cU2OMyOpI4IGGA7dK1Tta5Sk0RwlXmdI0kChcEjgkU5XiXgOOmFB9qLcsuXUgHJBAHvmmT2580PlckDABwc/5FPqT1JI5yGcyowXBwQc4GDVaYsSEjwA38LU6ZBsDCMklsYz93HH+NOntJIZAx2kKBgehziq0NY+9oFm2Y5FfasjHgZx26U1f3QIfBwAAc9KdbxxZBcIpHdl6U149yqSdynkYHUc0Gm2w4IHjLRn59owTzg1Xi+WUERushUZ9selCttwyAowONuP1qwY0uFBl+UqBlhxnrVxVtzNvoEO8b0c5OOA3Jz9aWMvBKCJWPOBjofTP0ocoFLRtjBHPrUlp5Ut0qH5yB1HQmnqlclXOjuHaVstLvK8jdjP6VALwFUgMZwwHUU5pBbxpuTIJw20dM+tS7vL/ehGOF2hR2HOa4tjpcboga2GN6PlQSMgdhUEsW9CsMeGwQWxjJOateWrRsQOnIB7e1VWV8I8ZEY3A4PJNVEhJkjyJHpu8DMwIUqappcxq+0cPuyT71blhMARNpkc9wPaoIpwm6J8A9mbvTSVi1FWuTJdk7vKO0smDntSLiWTJfG4bSAM9PpVKNSl2c7QrdQepNWkGcMAQMnPrT0TK2IVgeKfEYHIwC3UZJqCISuWLltwbaQB1qWa4MATyQ7FTyWFVbe4l80ZRsEnBB4xxVLYzbu9C55fmxK0g+VQdxUDIGOv+fWuQ8PR/aPE2nRDGHu41G4ZHLgcjpiunurhbeykCANIylWHpmue8HuIPFmkvIhcRXUbmPHLbWBx9TjFbXfs20Zyd2j63i8Kre+ONE0+7YpYXB/fMhwAwBwBkdzjiuz1v4D6Q3hTxBqtuZJJ7AF44yQQQBk5GOuM8e3Wsrxp4gtL/wAL2uv29oyW0qlyMYaPggEgdOfSuB8BfFfWvDHh7W7K6vTNFqEZBV8sQTkED3IwOe3pXkxjKWqZvG7szxD4jSSNdgEbIFG2NcYII4J9ea8/yS556nmu18ezia7LhySx5UjGDz0rio8kjsc17kNIozq6ySOi00BbJTLncBlMdsnrTEi8vI3ggjjaMGrUEPk2yAYICjJHuDVTJXaQd3B5A6c0lqdKSSsZ9+gjk2ruI4xu6jr1qpb589cA5zwPxqa5UxyBT1wKig/1wOeAa06HH9pHR2qLKHjY4wBgY6c//rqqwCqVVmADjGatW0Z2M3EYwMEg81EI0eXKls7uSRyawXU32RNawl0LEBBGuR15qi140rFWjZUAIwB2/wA96lmuHX92Oo5x2PXmoXUrGrhcEHJIPA5oUdTG7kxQFSTCdSM7iOhOeabjy8jfggZyaktJgmMgk5yMd6ZJJ57kDAIHIHeqS1sbJaWIXgDwht4LZ5A61HCJLeQgg5+tSpGqvHkk7T0HfmrcgEzYKfOQO9WmK2pWkcPFkDLY5JrOYfMWBHXNbMtk0SAYySOVA5rNu7RrfGSMHn/PvTTTMJxa1RUXJYAnFPYEoCByOtMKY6Z5oViOCSDnirMRnK+1PUnPJ5pWJPHfoajT73TPNKxPUdxu64OelLuzkDJ9KQrtIODj3pVGDz60bAkNyd2QfwNTBvlOTnpgGoSDvGDwKfHEzkkAg9yaZaV9kSpK74CnjpjP+ferlpYS3RzGrOcYwOaLSwLHZwT1OPTFa1rcTWEJEMYjBONzHnjvWbb2RSj1JIvDUsKxfaW2FvmwCMgVJNeaZpilXZnnXoFGQazr7X5X4eTc4GMg1mWFs+qXioOSeTuPA/GpUdLth1siw8Nzqk4cQ+ShBYE5wQKqz7rZvLzzjnHNa+p6i1gY4lcKyrtwvYelc/I5dyznk/Nk1avbUVkhhYg5J570n6irCwB8gED8cmoZU2MB0/GqXYzas9RpGKWGR4XV0JVlOQQcEUlFME2ndHtXwX+KMWkIdP1KXy4ixKynJIz2PtmvpfTtStNZsENpMJNy5yOD618B2l09pMsiHawOQcZxXtvwt+L7aRcLHeMHhyqkjjOep+teJisGpXnA9WjV5kk9z6k8J+I/7PvRazPtfJALDqOvWvWNE1cXyrISHJ4GOgr5xutQi1IJe2B5X5hzya6r4e/EMJOLeXKnBLbzwCPT65rw3Bx1Otw5ldHvauJCCBkZ5NWIsOm0jIPBHfFYWn6rFdwI6NhCeoNW4LrEjKDjJ596jchKwy90VJLkNEGOF3FR79alt9PCRK5ypByQev41oRyeUcgAlgMEjNTvGssXBB9cVS0NVJ6XMaa2LuWIwO+BTCXicqjHB7E/yrSe4G1osjAGOvesWd2DjPrwfSmpI0jruEpY4IPI6HrimZbYOckdSB1qN5CMA5HPPvUZuSmcc+nNO6NEWYJdrgt1HepkuADnJA7ms9JSrA44YcEmnhi+ABgZ/Ci6INJDu4XIBPNVJrtIhwDjPAzzUa35sx1QFQQCRms5bzzJRknAyayepFmXmuAV/wBWQfUnJrA13U/KDgsTg4xnrxVzUL1YICwkAPoOtcLrmtCeN1Q4O77xOf6UrN6BFa3ZW1HVRu2k53Hnbnj61g6prP2C2GG3jBPXPOOmKx7rVhbySyzygEk4A4H5muC8V+Kd67FnG4MMBehH1rqpUXJlcrbINe1yWSYsGjLsWyuOTnvXn3iXXfs1s3zBpdwzgdsHmovEGtMjMUfBI5ZTkd+DXDXF3LdsTISTj0617tGkkk2YVHZWRWuLiW+mLyksT79OtU2Oegzz1q15LlScdeOKgaLZgEEEDnNejG1jzKifYiPI655pF64AOc5PtTsHGKTkEcHqQferRygoOcDqani80kYHQ8gc1AAD1P5dqmjcqAM4zR0EjRsrWSTLOmMjAJq/YWd2pRgSAp5pmlLKUHmNkAfdNX31EwfuggO7rgfrUamtrooX9hOjs0jHceRkdRVBrAPGQCQ4Gc1enuJ7m68tnAVRgMw6+9RwQSqxTeokJxnPFNXRL1KdvY7cM43Be9SSZHKgjPBwOPxrV02ArIIpCpJOOTxUk8YgmkikiCrkDj0Pf61N7uxSaS1Me1CTqUkfAzy2f0qtOUEuxEyBxkdT+tT3tp5d1+4XZBkAAHk+tNUC2UHAZsYDA85qhLl6liy05VUlyMnkDqcVajEFpCZ3UcAKuDnOfxqotvL5RllYqpHJAJ/rVW8vlkCogK4GBSSuwUkugyWUzOWI4J4H+TTQjbRhu+QF60nmDoAQQOnrSB9hBAIOOfSmQnYWX5n5LEHAJbr71sW8jQxELIDFtIJPfjpWSw3AFgQSRj0NbFxbBdPLoNoI5Pvik90XHYxraFZFfJVQMdRyaeVVnCISQPXuamhdIbYrjII+Yjv1wKqRSEhnzzkZ70xX0NFlPkIcs+OSD9P8/rVTzHhJdFw+cEentSwTs0mEHPY9zUkVvGrszgkk5A9PrQC1sb+mRP8AYROHYyMckdivOK1bOB5riLy0ZpD95Vzzgemaz/D5EsYA4A4wPTmt7S5TG1y8DKGUALkZ69a45N3Y30M65t1lnuTgoyAAjpn8KwL60MZEgDAZ2kn8a6OW8ljgZ5CcZLMe4wTmuWmvMmYxMTgZDEcda0im9yoleyja31VJY1ym7O0dcd+K7GK1lCfPtjRV5XB5rnvC9oZbnzpEbdjIA6A5rqppvs5RcFyx4I+nSsZybloVstCrbAT2wdXC5ZgQR1I//VUvlrIoHIkb5c9hUiQiHlRtyegPFV3gZWJCEnHUHAxWcdQjK61CCMuFjkfcwB+YZ4qSNEiiZsHPIyOi1HboZFDDcHDEED2pXT7MSzKzrjkAZI+tNFdCe2m8yApIhyvU9j9KgZTICgU5B4z2+tSp5S26sUcoTuAXtT4JyMEIyhsEsR0qEzBLqUHEikRDhwOgqxagojbyTuXBHpingD7ZwBwOGI7UeYqO0YQs2Bhs4BNDuxblCSKKNFcrtGQSXPT/AD/nrTyGyMfKVXILd6dOsuwLhSCRweh61Ski2lhI+6UdME/57Voikm9iISkoAecHkYxg/Wle0MMqSqyylgSSexqVV+zhHIIz1I70sqxiMELtyQ2VPX/GqvqTsIiW6jfIoDDqQDweP8KhuJY4Xwvzhjk7TzUifu0cmKRmB4X2qO5nRLfeRucE5A+lVFam1NK12V55Yn2kuECkYYHHrTxfCRkWOeNCOAP61zNzcmSViFVMcFQOlQByO56V0qmrEc+p097rUQTZGqhweXHQVRGrk8ED144rGByeSSfelBK8f1rTlSVkZlxtTdMiPgEj39a0dFupbicnoMc4FYFaeggm8Chtm4YJx3zxSa0Lptp6npAhYnzAN2ACcDnrVa4nPmoEfIjJLKe2TVtVD7QjMwI5yxByKrrD5mQ42sRuHHT8q8uLO2IgmSZASjZdedh5H4VEsaQ8BSDjOPepmJt4zFES+BweAQ31p7xS2trG8sYMsgGGbpimrBsQLO1vGspIyOi9zmq8EgmVnZCcHkMOe9WuIolQhsDBIxzj2qNRFGqnAPPIbjAHSi/kG5UO1HBIPy8Z6gVMyPk+WeFXg46mlCgxnKjO7ORTbkeTGoiOHJ5x2H/66pNPYXQrxq8ts6s+1+mSKJLsRvjZv2EA4HQ4pzSuWVJCMjGAq9ao7I0aRA6jJG4EcgVaV9zCzW4X0j/2VcS7yE2sNhxnmqPwve3j8f6IbsZgFwN2OwIIz+HX8Kr6/cvHGsA2kHBJHXip/hv8vjGwl8kziJi5XnsD1x9a3cbUmu5i37yPtbX0sfEXw21RLKRLu3hUsDGDkEcgHIyDjrXzfrV8tvKlqOGwGHPA9vWvdPB/xD8NaF4U1e3n+0xS3cTFo1iJAJBGA2MZI4z2r5ouriTVL4ywowgLERu3JHoM56j6V51CNr3OunotTnPGUh+3Eg4JAyvp/wDrzXNxNhwcAGtTxFIHvW+YsR17c1lxDLY5r14qyRzt80zpba5862QZICjB9xj9aitR50zOCRgAhSByfSrdlCgtQHHzBRkY5/z1rOWUxEopygzjHU1nFbnbtuZ19k3T7/vA4OO340lrEXnReOvWkuDum69TnmpLBykqgEZ9T/OtraHLGzlqboj2rBvDBwxLKG4A7cUkVk28MpUHJJOeajDlVBUbiOpAos9mS5LLnIzu7dKy2NlG61I5bSS5mEhzkkjkD371HEhjTGCEY7SC3pT55WUjyz0PNQyyM8RkwFH3cY+v/wBeqVyVFLYSKMgsoJAz1I/zimriUnywAAME4/nTYJn3gA8djT5UOTjJOOT2po0tdKxA5COrZyRxk81Y09He5XgnHXB6ZpptleNWjB3DluaSGOQAEEKAe5xVWurCUXoje+0RJIVeMZC/KM81j34TAUq2T6jpSfangIIUlsdcdPxqtcHziHJJOOc1KjyhK+zRSYlcYzxzUbAnBweaux2jSjIBPtUDRlWIIIweRVo5XDqQg89D+NSBAWBTIOemaTyzgHAx+tKoZOeQfU0zNRs7sbh2yCeh5zUgj2jJOfpTQxPUjr3FKZBjJz+FKzFsx8DLG4LDcAeh5zUstxvY4OFPaoBIDHnHI9KjD5PJI9OKSK53ayNi01GK2XIXeQQwLHH+elVtT1Z9Sm3cxxgAbRVAEbueeKb1bIHWiy3I5mAyxGcnFaVrqJ06BhCSJG4J74rMGQeaVnLHpx7CqtcE2th5YyyF3JZicnnkmlRS7DPQ8cmnKhEQJIAzgA9aikbJ68dBilrcexfT7PDGSXDyY4HYVnyMWcnjk0iqW9af5Zz0+oNCVhavUj/XmjORxTthTg9aQYPU8UxWBf17VNbXclswKnac54FRAgMD6GpkVZORwTyalmlO+6ep638OfiX9mmgspXKx4ILMSOMdzXo1xquLyC5s5FOAeFOQPrXzFbyNCScck9RXX6B4ynssoXJQkADOcD0rzauGTd0ezRqaK59heAPiibxTBKvlsg4BPJr1rTdbjuIAyOWbvg5z618E2niO4tLkXNpIw3HIIPTvz7V6x4F+OQhmgivZSqEbeDglicc+gryauFcdYnX7Pm1R9bW2txycMwBBwCTWhb6hvYoG4BxkV4/pPjmy1FBKk6DDYA3dR611Fl4sghIJuI3yMBQetcbi0RyNHU6hO0T+YgIPfPes+DUHw25CQB16Z/OooNdhuvnZgRjlVOcUpvbVBliMMepPWoaLV9CKS7eVjgkEnnJ6flRFdbASrBmA7jNR32oWkEWSdgUFgW/qe9crqfiWK3JjU72IzhfT1pJFpNnVm/EEe6RwuD2z3+lUf+EjVpngidCQMhtpz/8AXrgX8QXEyoGZwSxAGcVRnvpFYuZWUg8Hdj86pRbY+RI9Fur9FDh5MOeTVGTXYotgUnABYnrkfSuBfxMzbj9o3EAg5IJHpxmsK/8AFkkUDlycNxleo9/atY02yFG7sdzq3ixTkEo6DJ64OK4DUfE+1AA4Bdjk4POemDXO634oeYshnBQjblSMj1/GuL1nX3wIhIqkcBh3+prqp0b2KsrGx4m8Qv5ZiiCEqTu3fyrz7U9dE8eBHhiCCR0Ap19fSXpLEqXIyRjrxj1rIljIiO7l8cA/zrvpwUdCG0lYybicvK6uQARgE1XXT2IBDAgDOR357VqPpySlS0fIPzAc596WO2QjDAhc4AHr/wDqrrUlbQ5Z2ZlA+WQoiEpPX1qjPES2QCMnoRituW08ucOrYHUgjt/kVkXSnziVPy8kDNbwaexxz7lGQcgHgDmmonnOBn6n0pX+UgHknmmIdnP6it7HnvfUBgEAn8+tTAAcE57VEAMYP/16lktisYcZ2t0I7UuoLYtQ3sixsOSAR83cV0V1BAqxIEYM0CzbgeCD1Fc1ZQebgHBGeQT/AJ966WScloECBXWMRgt2wORUvdGi2I7h4IYkIXaNvII5JrEfUxLcA8kZGD/k1u34jliiUlQ+MMMY/WsK5sAHUxLgenrTVrEu5ZaQ3EZkiO0gjjuf1qaESX+GmfO0Yxjk0luvk2JDqwz1x/n2qAMJABEWQ9yxpbiWxYlkBgkiGARjkdRxwetRWtjEYGa4kZNvABHXjrVM5E+0nccjkGpJxPsYtnbnIw3SmCFu74zIsacID1HU1R2qGGwliT1x0z2pXJdlCABsdKb84QAEjFNbCHXERgwSDkjgUkJJZAOuelP8vzEVi3Xj0rRsLbyzlynTqByaRcY3GiJs4IyuORk4FNmlHl4JYEcADuauSXAhgcgqwP3RjkH8+lZLSoSSWJY57UldoWliGfK4XJ5OSDSRjIwOSP4R/wDrpdgLKzcAHqw6VYtzFG/G1yR37VXQSV3qXtKtFl3EoSQOgPIpzorHyUhZduRub396WzdrRizhipBIIHXIpLi4CKS3XOQB1qLO9x69Czo032LI3EEHJGOnWtNLwRwSGBmcE5JPUfSsfS4FldyXKsQMluu7/wCtitkackNkMO0kjHLEd6ylbmHfVGZdSOUwAxzkEA/Wq0dubqHch2RuSCAOpxVm2tnklIaQlASQCvzEc+taVvHG+YIozHg5GewqZys1YuN7F7Ss2Nmm2JSG+9kc08SoZwQpA3ZxnODSRHaNrHOAeQM5NRW4Vcui5fI5HXvXOypWsWXJ+1OTnYTxt9qjmUCUKp4ABJHaiNWKYUFWB53DnH1qRSjO7ryqgKQo5J71Oxit9RsaFYiwYrg8PkjNOUyuSGmQnGCMYyKJUCL5T4VSNxJ7g1VGCVcDHPJPp/kU1qjbWxYhjZLgqvAADH6f5zRJK/yAAsD12+lOUPbxGTGEICkjnkU+NxO4A/i+UgDBxUowRUgL+aQ2HAIAA7f5zTo4f3yFh0OAcdfzqR0WFQVbchfBjI56U6KIwRbydwJAHBI5oZtGLZWuZBtynygHoPX86pQxCWUBgABjOBjJzWlcgeSGYDg5JPbA/wDrVUz/AKOFYMsmQARjkVUXdG6jZFSSLJdlOQH2kY6DmoIUP2hQI9+45Ax0q0pSB386MocDOW4PWo4Ds+ZwVKjgk5zx7Vqlc5Wm5DLqSSAAAEgkAgdeOlRxWqjczqoBGcH156UASnOTxnBG3ninTkJHtJznqccgc9atdirWOY1BVS8cKuwHBC/WmQ27MQMfMTwKl1Eq10CvTHJqe0kjKRoRlz8obHQ+vvXTsjG2pD9iKgnIAPQk/WoQmOgwR2PetCQi3tsjG/PA9KzBIQeB9c04+8rhawsqgEYGMnnirWkY+0HIPTjA5qieAAOD6Gp7J9lwDnjocHkirEnZnpikjlHKnOAGHfvUssRm4YgKOp6U+SxhhQrGhQgZwfWq+XSWIJuyCQVIryVY9FWIwIonC5yCcD39akecTRAxq6HJXcDkKPb0qWAjYNwQAknaB70y4tlKkoQozyMkbvyoTYJkXlZXIO8r1fPUGq+/z0AK4IwMgdeakgiZ5/kbac4CjoeagiKTbYzG8RDbgzt1pIET4EaAKcqBiokgWRyQTnABDDiknO3yyuMbgCAMYxVcQ+ZG6LwSARhtuDmrirILiz/uXBwdyngDvTAizIjEqjkBSGHJNTTHMHIZypGQvXOM1HGGNwAhUAAHDDoa0RPLc5/xJaiHy2BJJAI46/rXX/s9+Hj4g8cTR73iSO1diy4wTkYBz2IB/HFct4qculugAJyWAA65rd+COm3t74rlltJ3gEMDK0kZ5+bgD9D+VbVf4VjjlG8tD3PxhosNrbRWUTEySsVAJGQB16deeK8xufEyaVd/2Vd2ZXy/lUBcDPqQTXpnw4vRb/FjQrO9lNzBJcGFvNGQSQcYz34OKzP2rvCw8M/EWQqjuksW+MsBxnkgHGSACP8AGuGj8fIzqjo0mfOGvhDqM5jVkUsTtbtknIqvpzbLyJsAgHkZqTUIwkhIcNycgZwD6c1XtGMc6MpIYEYPvXq9LGKVqh0smLeCV5Xc7gBjHT/OKyshkOQc44JNXLhjNHvw2wDJPp/nms97hWUHYwJPJDHkVKVkdcmkrFNn+cg8981JZf6484IHGfXmoG+VsY59etXtJQGYsTwByPWrexyQ1lqaKOY18oHZkDBx1otlUyhARgsOG4zTolML4Q/eHBNMXchQRjkHPsD+dQk3sdijJ/Ch13CYCo24LnaD3qBgUwi8ZPI5wfTmr1vFLfFY3RiUPBA6GtS08F6pe5eOydlBxlM5B966qeFrVNondSy+vV1UXY5dVRMo4O8cAA4xUkJcAgDkZB9SRXodj8IrmURNPKIyzEsoPK8ZyTXXaX8K7GzAMhE7Yz90557k46V6dPLJPWo7Hs0clm/4jSR49pWjXt45MNu7qGwSvBxXZ6F8PrlSGuI/KLDIEnOfrmvVNF0S0soXhgi2MFGSvPJ/+vV2fT5JJNzgKQABkYrtjhKVPpdnrUsvoUel2eY6v8OtNeLfFK8RQDcMZHvx3rndY8GWlhpxlUPO+PlI4A+ozXqV/DhTgEknk461xPiS5S1cWspwTkgMe1edjIxivdR5eY04Qg2krnlk8jWzBEAXiq5uA5BkAyTyak1XBu3Cj5QSBg+9UVBLdD19K8qx8Y207IszgBFZBxnjAquJCVwxPua2tB1G3spFe5i81QSu3AOc/Wpbm3sr+7YwKUDHOM4ApJvsHKpbM57d0J49abkE5Ax7V1C+DZ7uNmtwWAyduc5ArOuPCmp26GR7R1X1JpKcb2uZSg1sZQfaoHemU5kMbEN1HUUwEd+neq32MRVx36UqsBjjPfmko9jmmA5V3NnH59Ks2UPmscICvvUFtCZ32jOSewrodD00NcJ8hKMcBugzScrK5pFPQqXWg3UMCStF8rgMuPeq8ei3Mi5WLLZ78cetei3t0L4RRFFURrtAUc8Vy97JLNfPFE7IVGCw7CsoSk9y3ZNHPGOOO42EEgYyV9e9TtYIwDiQEE7Qo/xpZ9PkjYlAXBOSSOT608QTptiiB83rjPQVvZPqZ819LFKaDyyQh3EHBAqFYTGfmXBPrWhGogLif7+efenxQTK4mAWUE4CnnA9aTsUmnuZUgzggY57CmKSrfj2rsLWTT5WME8SqxOP/AK1ZN14auot8yR5gViAc9BmpTXUEru6KNjIn7wOMAg4JHenPFJEQTxkcc1ZbQXayF3Ad4UfvQTypFRWc5LIrjKngCp0aOulLoyey1KWA4ZiRn7ua0otZLMXLlW5O2sryIpXJVgOCcGmLC6A4XKg4LCs5RR3QqSi0eoeG/Hcuj3EJaQm1MZBA5IJ9TXd6B8TDBISxD7myqsTx618+Q3DRoQGzzwCc1ettRaPDEnIOd3oa45UIy3R3wqKW59Vaf8SCSrRygMDkrn+lbUPxD819sj53fMApH+c18pad4hurKTzfNYhugIPNbeneMLtGLCRSST95ehPXmuSWFS2NbJn0XfeNftq+Wl3tcHDBhzj0xVEazEt2JJDuHlkBm6A56V4evjSXZ5W/DKeWXuakTx1eLEySOZyWIBYYA9D1/pWf1ZIaimj1yXxIRCUBLYJOVHIHtWRqXiQzIMOwG7kZ6+2K86Him7AUHAI+6y55P068VVvNXvduwERtJk7nXgdacaCROltzt73xPBbogjO18AnDZwBnOa5688UPd3DqT14XA5B7d651o3a3V3mYykDO3vVi1hguEQhhK5OW8scD6+9bqEYq5DaS0LDX8wcK6s6DsM5NZx05ZkMoSRPmwFJJzWotupbaxKZODjrSC0O0iGbcynJ8zg/nQmjKUtDMW2eLICBSvY9qqtCs+R9xxyM+v51qywLPMGd/n6AEcn8ajt7QsPmXjB49fWjmMmUIRtxkZJ4JUdfrSvCGQ70wMgk9elX9qqQigOQThVGD9acbYzZQjBx1C9KpSVzndr6HNahBJISc5UHnA68fyrm9QUxsCOFI/pXaXUEcYZQHAIzkng1xmqjMhUfdHOB0FdlGVznqPQy3Ofc5ph6ihzhgo5pMcgE4/WuxK55z1Y+NgAQc8jFXrKQJGFflG5xWeoJHXjNWVfbAqdySQfalYS3Hgm3ulKglFbOBx+taE9+800e0BTkHk5NULd0QgMNzk4wwwKnmspEjDRh2yOw6e1Ca6mqtYna9a4lLEbCDjnoO1WIbyOQLEVBfBIYDPOP/AK1QW2nN9j85iwU9QT1/Ws0tsc7TgDkH0pXT2F2ubLytLEC5wIuuBwf1rNubwZURgKuOSByf1qB7xmUAk46nn86h5cEZA9qNhJ6aFwahH5bL5e1+gZOp9ahjlKghX4PUA1EItzAck0RxlnwOMHr6U9CU20SxPuHTnP4011IB4wPfvTowF79OOaa+CDzjPY0IOw+JxswTgA55FSx3oAx3xwen9arxgR4JPB9ajbg8c0ir2WhO0gxx0xUHAwORzTCSTzk0ZFWRcmUHIcnnPVjVmFoRksGBwMEevr1qnDHuxwTkdualXCADBzngk0FxZr2pEcDTPjdgbQDntxUK2cl1GZgpkYNgBe/NR2MMjxElSec8dwOv9a1obf7LpIRy6TlyTtOD7Csm7MpakenRhEQFv3rMcg84q/vmiJhLg7sHHXg561QJAZGA8plOSw7inrIsshcOSUGBnv14qGr6jskX4tPWzgkMuCzD73tVywg3IXR0CZClgODVc6hFMIFDKrAfMzdaY9y4tzHbHeGblscD3H+fWsWm9xxewup3AAZLYMCQNzH7oFWoUMcEaKTwN2Omajt7ERR7iQcn5iR1qzB+/mYIj7YsAnPp61le60G1zaiWqvsDgHaeNoHOatI7xqGEflPjhT706C3PKMSARk7uopssLRpkksVBwPXHSsnZsx3HCFbggnq2MseST7UkkcIVQQMjjpxSSQGHYWBi3bWwTwf6VEsT3DBs8McjJ+6KXmNNpWLNqFkhkV8+XnAGOtUlcwzAoCABgn0OeKswwC3O0Pn0OcZqqEDEgADBJOe9UgW49ArHgf55pouWJ8tHUYI6/jTxZgTI+H27QSD360eUqOEAGTlgfTBNDZ3R+FDrjabYlyrcbmGORWUl2JEBRBjO38RWpMXjQ4UEMu4HaOKx/I8tQQmzL7iMdMfjWkUraij2IJM+azuAUwMA+vNLaQB0GVZiSdox6VL9lWK5jBQnClmDcgdajkTawC7sZ4wOg7/1rVPQhx6g0pl5mfykyOGXk9aSe8idBGqhgQPmC4yc0kyzLCJCFEfIYMOevX+VV4bcxyoANynnK+1CsRYydciEc6EKEyCNo7YOKr2rvH84T5V5zmrWuSLLKgCMCnG5hyRVGHO0qCAGPP0rqWqRhszQSdrlCAgJC88f5/yaz3j2MVIwR1FWrZ0VcEMW6ZHTvUE4GQB1OOapeRNxLhMYJAAxiobckSjHXPHtU5jPllsHHr+dRwOUkQrkEHgjrRqxJXaPUY5xdzK+7g4G3b1wPx/maaSYpy5BbIx1HP405USTAjl2bcYYjgj+dOu7dIQiIdykYLAYwa8vS56adzPthcF0Zsx4yDEx6jPFWJ4gUBIYgnkg8YqSOCWWEGVTkHg46flVaYHaioWTJIOOgp6N3ZO2okMQOFYsQcrg+1NkBaYZBHljhjx060uSqYJII+8wHFJaxjlXGX5Ax6GmtNTK7b0FhwhGwAEHJzUkdr5ZWU8ggAe4qEWCCZd5J5ycjkZzUCq05kiiLArxz254qkk3c133JI7gYJMewZwKrTRmHb5BYqTk7uM+1W4VktbMlgp7FQc55/8A1VCLWVCwkZTCylsgc/StYblxV9EjnPE0qOkAAXzQPm29SD612fwPvLuwutTlgb900aqyZ43c4P4ZOPxrnLvwtdapcqlhA8rkAMfvcn0I616h8NPhrqOixXP2lxCJwrMjA7gVJI/nXq/UK9aCUVZeZ3UcoxFV81rIztfvL/Q/sGstEQ8d5FKsqthgysHzxnHTHXmvW/2rPFmmeNbPQNR0943vRApuoTkmJXQEc9jzj155z1rlPEXhG6utPMDlZLcuD0wRjp+dUbjwmYvDtxcuW+2RnasecjGMDg9TXG8vrwqRvHXY2lleIi7ctz55v0RZiIwdoPOTznv/AFqO1O2dSMkg5x6111t8N9UvJ/LEfloWwCTjOeldfpXwIvY0WeeTZjkqRzj8q9WGX1pbqw6WS4ic1JqyPPr1hGhRN2DyAeAKy0QnIHJzxwQT717lZ/A+znlJnvRGccBwc8delax+GPh/R5cRMZSV53AEbscnPaumGVTbtJnqR4fnKXvyPne202a7l2RxOST1A6flW/oPgjU7yYMkD4B5xkE817pZ6FommshggWIqASwxyM5wexrRgvLW2AeBGQn5sBAM8k4rup5XCKTerPTo5DRp2ck2zzfTvhRfSmNZXhQEcFshgf8AGugtPhLbW9xHFcjcikEMoALdM9MnFdXL4jj3BXtiHzk7iDjNPTXQvlPGofBBIY4J9cV2RwagrKKPWhgo01aMUhtj4G0e1ZFt7byivUk5yfWtWPTVspH8uFTuGSN3H14FUJ/EEkpLRxlcdFUdvc0weK5zMoa2TAP3wMMe3J6Y+ldEcPNrQ6I4ao9jRh05AMoFCk4Kn9anMSJu5+UjH0x71k22rzXkzxSoEOdwKjoP1yaqXqyy3BRZJTBnIB4Oe+cdqqNHW0nsUqF2+d7Fu61GDT3YBd52hiRzn0qjJ4k8wORDIxI4UnOKT+yHlf5gwyAQeufaiLTEOUfPA4IPfPetmqaWiubOFJLa5g3Gsy4IlQKc5Ixya878eXn2qdbkkgqAoU16Xd6Sz7iFO9Rzk4/SuF8Y6L5tvI7Ha6DPIPNfP5hRvHmj0Pmc3w/PSco9Dy+4JMpB4x2qDPIwenvVmaLDkkHAOM1DtG7Izx1Jr5rU/NpJpjRIemB0/Gp4J9oJOc9jmqxOD1zSKMexP40IzUmjc0nxFeacx8mXacHjGQfWvStK8WW2o2yC6CliFBUdyeDXjKORjj8a6Dw8HkuAockswwO3WsqkE/eZpF3e51HifRrWRw62iIhJJdDya4a7hiiZkVe/UjpXpZ0e7m0xnEyvKDuKYyfzritbszA678ZJP3e+Kmm76EtLc5pgA3BOOvWkUYHU809kHUHnPSmAENzzj1rfcy2NbSUVU3hiJMkevFdroFjHJAiPKMDJAHUk1w+nRuweRRwmOc966jSLnMkTg5KruZumGrOaubI7Gz0uK1xM+PlB5PfNU/7HivJnmCiNGG04rGuPF5Ni4JDIPlB7k5pNP1//AEaMgN8wJbntWShJdSHZvQ2rvTLZYEgRFyBwe5FcZrmnHTXaTfh24AB5FdDbaxCZw8j/ALonBHcfjWF4ulFxcPNE6yRAgKo6n1P1rSknezE9FoZOm2TXQJOSCehGa6/TdMjgUGfb6BcdBWP4auUkbG/yzkZDDrXdanpUM0UbI/l5XO4dM0TbUrMlHL6hpNvLIdoDcbgy8YFQ2nm2qSxSvmCRvlDHJHtU1znT3dBJuI6H1Hes28ujKAi4Zwfl/Pk0K7sXC1zPN5LptxNAhzC55yOv+RTI2sWm3IeWO0ZPSo9XjdpBJjk9QO56f41lIQucc4wTj1//AF1dk0aKXKzo77TBZwPOkqvgAgDrmq1reJhUcZHfHfms601BlJWQkoRyOtOtZgJBkgDPXHSp5dLM6IVPM0JLRPMIjLYzxxTWtJFAwDhvSrVmPNlDBsgcYzxWqtiJSCAFwOeOBXM3Z6nbCWiMq2WQRqCo+U8+wFWLYJM45YHtxyefrWnBpaAAu+8k4O3gg00aQYnz0I5A3duay5kzpjK+4WxihILKQGzwR7djVuysDIkBBJwdzr3DZpqwu6JuXG07xgZ9avRooQBwY34IUH+dZNq9jRO+xGQ7zrGhVABtOO+avQWat5Zc72DFsZzgU+K0ElsTEv7xRge5qW2iMGCyEOOmM5/z1rPmTAj2KShAKAHByOlXre3V5F4UFck4OMjpRHbPcKHKbCSSQO3arMUKLhTwfRjjiocrmfZFWbysg7TkchRVb7LLw0QIGckHsK1ngSJ9ygFupIFIqG4UAIUIzknvWfNoTK7MxrMIwOASRnceeafb277gB1Pp1q3a2GwpkfKc8mrtlamGUSR5cg57AflU82hjczLew2qNoUuCck859qbPazKxdQuwc8YH4VsCL98XAAJ6qowPwqjdWyQxlSoIOTyea0i9UZvc5HUiUZn2suc5B6DiuG1OULvAAww5J5PXrXf6lEY4HY8FRnAHJFedX2PPJByM9Mcj616dDXVnPU2KGRg80qjPAoIy3r7VJHAcZcED3ruPP1uMjUk/zFSmQLtBGSOAB1pCAinHGemajZNoBzz7VK1ZKJgMYJxgc1JFfywvlGIGcEdagRTMxY9VHQelICp4AIoRadjettV8xgHIZCOh7GhrBb2XEe0FjjLdBWLCUV8gk44rYs7tC6HYrgccD9amzWxrG0lqZ91pktrPscDI5GO4pIfKUKArE9wRx9a2bi+MibygI6Cs+eaBEXCDee/pQm2tTPRMqEbSQAMgcmohKc4PH9akmIaTAzyeBmo2wQSee3TrTM9BuQxwOnvTfujrnn8qcm0Lnpz0705digcjrzkdaaKWxAMkDJJFLtJGBj35p+9R9zio95ycH9aolOw5QMjPTNHlgYznGe9MXOQBySaliQnnOADngUCHwZU8NgNxnNTQQb3wSQBycD61YstMaZVKEOSeRzUs1ulrcMPlzx8tRuapF62YW1muzbvxnB/nSyOhImd0LgcBuSPwqmbh4igCGNjwB/eJqeK1lYAyjB5yF4IrOyBPuTPfJeQuroQFJ2kjBPXvmolVH8tgwGV5+pzVEMUEYYmJQ54Izx+NSSzpGww/zIOFxxx2/n+lUlbY1imzY06yiRXLqNp+VfXP51Zs7xYopYyqoELLuJ4HJ5rmG1SXaiE+owOhBrShh+2pIhlZWkAYjv0rNwstWXGN27Gxc3MTICjF1QAkgdTjtVjSmcwO6ERvtxk9xVXTbctFApILJwQR97FbUYNsuz7x9uoFcr/lRbirFdbQHBeVnYdweM+lThCHGxiCxwQO3piqvmEsoC7Dk5GOtWIohEQy7m4yGH+FZPzONoNoiOHLO/3V4z0qK1SVJdhGSR0H86nV3co+CCTt+nvVY+bDORGcgt0xQtrAiSaB/NC8Kccn0pkMSeWq5Pn7iSw6YzU7sgAilbaX5AHBoW3ROVIYk9AKLtItJaELjZKUYEEAEc/XFNAK5eN8kBuG7mpIzhpPOYABNq56k1FGAm7cpBwCOKe7OiM9LCiAmIu7/KBggdATWaxKOFLg4PFX4mby33nCk5IHJPPSqEkscsgMQK4A3Kw6GrjctaPUI2BcMrsTgjp0pItklyGP3AACMU4RrktE43k8rj8arTBreNsLlhg4UdcZrRWY72Qnmm3vJYnBdBtYAjPBpcpnKhVBIAJOOPSmWciSFUGGbJySOnWnTxB3GQflPGfWmtzBMwNWUKVXqw5LAdazUchsit3XNzWm8kZVgCFUDAx35rEiQk5HOOSK7IbIwlqyzDnCfKQxP3qgkcliScDPI71NGzFAoOQvNRFsnBySDwPSghEoYrFsb6YqrHkSD1BrSns1tkOX52hsEdSScj8KzVHzDJA+vNNFx3R6pLZxwOpZH5OeTx35olidSDhghOCM0pUzQIqNkNwSw61DHGLeIQK2xMnHHTINeWtjvRIkMqxIUYnDZOe/Wq7k+ftwEGcFgOBwadE88SEoQQAAQe1L/wAfIQEBCBgnr0qkJaqzKa3bPgIgIzgkdv8APFGwoyZdsY7DnNWBC6TYUhScqBjkk1BbvPbMFCZycEHOe9UrGVrSS6Eok2MWwSSMZY9ff9aj8wS3DgK0ShRk9zjNRvA8qoQC3PTsBjv+lTSRIseSEDEAE+hq1ZHQiDM9wFEQ2KQAm5v8+tdT4V8J3Xiq5itXRhbQkF5FwAMj/GsjSNAn1zVLOztpVWVnCnjAQY6nHQYr6I0TRrTRrGK2tEwhUKXIALEdTketfV5bg0kqs16H12V4JKPtaiu+hU8PeGrLRLZEijUPH8wkIyc1r4MuVGAxxz0B71N5QjikIjGdpxyc9PSiAM0cYIUg9SeT7AV7976n0t76soXGnG4jCMFC5yc54x9K5vX4HjRXjZXVTkoeoPuK7FwYUJf58nBBP171ha1pUVxazM7lWUblA6nPTmtYPVNnVSequY5vYNkQtY0M5UZxxg4/oaikv71YSsruXJG44HHc8Vh6Te/ZtXQAZUsFAIyev867W48qNSCBgckDtmq5rNWRu3ytJK5zr2lxdSrcSEqUAYnPJAOO3FSxWDyyY3KRjjJJrXidVQyKuY8YOBwR6VXjmEkjNGBhugPAGKXPJkucmY15YSeYCfLJAwApJ459qIrdGgQjcCAM4J6itiKRTJhQA6nk46UiRiTeykZGcgdOtX7R7MftJWszLigCyIXUucAAY7juaWWzfzEBIR8ggVZkDw7mQ/PwoPXjPJxVkRKoVsAseMk5I460Xaehd2mrdSusYjckEZOFIx+VVpNOcIGPCbuM9utWhhJcL9/7248VLEm5SHZsyLyD6eoFbRvFHRG8UWdPhRLq2iDjcDjK9TxkVfezxkqApJ3Env7VR04xrcJEeCzDBPXAHT9K11G5GCsCc9B2riqXUjgqJ81zNWF8EyLtIOBjoaqvamJS0YPXOT25rUwY4SOC3U8YPp0NV7qOVrcqpAI5JUdvWlHfUmK11ZhjDu+eXYkcDqK5XxFax7mUhwxJ5IwD9K7C4Y2sAlwNmOSeOc4rnNWlFwR0K+i84rnrR5tOjOXEQ5lyvZnhGtwNFeuhBUBiRxwaygTnnj2zxXpPinw+11vlhhUyAljtPOK406SWOGGOMnvivlK1CVOTTR+cYzATpVH23MbGCc/p1pcDcetOKFHKnsSKavJA6jpXImeFbWzGKD1OQKv2d49tHiNtpzkk9RVEqcirunxCRwGUsT0rTS12Eb30NjTdeltjJiVwWXafmJJNaxdL+1iMq4IXlscgHg1mWttbuQJF2BTnFLqE5ssvA7EZwQelYbvTQ0u7amDqECQXLLGd6dQcc1VU4PXqavPceYclQXJwQw4qlJgsTgAGtdLIxL9jcGGGRckgkcetXbS/eMyhdw3JgY9ax45PLQgc56t3qx9ub7GYjwT1buR6UF3TIJJW4TcSASce9bEOqJaaUAwLSSdB6CsDGGwSBzTmJYAEkhT3NDs7Ep2RqW+pBYiNvBODz198U2WSW4VEiB8vHBYYrPhXbJlumfpWiupfIkKHCIMEke/NCuth6PcfZ2VzDeI5bgjll5GfSu9tr6dbEI0nyhdxBPf1rnLOa2liPluCR2PXrU09zvjdFdgQRkr17/zrJ3bVxqNtSnqt6ZCfnzk1lG4k8yIh8ZBUYPTPNPumzHhkI54z1rPVvMkJIAwOMVohaR2LjOiyFMs5IOd3qetZznYTjqantV/eFjwBkn2qCXAY49eDSQEXQ+nrTlfHI5/GkbsMYwKVD7cd6diYvzL1heG26gkHsDzXYaTdLcICepwuD1PFcCkhUgAn3rqfDVx5gCKpyDkkVy1Vpc9ChNNWOxhjPyFVPHBDdjT1i85CVHJOCT2HNTWSedGnUHOTV2K2EhyoAAHIFea2dqZTttJCKA8oxyxbtjtVp7c+YhEYfgA8c9aljtDE6pjKg/Mc5IFX/sZhnLf8suNvtxWXMjWL6laKCJsmMIQMbiTyDVn7D5rKV2scdc9c1Zt7NfMB8tN4wS3rjOKsGzAmDjIbPrjFZ3BtGfDbzGULIoVcYG39atQWpfzAUBBUKNw6nNaiWvI3FT32nqKe1sg6jnjleMnmk5MLmTZputghhMT5I2t2A71JFC3lF2TGFLAYxkVqLZoyspJDMMKe4qeK1eLyweUQYBIwTUXRNzLFsJUAKEMQGyO1MhgCAKQQxP3geK1J4nm+SMYIHBxz71VmtnMwIDAA8jpmqujGVloY11YJG5AlfIyQQfU9DUEkQjhkJOwJjg55/wD110UttFFGxZwXIyMjI/D3rl9WlljiPlAup6nHTGf0ranqyE72OR1xsoTkIh6Ank+wrz+8i2SkAcZzyMV2XiRpLm2Xc6uEO4Ac4zXGTnbn1xwfb/Ir1aGiOeraxRJPJ704SMO9Nbg8frQO+a7TztQGfelXHXrzSdOaVOo69etJC6kkEmxgQcfSnSEbiScg+g6VH5RBGc5zzQIyDjt3NMaJI8KQF5HY1qaXMLNy5TIYAEEdOvNY6uFORnPqaebxy3PB45HAqbX0KTSNvU5VkijUbShJbgVk7iCBjGD60C73DJ5I7EVE0pZgQMAnk0bBvsSvP5hUAAemBUW7cQOnNG07eB+NLFCzlexJ496FbcnqR538Dk560nKcDrUnkkEnGMHv606JDxkdD1Ap3BIZgkAkEZNNAyBzzmpXUE5HB75/Go1TLAY4zzxS8h2FhbJ4Gcd6EJXGRnnoO9SKRGBwRnjGKbtAwQCfan0BXZatruW2X91wD8vFLCry4OwuSBkntjrS21jI0YkxtQgAFj1NEreUMA5IIIK9qncpGgkaJN5sgLMMcZ6Y70suovDKw9Sdo9PTvVS2vERWJAJJAwe1LdbftKsxBAxjPQGptqMhKPOqkkZZjkKec1DdlQwMYI9dwpykrIURwwByGX6kVDco5kLgcep/rVGt7RGL85AwcnrzXSaDpc7QrOwURnO0sOSR6H04rnLeF5pVRRkE4rvbKyiW3ghJOxMMcHnODWVWVlZFwdldklu+5olA8ooMYUEjp161oCQNEDkKQMbgMVGNglUiJyzHAU9qbcxICqhCXUlsd+9cWjZXMluySOAx4dJRjsvfNPQIzsHPJG4Ad+P/AK1RW8e5sKMELuP4U6O3S6bgYO3cXUdDzkVGnU59ByOONxKHIxxzzQim0cExHLDlnGaZEH4TZwGGDilaVLZgGLOwOCAen1oM9wwm0EgFRjn0wO1NjdUmwAw3kEHHTrSPd71A2jIyDkdBVcAK0bIGYt82OuKpLTUtK7LKRFMsSshwCCfWmxR+YoXON2ASBjkVFKWilQAZLAMQR3q1O/lIpVTheo6E4H1pK9xLfQpRWzRsu4mUZIO4cnP+f51mygQSZWEOVbJYHoDW5LuJyqkIyjGeSGxWTJaBZpSwJkAG3LZB5q4s6IyT3ZAQYVUKv70ZBAPXmkmfzGJfCMRtIBzzTobcRDBZgzHduLcAnNFwqokp81QQAAfWtEtbGkbNFUFVkTy2/FRk0guXMjBX2vnONucenFOskCyKAFx2allhPnAtHknGFHtVJpPUTSSuZurb1jlDOjMSAwXv3z/Ksa24bHODW5e2xW3dmTY4zknoa59H2ZwCfeuqHvLQ43oy3ECgwQD2BpkMbvNtAIIGSB2FRCYrgjAOfTrUkFz5fXOTyTmqWwrotTCWdAAcjAx9eeP1rOI2sc8e1WBN+7JXgZ/WqwO8nHHNNaCvqj1ookah1JQgHAx0zn0qBiPMVFG4Fd2fSpVY28gjcgHHDEfrzTo955RDjI+YjoP8ivJR6VyuiHIKEZznBFRt8jHB2KvBPeroRIvmQqy4J3DvVW2gimUc5kJBPPzVSvYSYwGIn5m+dQW3CoA/k/vSGJJ3AZ4qyIRbzO8Y80Lwykc5OfWo4TFFBHChk8wk7mkIwBnoKuNh2TIxdLGpMcRcd1bsP85pfMDeYIyUc9WK5wf8+9Nki8tgVGCzEMPUZ5qXTbc3GoRxmIASMFA45P4V2YWn7arGHc68JS9tVjBHp/wo8ONFaHV5QRLLja23jaOmPrXpMkOQhVtpPJGSMj2o0iwisdNtrZAqCNAmAMZwOCR79anELySrI+0IBkFehPvX6FG0EorRLQ/SoJQiorRLQliidgEkIIHYH+tOj27goXJJ4x9eaI32OAV3Bj19Kci+WwOWBJyRnj8KkpKyGvGAzDZkE889PrWTqyLHAWQvlTwQRgitiZ/K3Hbx1IHXmqN7bIlu6OBKpwCoP41pBanRSWqPKtXgNndpIF2HOdwPQ5z/ACrrbOZbnT0kBV945x0HGP1Nc14qtTbDJON0rDb6Dgj+da+gzG60tCEAESBAwx7kk/nVR10fQ6Fd3v0NKILDuyeFCnHrnv8A5/8A1wxxP52ACI8nOTgAmlMgklKorNwAR14z9amjwAzhWwevOQKWqVkZvREUdoQW5z3H/wBeiC3KZJYEHqM9ieO9SOzYdkB+YckHp2oljWIKcsXwOTxwKV2xJ3IJo/KQbRuJGOR3z1qt5rC6SI/cYj5j/jVy4TzWjJI2AAKSec9TVaayIhCAclgePx5rog42sdUHG1upPPCLdkIH73IUn19cirEFoBMHeQBFjwRjqex/KoFx9oIPRiCcnjNWYIUlZyXxgc5yQeelFtk2NK+jYsAiivoFWIksw2n0962IYVjmySeTzx1rItoidRgBzkMCOOMVvTWbSsydAvAPrXPVVpWOasrSsU54k3Da2TnkYOCKjuEMcYIxgDnA5q6YULgoQQpx1qmtsYfO2D5nJO1mJwfQZ7Cs1bQyjYxL22DQyKRvRsfL7Z5zXJ3trGkjGMhQDxjvj0rsp2MJdOkncDoPrXI6kCbwouArA5J5HXnFJxvLUzlFuWpjm1LAMQJN3JzXL+JtD8kyXNnFldvzDPT3ArvLfTtqem7kbcmlm0qOSIAKSw4I7H1zXJXpxqrl6nnYihGvFxe76nz1dRuX+ZcHJqqowxBz+Vd/4n8LNBdlokJUscD0rjLm32SlT1z0FfM1aUqUrNH53i8JPDzaaK8SlmGBnnpXTaIwjURNCqyddxFc1Fugk3DAI7kVr6fcyySoZdxI4zXNJXOKG1upp6uogdBjZxzgVhS3ixvg4YE8gj+VdXfQC+tY3GQccDv9a4u+gMc7KCHCnkj1qIaomV0iGaTe+QTyePzqLJ+mKUDnB55pueTWhyu5JGuVBB74pCx79eO3Smqe2TRjqQeetJBuIOQM5HNKTzx1zyaU9B39xSAY4Pc00IUEngnA6EUJ8uD0AOaVUzgD09aaoPQ8e9CdmXZo1obyJYxtGHIwRjg81ow30kuwgLGTwc9vWucglEZ4GSeMGpPPc4AcevOOtK1zZNWN3UbmBImBYSzA9QawUddwPtUXOASc8/nSKMYINJWtYyu2S+aYyQuRk8+4pCw4JPOeKjBzjP4kUpI47DtTtqIVsEjuTTe/tSocDOfzpn8jTJsJjn/69bXh2d4JCFLAkjkHnrWMo7HjnrUtrM8DhlJBzyQeaykuZWNqUlGSZ7Ro1tIsIkClyy527eTWvaQ/Id0bIwOSG4rjPhzrk97dm2d1Hlpu3EZyM9P1r0wRQXOARksQBtODn3rw6t4tpnqJ6FGC3jBH7tiTg7uvrWhFagwnIwSQMEdqsrpUtuivARgN82ByAe9S2tqjsXKMduOexJrl5tLmy1SKce+LYETgkAsO3WrsVq8kQaVQpAySaupaOYtwBXGCMjn8atR2vlorAHk5JxxWfPcoymsgg3IAmTuwp69eBT2tgMAZyTwccDitI6Ykpw+4uRkAMePwqS2s0ikYOhJ4A3dutLn0JujOFuOAeWUYyO1Ktmy4JYnnAHWtOOBGdxjBUZAA5IpiqY8FSdpPJI9qSk2ZtszHQw5IGCx5x2qB5ecjJB5GBU2sMZLVow23I4ZeowOxrl7DUn0vMDyjYG4IOSR3raK0ISvqad00nUjk85PH6VzGtBEUK75GcgKcEj8cV0EupQ6opEUqgKeeOQK5XXr0WaHKRXAY5JZuQO+B/wDXrqpLUlbnGaj+5s5gOd/3dw5H+Ncdck7sEZOOo4rp9XvIVkJjcgkYI/PIrmJlIkBKlcjkEcV7FLRGFXXYqgc4APvgUg6+9KwCtgdO9BU9T610nA02GOcYoDbcUKMckcUo6UCRKZt+AOCeKaIWY+tRjsR19qckzLnBIPFAIlSAvkA4x3IqQabNsDBCw9RUSTtHkk5PpWhba1JCuQBwMYAqdVsVpYSx0Se5dVKYDHG4ggD61qDwm8JKs4AA6+v51Vj8RXHl4X5PQgcj3zUU2uXG05kdycAkjg1naTe4KxJJpC2+CJVwTgDHQ1BcRoMEEIBwdp61Sl1CafaNxCjsOtRR5PO7JJ5BPU1dmlqK99izM6bsoDj/AGutQ72wcdR3IpAQvGM+1OiALAAcnAHHWmgSbehHGpcjPSpSiHlcgr1GOppyr5YwckjndSRgkrn16+nWkWk2ghiM7YXjuWPapdoiBOfm6YFTwzfZw6IQSOrdqqgoZMHBBOCR0J6UAvd0JGnMaqgJB+8ccc1HHLsXnndjOe9MA2PweOlEjA8jsMdetBOrZGpOSADg+p+tWp7j7QiqAd68DHGetU8EYwSATU1s5hmQk5ANNmsY9x8QEJywyRnJI471ZaIOpAkDE9m79aqnEhYk4OfzqS1mZSibS2DkADBpeZpGGupr6TbLEymQZ91ODXVwwl0V0HYNyc+vpWLpqYaMhOeoBOa2rQmOMliocYHoCM+lcU22U42RIJ0F0jOQGC5JI4HsaW4t1bbIrB+Dle3timIjSKrR5YgnqOtNgUsrbmG6MnkDAOaw6XRG462BSI5IHGOPSktRtXptJA56A015AQuME5wR6VIoeXMQBwQCQR0BOP8AGl5GNtRLdHdgpIDccU2GBoblyRgEDOeue9TOqIuVc56DcOTg0xpCig4z3ZmHQUldkohadijhQImDHB9cdqcFcTARRktjJJHQUtsQxClcYyQwGME04RmPhMle+f8AGq2NFdEQtnclzKcH+EdQKWS4aOMB1UkEHd69f6ipWAcFVI3AfeHXioOGh2SDJB5JHQen+femvMhD/NjmiBUMr7ucDpWdPJJh49uGYdeORVzywoCM4BYghgPSs7UYy10myQbFQgsepqorUEVxD9kYB3D88sB1+tOmP2yXyiFwh5NLFE7RKAq8cZ96gleWCOQKgBTkgDPH5+xrVb7m8ZNKxIZUhYINuc8A4608TLJdh40OFypY1UDImwGLYT82TirbPGoMoAGBk54p2No+8rlTUFZ0clhIT2Ue3/1q5t7SQEkpgZ4FdO7+YiOgyS2CaiMReMwoAx756ZrSM2kYyhc55LGUbMKfm6Zp0do+4Dblv7vWt6K2eOMA4ZSB94dxUcixxlyibAFBJ6cnrWinczcDC+ySgDKkDqc/rT47CR22/dOMgnpW5cKrQMSgznj3pko3lBv2pt3FgeQeapSehmldnZPbB8FMlAMA+/NJsyoVpcJjhlOD/nipIJZbRBkbju5A7+9Nj8+Oxk8sZLklQy9GNecuiPR0ZWKGQFQUKA5BA6//AF6TYXR5UdVCL8y9yM06J3iQRPtMrEBcdT+NMaIxyIjqUdhuYq3T69q18h6bCnfJJvRx5bKOB3I6/wAqfJZKshBQSuBkAnr61HpwQNsDZBbjj1J9/wDOKSS2lW7fywTOo4YNkDIrWlRlUdoJs6aVCpWaUFcfs8zBdCfcH0yK6L4faOdQ8SWxWMGJTuADE5YZPPbA5pdE8B6vqLW8rBraAr87kDA4+p6817H4d8PQ+HdHgtbYRk/ekkxklj15PNfXZfl7oNVKm/RH1+WZW6Eva1d+iNl43ncbVAIAOB7+tTJFscxsQMgZ3ZpsAIBAYqQOqjNSKoVizOxOMncMk/SvaaZ9BZ7DlUxErncq8jHenBMqMMAWG4YGT0NDDzcEHA27uP61NwwDxkEeuO/eoC2xVSM25IPznAHI4PrVS+Ta5wRhyeF6irxUvPkHORyfQ9KoM5DKCuNp5GM59auO5vDQ4DxvHGmx0JLD7+eecYA68cUeBpfMs54ggy2GLYyAM9P51Y8ZoqWWIw5BlyzEdsVmeAWeG4nwjPkAYGOORzyap/FbyNXe79Dpntyk7eQDlgMhfTnJqOS5a2TACtgnOeSat+d5Vx5pwGwAc9jg1TeMyTGRI1B9AfX060492EdrtD0VZUDsDjGSOgNSo2fvjOMMA3BpsaBCsfzE98mpLa3y53FiCcZ9Kgyt3GoyRsqjG8ZO3uahUssgdydxOORnNSgRR3QJTkDh89c+2akaIyEkjB4YD0961Ts9DoTtoirbwP5jmYNxggMMGtB4SsRIyhK8EH1HSlhVpIt33sHBHenu5jdAiEqwPXnBpxbck2XGT5rmfatMLy3LgEZ+8TyTj+ldEzB4yctnPOTgAdz/AErGggaG9g80ARgqADjOSa35YRFGxVRwM7fX8KVVpzTIrtOaZSiiEQRUPBO44OcUye3lUuwlHU4JXp6VNFHujJEZJzyMYxS3CkwlzwyjjJ96xvdqxh1VjnZFLs7ORluu3iufu8GcZjKEAgnHT0wa6m9YLIikDJ65/nXP6gyy3TgL907SPX3/ABppXlqT8UncpxBrdM7+QOKlW2eSMAgKSc56Z/GkW2RVIAJJ6hee1XLaTcoT5sJwDnpWM4u6cTCcHe6Od1TRjiQygD0B5B/GvNfEWgCNyyIVdSR7H3Fe3RWK3sZDtznnd6A9fesHxB4aWcK6bcrnCnqea5qtBV1bqcVfCQxUWmtT5+uYJRJgp8wqK2me1dWIOAc4zXpGueHkblIVVuhOM96wb7RY40yRnOOMcjg5r5+rhXTbv0PjMTlc6LbXQjsrxjYmfaXA4IBxkVi30sdyoKRiNs8r3NWrdpNOdgg3wOMFSO/tWdchTIGDYJPK8cVwcqizyKkeXcoHCNxx3IpoAbJGanIUngcjqaiOC3GRTOBpCBcjH8qRcDk8D1p3PA9KQYCk9alMm1tRchOnrRGoY4HrxTF+Y5/UnpUiNtPQZ96rYFa+pZtrJJWxLKIgMfe5qSayiQgLKHJ9DjFUQS5yT3pyRs2MA0GsXfZEhtSnIcEe1RqvPQ5qxawSuwREJYnj2qxLYS2ylZFA75HNLrYpQvqjOEZbHPOc4JpQpwRj8c1LwqkY5Bp0Vq8qkqAcdRmjcXLfYriI4yKTYR1PX1q3b6fLISNpBrUs/DTXWAAWJHO3mtqdKVR2irnXQwNXEWUEYBGcADnvTeQcZ4z0rsV+Hd3KGEcbFgNxGOn1rlLy0eymeKUbHU4x6dac6U6T95E4rA1sLZ1Fa5X2/WnJgsOh+tNQnrnvVi0geeYIib2JGAOSK5ZNJXZwU05SSR3vwogkk1SUDGGUZycE4Ocete12FkAckE4HII6HFcp4O8MnS9OihIjJGWEigAkHBwSOv413embUUxneWXBPHBJPTmvnK0+aTaPYskkLaWkhiQhzlvmI9akjthaAqARkg8g4P41tx6fvxKQQMADnGOelT29vJCSoOQSACR0Geprhc+hcbsyo0QR4EjcnGAOAcdTn8KljgWRgwOFUAEZ4PvV63sMDbkO46kdDzwSKnNvtYB/lAHT161nzIu1jOjiWSQFRkngn0pfIJYkqCScHPfrWpFbBMZGATkkimrAxByABgkZ6n2pKVhPVGaYTEM7d5BxwO9UpoH8oFX2EjAyK2WgDAAAoQwYt3+mKr3ll5y7AeSeD6GtYyVjF6HAeOtSbQRExtzJAwGZAeAxzyfy/WsyzSy1izNzHyzEZwwPOD3rU+JGlS3uiz2xHzRgENnqP/rGvLfB/iBdHuJbOYN5TsWVlOcHvmvQpx5oXW5W8dNzpLm2lsIpVRwnJw44GPX/PvXEeIJ2RUXzQFJzgdD1PNdzquoQ/ZJ5GJCY498f415z4gdHLFQSADjjgZNd1CBi3ZamHJIdysWyx5BHTrVaZwxAGQR1xUtviWVVPVehodULcEgDrn8q9OKSOSTur3KgjeNsMCCaCuTx1qXcuMZ5HUmo0J7d+KpM5NRm3GBjOaQLzx0p456+lCqRg9wady1BsacKMn9TSDr6HrUmOhPOT1pgHP40bA00IM++aVWK9OTSA+gxz1pB9aNzPYUE0+OQjHcehFR9OaVQcjB5zxihDQ+LDHOMkHJFT4Qc9CTnA6Cq0ZCH39aevQH880wT6FpBbqAXdueu2mNcBSdnAx1IqtGo5JPHvUkcakZc8d/egtX6sELs3GMk9fXrU8beQhDcngA+lQF9pwvAJ6ilUBmGTnJGQc0G8XpoPecsucEnoSRxUQfgA/iRT8LsIxn3HamKBkcj3z/n2qUTbW4IwBIOST04+tKoUAdeTmmDAYZz1pWcF8jOPrQhbC8dSTgdvQ0qhioYDgHtTV+XBBHParFnEGnUucAHJBHBpFxi5OyC2j81wuMk9B6mt3RoIfOIliGFxtJOOeayWjEU+YTwT27fjWjps6RSbXz8xCnjpScW0dkINI6qGPYFwMKOMelSRZaM7QvJwp796rW12I/KHExyMqG5xV9LgpOUjhz82SCeFGOv41ySi0tUJxa3JIpHcx7QnHLAHnoahayAy5lUMeACevXvT41WJXcYGT0B5FRGFTMjMdgA5IFY2S1MeVEMcgtypKKMHkkZzV63ywc4HzYUsOtVrexQTYXcRk8sevXtVtUYPsDHIG449qGtUZW12KixPCCcDG7ABGSKj+1sNx2LtJIK9P1qZrtlbGQQe2O/NRQz28CzbgQTjgZ4o26CshscXnxDH7sjgZ75qK4uY4MMN3ICAKO/P/wBepfPyHVNpI5yQM55pbVBgq6AkDBGKLWE1ZaDR/o0gEm5XJ5DDr7/5/wAaWKDZIdxwjdMjoad5YuHy8m1T90d80u8hoo5RwD8pz1xSM7sZOmFVm2bBjBXINU72EiKOQAYAxjHSrzShchF+bONp9PWqd/JGXQyI2xgAQD3xTje6J1KMLywMI3BC7ckEUjyb9zhO+1gWzkDNSqsTv5ZYqduN2OR6CmIIrTCONwJAG0cn2Na/IpaWZRiCSgF2IIGF+lTxSRxSbS+UHQgdPrUTReXIADvIfGF54qO42K6xh1AJGSf4TV6PY3jLTQnik2sQF+TBOADzj/IpIneJhK+3J5AFMilW3uCisrJgDLcY9abCIkcmLIQrjJPcUW0K5lsiZZHaINjdgnIHUCo/MGSSuMAEe59abCPtI5JI4OVFQzKDKqliTnODTXQhljbFFKfNfzFZcgEdM9qFa2QYjBweCMcn2p0UEJzuOSFwCvY1TjCM7uh4X5s469elaJJ6kxXRHb3cab1AcgLz97mlilIUDk9McdKhlQwXIMJYRdS0rDJ/pxT0sw6ic5GRgEg4INctlZHXZWKc8y3NycpIrpgna2Men+f1qW1JkMibsuRyScYGTn+VPtikUgt1UIy4ZnI5P410/gPw2uu62IyGW2UEyHHLAH+Wa78Hh3iKqhsup34DC/WayhfTdkvhv4fTa9ILqSUQ2kigqwUgkg9OOBXqGj+DbSwRA8Ecw3D5sZPStey063hiSJYgkakhUHGOfQVYhBaNIkkKZbczY6CvuKdOnRilBH6DTp06MVGmrJDY7SK2+SKEBWBAUKAM/hxU8FsWUCUfNnCkN6dad8qJiM7mHO49/XNOtSVO8nAH94dB9PrXRrZHVq0NFsEwUHJPTpUwgWQhWAJzxnimAeaASSAOnHINOtgZEyXLDOAMf5Iqrbalcrte44Awgxp8pxznuKa5ZIRsAEYO4kd8nn9aa8eFy6tnPBU5NDkIoADqjdiM5paJpmkUkMhBjkUpnZjkEe9Vp9y3BHG49DjgZ/rVxxhcIp3D5gB9e9U7qIyIXIK5PDejU42vdlw31OG8TTKqukqEuhLDnggjj9azPh7LIXvGyFIUKQ2ck5HQ/hV3xdC8SEu44AAz1JwTVXwNIMXIYKAoBGep5x+PWlLWpp2NJJOenY6p45dzgBVbAOKqqhgTCnk4znpmpkO891K9ccfoajjhOTvdlOOmOtVHTclaaBDbkzI5JXBHAOMn1+lTpcCPZsXJz+A5qCCFBIJZGfK8gDgdcdqdD+6kMnGwkE5PT6frVWT1KST1LMS+U7O2cngDoMd6r4yzgP8AP0Dn0qcXYbBdyMgKBg807ylmJ2scZxxjtycUou24Rutx9tGZwoP7vcoOFOP61PzCNhGcjAIPNRW/lmQGMMOMAHqDzSPI80YMJ3EHBH/16qMXfXYuCbeuwgg8/UIgJI96sNxbOR7fjW9IyLuUnDADGBwPpXO20atdpI4YybgTtPTHrXRcSnecZbB/CorL3kZV/iRHMwhVAOMg5Hc1TmWQkuyFRkY3EgEfTpVxuVwCpIz1ANVLlHa3cM5JIx1GBULSxnF2sjMuIjECWZcEcgHmsO/jhWF3LBehzkH9PxrobmMGycou4442nvmua1iNxGw5T5RleoPc5P4U6aTlqOkueWpn2knnTEIcknjcOSM4/rV6ytJIcJKyuS3OBVG1hltpFkTaUIwG7HP+TW7p0ZJYkB8AcgVVVpbFVbLbYfbwKhcDcAfbNUr61acZQgfxE962HRI1AJwe4xwKrzxDP+sIAPBH5GuemrO5zU007o4zUtG83IyzRAZLAVyF3pognKhcrnADc16rLprFZQAXBGSQMEDPasXUtEMe0KxHGfmA5+lFajGom1uFejGsr9TyXUtHV1bkhl6ACuNvITExBGCD+NevX2kOrOCGJBOARyfeuN13Qy6lyMFeoxg5+tfN4nD21R8XmWA0c4LY4fj15oBweepqSRNp4HfvTBjpjFeTY+KcWmNODj07UAbTyOnSl6ZPTBxR82fUetLcTRGuVORz61IXGPWmbTxkfnS7SKv1JsxVOMY49amgneMg9cHkkVXwdwp6ZXihFQbTNO21YwEkjeT26VDc373BVf4eoB5qox6YB6YNPjXnBOfana70Nk3J2DBYg9s81PGjAArkEVLp1oZXXALHOTXX6XoIdlHlg8c8V10cPKq0ke9g8tniLPuY+haTNc3CBQNzHknrXt3gjwVLaIkhtxjHJbGTnvWR4U8NJJcJ8hRlPBK9favVdIHkKcoUK4z0xwPSvoqdFYaFluz7vDYSOCp2juyraaMkYDeSPm+ViQCTj3ryf42/DVUhGsWEDArxcIB9fmr2ucSsgCKNpIxt4z61n6rHFLa3UFwweLaVdGIHykc9fbNYYiClScpGGOw8cRhpe06fmfGSoSTgHIr0D4c+E5L1/Pk2jzBiND35zz7VneHPCH9reILmLJ+yxFiWA4wDjAr2nQtAjso7eKJCXiwAU4OB0r4DFYhP3Yn53SoKlq9zQ0fSTb7HAJdhtxnAznnArr9PtmijAVSCAGwBg81DpcKXcaExhdhIOPX/ABroNPsNrh2BIbABP16V4E53NrFrR4FlQgq3K52so4PHPXrVltJeIEgkEngMKks4BDcnaeg6/U9hW8kG8g46DOCM5rnuTs9DlWsAmSEwXAGcdccnNTxWAIyxyR3A6mtySxK4OzHPOenIphtduWxgkY64yfaovZlp30MMWLIrBfXOQOR7dKbJa5AbDEjGMGtwWwbgrz0561GtmSuAOAce+PWhO7Hqc+sRR87CxByRjPWoZ7BEDEZV29D0OD1roBYspODk9DnvVP7Gqz8qSfmbB/lWidjN9jhPEmmNcWV0ETE5jIXd/EQM4445r50162gW5mjkQRXikK6qOQeT0r6n1628yFfLyJBnIK5wAK+f/il4cEt0LqAAXLHD4XBPBxmvWwk1ezEtNDz5tW1CyQ27zyPAezHIKgnke1Yk92ZMjLfnwKlu0nt5ikmQVPGemCTVEjbyScntX0UEraHDVk9hYnIYEZHPIpxYkc/561GpK8j86UMcjvg9D3rRI5L6DjtTO09+1M6Z9qQDOPrSgenXuTVBG5c02DzpgCMj8uanv7E2pIAwp6gVreErQOhlOPlPJNa+vaLsUMY8ORuzntiur2P7tSPplgr4dSW5wYiJ5AI9qYAN2QMVtGxBIIPI6j0NUbm0KZI447VzOFjyauHlFXKeMADpTCOeORUhGOP600DuDgfzqdjz2hoBNKuQRjv60cgjGRjrSYNO1idhQM05RwCegpq5OM0fXNFuoh2cAAcc0i9sA9c0gzwOvNHTp69xQG2ooyODwc0BiOR976UnQ9KUe30qWUm9hY2GMcUoBwAOSTSIB1wfrn60A5OOp/8A11RV9hR1yRj1pV+bt+IFCLuOAck9c0gHzH19alFxvYb269/8avWJIYhgSMcjvVJBk4x3rS0u3Ejc5xnIwKqPvOx1YaDlJJFvTrMyyLuGVyNwx1HsfWpWRFIwOeowKuW1r5ByCcEdc/WlW3Jj3AggHHTBzWyie9GikkkPsoFc5Z1i4ySOSOegFXI72S3cGMSENxluoAqjCAh27iMH9eatRxgEbid3UlieatU1Jam6pRkrNGnb3IEfmSE4UggNwce9T/ai3zAsiYHLAEE+gNZzqfmKjBIAIAyDV3T5YvLAlADDOD6fh/nvXPLCpq6OWWCUvhHq0kyOS2w8feHINPhuHQtvZEYcHaOpqQqIQGC7gR97PPeqjSjzEXaBuPAPJFYvCyaujmeCqJXWpIXVQzDBGDz159aLYlkALD1yeSfSn+QygiJd5Uglx3OenX6/rTY4i7EupiP3SAM+tYOjKKu0clTD1Iq7RHb7BIQwGfvMf5UgvIwAQhUrjccckZp7okTKBOofPII5JHrioJFC7SBx0JBxkc/4frWFjjtoBt1f5URnDENuI5TrmpCyCEoRvbdgZ7VAY0tspucufm+o9afaIoLOZTgH7h6E1FtLmdrIZ5csWOCCTgbjjNQ31sJ8Dd8yKSFqy7SzyZeNEiQ4LA859KpXksbBvNGzA2qQ3WmtWiNzNDeWwxDIoboT3PNWPknADR8gZUgdO351BBIRgbsBR0J7HirKXIOwggSkjG1eOPWtWJESRqhKnKsxKj3qE24aQTqMQkEY7buRSyqYpnMu93PIVGx+lJLL5O1EztIXdx0yf/r0K/Q3jTvZ9BsNuplk+UAAkFwfxqIOsCEonQ5yPc96nkt3kSUJuLLgqc8H/GmCPysgg7mxk1oiVeLIkuTESIxtckcjmnxRxSTOzhi+Btwe9QgxWrMZEdjJjD56HNSLbbnDHOCoI29Qfel5FFq3iRmdH3ZAyQR2zVWS4gsssgOCQBkcd/eliAjmJJw/QknoKy9Sugf3YbIBDDB4HXNbQTvqQ2kj0ORGMQckcdVI5qOzT7IkgRiQw5L8YPtRPGkTBwxVQowCevWopB8yKMrFncSOO1ci1R27oeqCXzGywwnBA9P8/rXbfCHVfL1F7PawkZDKJdwxjPQjtXGQyxFEMIAycZHftVrT7hrC8ilt2MVzGflIGQcV6OAqulWT7npZdWdGupb30Po1ZDOVUkKBj7pxVtY40XJIYkcFe9cp4T8VLrlikzxeQ6j5kbAwwOOe/J+tdRbxCOMHcDk84J+uBX3koWs+5+iyp2s+5KsaHDEkZAyAAM9aeMIOmB1JoChmDNkYGBTXbgj5iVHJzwfqKI62Q4q9h8D/ADEgK/y4xno2f8KRpDDgIe3TH9abEVk3EDcy4yBxQFLxqXyCpzwelXdXsaLRjlicwn5sEck/0pgn8yIhd2ep45//AFUsLCePYd/XBJ4A9uKjVzHvwpUqPz9qFY0VreYxwAwJIZmODjgD0z71QuY/PSQht/lvgrHnOccfzq4+yJVwCCzfMM9Bgnn8aq3aslq+GGGAOBxzxzxVR6I1jukcH4w2RBww3s2Nxz0A4/Oq/ghY0SQ7ctwyk9hznmpPF8++IhoyGYbQSMZwc5/Gr/hCzD6IFK4Mh4IGG4681Cd5Nv0KejbZez5l1uYbwq/dBwcZ4NJ5i3ERwhDEgKwOcc1LtUFGEeGU7SSPvDPSluJE2dVVieFUdPwrVO4J36D3w03lnnAGSvOaljgi8sBSPlOCDxkZ9KrramNtyBkcnnJ5PvViASMm5W3EthsDp+FQ7W0ZErK2oOmyRNgbIIOBUkNuphbKYJOVcg8f/WqSNTvkCElCvVj1p6FzAQ52kdB64pXbsTdu1iK3txD8wJ5PNO2lIy8URIHUZAzzyRUdvHKrKCeMdDThE6yBQSQT0UYwOpreGj3OmGjvchhYxXNsfIbazjdyM+tdM4TcsqIAAegPA4Iwa5aGNxq8cYdtjyYAccDHbNdNcDcjgsABhRjOTUV7c6MsRbnRAsaLPubLAnoBVcufIbzUKAZ4bv8AlUxO1AhAyBwT3z71DcK23JJG0EnHfj/Pas01azM42sZ00T9Qv7tgTx2I6cVgahBO74ABDAKdx5reMhSIu/3SQv6VmX06qyckluh/Cppt81kTTcud2KthbeREUJGV+YK3U1YtS8MhdyoOcrsGcZ7E1kJcPLdZYsX6FiO309K1NPjCSSBnLMwBweox6CtnBK99TeUEr33ZqJGSo3hncNtI4yRjOQabLboUPljYTyQxyRViyjkDGVVBQdWI6f5FLMkWd+/BJDZ7Z9KzgtTKCSehTtospuUnOPvDnmpH05J4R5o8zAzyCD7c1et7YvJh8445TirU1sGkGAWX7pYnnipcuWWjJcrS0ONv9ChGSynHBAbr7VxXiKyWGVUeIozAjdjr7+5r2OeyjdFLj5F5HNcv4h8MpqMKAJgBiCCenHc8VhUpRrK60ZjUpKutNGfOPiTQmtpGeJGKA5Ldcc1znlMDyMf/AK69Z8X+DrzTg8yyF7cA5AHQenPX/wCvXAXtjiNJQMk9R6Gvlq9N05tNWPzjH4OVKq7qxh7DninRxt6Hgc+tWUU7lJGCO+BVyytYoXUyqHDDJPXHNcrVjyFRe5lGPgAgg9qaEPA6+ldfpWh6ZKsr3aTEk/IEYDHXgj/69PudMgmGyztsHuxPJNZpq+w/YnGlChwRk06G3L4wDk10EXha5YGZ4m2dAAc8+n1qZdI8h0REZiRliT0Pt2qk+yHDDu+1znPJdDyOO2DWlo2jPfTqACUzyxGK2NO8KzajeIkQG3cN2457/Wu/0bwbIXKrFsUEKcDqa9bC4OVVp2Pqstyh1Gqk1p5mTpXhhEljSKLOeSfWu90Twl9n2OFJaQADI6Y9q3dI8IW1t5TASggDG7Gfxrqbayt1iCL0xhfUe5NfQwjGgrRWvc+2hGGHSUFr3MuxsWhjjKx72+6Qo5HvWg0fkDeSA+eUJ5qzaWx52kllIPBwOlMdRskVow7FRtJGADn1px97WRpFKb5pFe+ui6qgdQrcYxjH4151421Ce4u00y0lAyo3MnJ5B6n8K6Lxn4o/4R6xBWFJLluDGcDg8A1x2gaVPdX8F7cgRTM4ZQw6k9M8mvjc2x970qb0R8nmmN5n7Km9DS8K+H1twwQKAQqlupJIyT/n3rubHSjCVITJIO45qDSLARGUjCBmLEEe2OPyrf0/TyuMvwRwTkggelfDVJanyl+Z3LGn6esSEKAseQT1rcsrcF0UjamfvHnn2pLGxKYV4yQBnA7mtywtFjQMRyDkA88+lcDkK2g2ztEHyocAnG5u9b1jaHgEg54yB1P40W1kk2zPfnA7H3rcstP2gAAkAY57UoamMnoUf7KxuLqPunGRnJ9qpnSlkwTGQF5ruYtL3RrGFyeFJB5qG40cLyOnUf8A161tczU3c4V9LEajanAO7A6nHHeoXs/KOQeGGQB3+prsX0hTKScA9OR24rPbTNmFCkgZww5x1rJqx0Rnoce9j5hEix4A6HHJqtJZAkFgQAD0PvXWmwByF3EYOM/yqjLp0u1iQABj5cYPehNhe7OE8Q6ebb96pOAvIHf3ryPx9p0F/C4kPl4wx29a951Kz8zI3FQDnAJANea+ONIgtraeUAuUiZwQBkkHNddCdpIS1Z8j63ZtFeSgAlATtz14/wD1ViyQuGAZSDnuOa9T13wv9pv2mWNt7EMyqTj24rltW8LTWcmEBlBBICjlfY/pX1FGunZGVSmpepyG0hsHj170H5cduamubV7eQiQFWHUGogcjGOnOfzruTTVzzHFxdmIp2k9h1pR+n0pg546c0oyDgU7EJnd/Dq3S8guomDF0wwC+nQ5Fd7r2lK+mJKIsEcMVGcADjPtXCfCSPztWlQswR1KkL+GK9emskuvDTzbGWIgxiTIBJBx0r3Ka5qKP0jCLnwsE+qPFUs2S4ZJF2sDyOmBTZ7ESjAOG7ZrZ1mwez1AE5weoPBpYLBpQpIPPAFc0aV1ZnJHDqV4tHC31g9sRuHJx07dapLj1616Df6MlypBOTzjHauQv9Je1mIwSB0PrXJUouDv0Pn8ZgJ0Zc0VoZmM8Ek+lAH5CnEYPPXPekI7Y59awPFsNwT0pcdPTNKASc9Pr3pM8g5H1oIsC5zkdaTp0pykA4PJz0pAMY+tAgx1wKfHkkDqKYpHHHfjNO+7gjrSsNIVTg459sUoGFOfXqTQMMvQZz6U3kMMflj60blJdxcbO/Gf1oBOcdDmkHByc9e9OAyVwSMngmkjWKbskPt1LuFxnPeujtLfbGAMAgZJqnpmnAIH4P16nmta3TcNx456ZzmuqEbI+kwlB0467sccy4KZOByefSp0jPlgkZz2PfFJFHhQckHtnOMVahiLKAE6HkY61vGN0epCDIVh80glcd931z71NaWRkWQjkAYA7nmponRWyI+QcAFs5pQDM46KQOo7jn0q1HQ3UFYhaEqq5VgwHP4fWpYMFSpBAGMe/PNTFt5wAE2k4BPWnW/7vJxyeOelbRS0OiMErDo0iTDJGQpHRmyDj8atQ6fHNHvJBKgMTnIzUcUYYKMZ7Z/z+NXrJhbuAyl8+gzmq5eyLUPIy4zJbSA4Ow4O4jHbtVyB0n3QrgkgEHNXri2hkTeEkAKkAMc7Se9ZixG1nK/kwHX3zWqgpKzRXslJWaJ5NFkXEwj3HByQCSPzrMdVLJEINnzYY55HPWun0+92IsUgYjuQP5/rRqdgs8PnRICyjdlRnIxXkYnBvWUUeDjcuVnOC17HL3R/0pAEbYDgsG4x6YqOK33AkEjJ4JPXrT7ki0BZgGfnj39KbG/mSCNGGSu4qOxxzXiNW2PmbIkVTEHB4BPJC49feq90IpYAPLXdnG4+lKk9xFsLL8uRksP51LfNC9mcHMzYAKDoahaMTgmYrRiNUYDqcFfxNRySrDcNtKl1AYBRx+dWfKLL97c6qMiqH2d1ndufn4IHUf5/rWqZKgk0SyPKQzkLkqFBC5Ix71E0zSq4GNwO3IPTjnFPhlLRkONqggDINOk8q2ClQdzHcxUH9aZsRww3KQhJdoVh94rg4FQ29tcvIx81VB6Fun5VdNyrbQCXyegHA601Iw0W5QQI2JPvmmrkct0UZC7KQACAcHFQPO8T4GDyMgDnjNaAmM0RWN8FiQ3GcVFDb/vncMGA2nOMc5zWsdNzJ6bEQuUV904Chhxx1/WsCdy8rHsT61sa1OI4owAAxJyR2A9qw/fvXRFKxzNtnqdzcPPxJHtRDwFJJpwtFaMOCrtkAIR6c1IDlR5QD46lgMGmpPEEHymMK/AB4HHrXAk3ZJHqR97REUYFuXAtigUjKKMk98itzwj4cn8RX8axxOFLFiWPCjtVzwf4bm8T3SfKhsiAskpzkjOSAeCD717NoukwaPaLbwQqFBClivOB2Jr6/L8vVOKq1d+iPtsty1Ukq1Va9EUtO8KrpFnFBDGIlUYLuCSff65rSsryRk2sCNmVLdiR3q2WAcRAhgDubnpWVdWDvJkSMWU5AHQ+xr6eDU1aR9dTaqaSZs28yTDDqxQHjJxk/WppmxwMhP4gfSsWxuTIcOPunkYxg/hV1b9/MGYwSBnBPB/GspU3F6GcqTgy2kzQS4iAIPB5OBSlwqNyCScAY/Q0WVwMgmNkLE8DkYPeq8kPzFCCWHIGcVmmk9TKL11JkBjhGTg45AHemvIJdo8zyyuSx7npgfWq80T22I0PcMOc4OMnmpIpBIQDgknHTr+NPRWaL2sytC7Ro5YlySCoHPrwagu38yFnA5ACkZ+pq8swjlMYAwBkHHPp1rLvXTZKm/wAokHDKOQe9aR1d2bwTlK5wviyWOZIkUsXOCQTwOtdRodrDp+nWh2OB5YZgTkkkZJGOxrj9Tt2udUs7ZWy5O1jySOTjPfoa9AVBGIoNgdAdu4HgDHAArCyTfmzOp2KwdPJIMRwoLFjzgZqIQxJcLI4V0ABA2557H9KkUhmdSQyquCexyaZOg+04JODgDHTNaR7BHsG0MxcK4xgbieo+lTB3aLIX5F6nOM9uD60sciibY6fLxhvYCn2r8sAQSuSFHfnFS7ibuh6IGOVAwVAKk+386baIfMOCfLXoG5PT1qSNQ+QG2uCMjrSRkuzoARhsE+uKpOysVHRWESF8b8YXHUYznrQ+SFc8HPIzkmmvO4uNkYMijGQDjB9akEZl+cFUC44xzWkdHqbLRpNkNtst9URnyNj8M3QZH/163pHj84NEVMW3cBj8Oc1hQOZr1Iwep6MM5I9K14iABs278bRkHj/69RUtzXMatua73I1LY4Gcnjvnmo53T7QEbdg46fT/ABpwJhkQMMheAc4wAfSoZ3XzDJn5QeQRnFTbqRYz7thCzAKOBzkfWsCcNdSBVbJVsAdfrXQ3Bjc4IBBGSSf5Vh+WIZWcBQo5BHU9e9Zxmo37mcZ8t+5ltDIs4EasNmQQ3cGt6yeEyghAu5QDnqG+tZN0/l+YScAAEjuDV7RZFeBHjVGlDckHBGfb8fSum7mk0dWs0mblq7QAKVJQjJB681NDbpJgBflUhguOoPanlzMgUgADHIPNTQxOVDImBjv1/Cs9kTsrsmiRNoLArgjHr+lTM4GECgH1Iz17063hJwWOAQNwPWn4QoQpB57Hn/GsLJnOkmyq0KKQFO8lsAkce4rJu4S0UpCkkkEqD79a1AhV9jHhT3PSqE0It0E5LEAcqAefyrRKz0NUnF6HM6lblo2QxAFcZVhnNeZeMNEIildCgVOXjRQOMjnP/wBevWryVLkgqWick5IHOK5nxFaxXFrK7IS4G0YAAP14rnxFH20LNanLisMsRTaa1PEY7ASjKpn2NaNjpFvKwZsIFAyCCc16FoHw+N5pKTOBun3LFg7TuHHJ6dqpzfDO5RDuuPnHGDkY54yc148suqtK2p85LJ6lrxszFsbPT40UbHLjoA2ATyKvw29tDsEKEbTgnHU/WtG2+Hl3awHcr55EbgdeeoJrasvB0oizJEUUD7wbJPufeso5XWb1VkZwyes37ysjEsNBLEszHywNwJGBnvT4tCjublo1XcwB4B7Hiu2tdBeWZIo4iP4TtycccE1s2HhGO3y0hwxPBI5HX09K9Ojl8INOR7VDLaVOzlujjdA8GxQSTBUKzKeSOSpPc5rvLPS0sIYlO4Sg4JIGCR16f41bt7PyN0pxg8E9M89cVL5UVxhmBYg4U5OBXqOysoqyR6t1tHRIhe3GwMXxKP4c8YzVmEyRxiPADEnBB7/So0gKEOACQNpOP1+tLFlI5WdSxUBiCc557Vg1fYm12TMqogDkISPmI4B/EVzuvapFolhNMJozKgOyINnJ7E+1WNc1m006wnlmlARVLfe6V43qWpT+I7gTyy7FIBCgEAgZxn1rwsxxrpQ9nTer3PBzHH+xh7Kk9Xux0tw2qaxJd3f72UgHBJwOTwK6PQI0XDQrzuztJ5B9uayrCzOxQSuABnHc10GhRrFcxAqfLBzuJ56V8HUbep8XKTlqzutDjaaGMBWErbu/BI7n611FgCURdoDA8n/CsLw5FFJwr52kMRyfXj2rsNNi3RhmHykHae/vmvHqbkJ6GhptrnAJDHuzV0Wn2ZRyMAZGOO2KztOt8EH+Lg4/Wun0y33EYUE45Ncu7JlJE9lYhiCAQo6+tdLYWIyhA7+nJqPT7LbgAHnriuo0yxwCAvOOSfSuiKOWTuSaVpmVUgZA5Oc8n61cvNGEsecEeoBrX0uyCbAVypANaJs0yeOfpW6joYczPObvRQvIHA4xj696zJ9Ozzgcj0r0e70pSCAvJHBzxWHcaSS2MZOcYrNwLjPocFLpew8J1OeOlZ9xppTJxjjkEZB9q7qXTcYAA5NZV7pwLADIHXB6GpsbKZ53q9gI0YAhS3c/j6V5V4+0o3VrLCJUSRAQcLgnII/KvddW05VVwAMnq341474+iL3AgG0v95uOeDySfTFY35WmddJXZ5LF4blZwCS2QGLY647/AK1n6t4MT9+IwPNkAyxJYDn09a9g0zw680IV8bQoOQOp9alu/C29RGsZTDZJb16da7qdZq2pEtz5X8W+EgWKgL5gHXPU854FeZX2nSafIFlBUkBgM/WvrnxT4MiWV3hQEHCkkZOc8kH0ryLxv4Alkf8AdRlRhmORzxng5Pv6V7WGxKbSkzCUVNWe54sOoxnrSg4PvVm7sZbeRlaJ0Cnkke/f9arevX8a9m6kro81pxep6D8HbrZ4giRWCF2CsSeCD2r3OK2YaVLE6hoNxYqBwe+RXzh8PL1bDxPaSO4RNwyx7c17zP4lVLZ1hdXLEsvof/rV7eHknTXkfoeVz9pho66rQ4jxbFE8yyxI0YAwVY55HvWZp8bMyAITnr7Vb1cmeYnB56Ajoe9RaSFVwmCecg+nWrSszujG0rl37JlwAeCOSVxWfqGjhoTtTJB55zkV0kNsp2EntkD19qjntZIGC4yDjJXtW7hGS5WdEqcakeWR5PqGjJE7ugODzgjoKxWiKtg5BHXNesaxpELjzSOTwFXnPufrXD6loxUlgpU54OPrXkVsPKDuj5DHZa4PmgtDnSBwPXrQBnr/ADqY2joMEc5xTApTqCOeB6/5zXFax846bjuhgU857cZoUYOMc59KXIx6e9IRtwSM0EcvkNUZwBnGOTUi4U9CcDn9aaAMjPelA/x5oGltoOi+g6ZzSlQygj16fzpsanIA6+hqRIXcjpzjr/P+dJJvY2jCUrJIIYvM28ZPer1rppllBZMjPOatWuniEKWzk9K1IYixAAK5PAAzxW8YWs2e1h8IotOS1JILdY02EYC44BqVF5AUD8B1psUfzjOc+5/xqYReWcc/hXSke5FWSHwAAkE7TjdzVqBN6EknIGAFGc9agUBcjBJ4A7UsYIwueCeR3+tapaG0VqiWGDcAhBLk4C45755pyK6HIBXbjJP40uQkqktxjke3r/Op12xl+rhskHOfzq0tTdJD0EUqABWVweWY9aUIQygAsCccD8KIvLRAfmJz1HarBgC7SCSDyR6f41rFGsVfQSO3EccbI5zksQa1bEQxogKSBmwpx2681QgyIhGBgyHAZeo960raBbYRB3XJADZY9qqxbXQctskWASSG6cnvUF3pUUlsGRiXHADY59u1W2t4pAcHbyCAT71Zg2whCwAIHBPc1cbqxaukjnLXC44wwPIGc10mmTxIsodXxgKoI68npWZc2ctlcecrYEhI7etaGmH7ScM43DGFAx0recVKNzSUbxTZk+INIkKtcpGWJBOAcAdcccVh2bICEAIlIySBwfxr0OW3821aEjBPG49s964K70Z7AOXnVyGbAPUDPFfKYyh7KXMloz4jMcMqM1NKyZSA+z5DkMMnA6gU6WWNLN2YhAo25UAAenOfpVdjscHDvxgnPBNMcTfZzG4SPzOCpHH0+teclqjx27IpTxyKqMRy3AI5B4pmnKiSsc/OMY3DrUwwIihl+dTuA54FQLaH7UpCbN3y7gcjHNWktmOOu4RF55HEoQJu2g9AcGkuMiZSuDtAzkcHH+f0pzr9kjcOxAUlsgDj1qrDuaTIy4J4+Wmo9Six5SHLxBgB6jgkVXVjs+bI2nHy8D/PFRh3KooOwBiOQeKldRBCzMdkkn3Qf5irSsShIFG4HPyg8ED+dLFaqx8wyeQCCSzcg/rSLG0axjGEY43AZwP84qhql0fIWIEYyTjHU1rFXOebszO1K6+1XBIIKj5Rt6HHGfxqoCQc4NC4OPTPNOClvcf/AF//AK1b+Rild6HpbQtbyuiPjPI2+lbHh/w7ca7NHBbxPNE5G9+wyepqDSbOfULtIkRppHYLsI5I74z3x717Z4Q8Mw+G4di7g5O5sDGecgE17eWYH/l7VW2yPv8AKcvuvb1VtsjT0HRBpVvHCyohCBCyjAOP61prhHAHIA3ZXofaiVGWRChALHn1FSKAFwDjjivo277n1l23dksUgBIGMEcjA/zmqn2YspdD8pI46H/9VOZ0Ee0jGWwCe3vUbEq2UOEU04q2xtCPLqZtzbTshe3I83JUjAH41Ys75GgIDpuUcqvU46/rUsr78qpUdywrEmsBBctcxS7EAJYAH1P9a7YWmrS36HowtUjaW/Q3rW7DIECOpAB3E9alM7Fsluc4DAc1nafMHUMWIBUAAngn0qRp082IOdm9tqAA9f8ACuVw5W9DjlBxb0LOfM4Aye2alE5iPzKgYY696q4jLhRIScYxtx3p6s0qHI5UjDHkjNZMydtxrx9ck7s/f7H2/CqF/NtiBjjMrhgo6c569q1HlaSBBnICnqp5ySMVh3zB7Z0lxkdAuRzWtJcz1Oihq1c5rR7c6h4uQqAAp3MewIHJ/Ouxe2ZSU29T37n61h+C02T3d2UIDjyuOx61uXIKYc7vmBILE4x/LNZT+O3Yxq6zaRnSRsqlFXY/UbjnPp7VCbh1PzIBhRuA5BPqKuKVRiRgnoQwznviqkquFUxIGJPK/StoaqzLg76MktrhXXJJJHBPvVuK6RAYyGVgSowOvpzVazJniDsixS45AGR7VNanJwilnY54FQ7O+hNkyzbxjeW4Bxznr0600s8QKRgSYBPAyQSelG+I8E4JyrY4A9jUv7sBEUlnzgkcE1CunqCfLuMiDBducsTkk8D/ABpsYdFKtjk9QecZqRonOW7DGR3565ptyriIFEzk7WbPTrWkHdpGsGpNIbprsusW6AqBk5Lc44PP5VqyARM5TqTgYPHNY+hRl78vKThV+Ur0GcjP6VqyqWmCK5HON2BionbnZjVt7RkAycspDMvQ0q22fnklxuHI6c0rMLcBQoBHJI4yM1XjXY8h2sGIyuScc+lS7tEu7SKFzII4cHaHbKjjsK566uZsYV0Oeu0Z47iugvI5mA+cAocg4rjdXkEMzBIyHzz6Hj0qLK4QSbEvL1ZoQiPvBwSD1GM1teFYkjhyFVmc53E9gelcnAolmVQcbjjOa7HQbIRlFUNsHBYHrnrXXCz22O2CTVuh0i20hiDuRgtkEHgmrVpkwlW+TAKggcH3qlDZBQQsr/MRgMc4PfFadrbjyvnJyvQnqfaom1axhNpKxNE52IQg4weD1pUA4KsofOSMj9KlQIJ4U+Z0HJKjGcjjv61A8oikA8oAk5Ddx+OaxSbM4xIphwW2gYPLE471RuAmwkl+e2eOhq9MG+cOOGB6VRmQcKdyEggbevA61orGsUmjFkTc23AVUGc9QcZNZOqECxnUj5WXcD68D+tbvleRuxzxyWPIz04rF1wlNOnIGQQFGBwBkcinDV3CK1ub/hbTIItBtA6h2eMsuTkLkk5+vFSR6PFLIzjIPRmBxz7VY0GBhodkhjZVFupDEYwevWrkcJuNgA2qoyRnPb1pKTV9TLmcW2jPTS5EO2dyYRwrE8+5xUsGmpH1BYNgAEcA561owxo5BD5wTlTz+lPkhVwI1+UL1OeBRzt6Nj9o3uyNcxlcKsfPJHekC5GQN5zzj6VMLeV0Bwdi8FhxTlhiiIKMQTyQT04rO6Mm10KwQlCW+6ew6GiK38tOApYcnPA/KrTKGCgEnHPy+tRyDnAzgd807XY4ptlS3YqxJQ9Oh7e9Ymt+IYNHjE8zN5QBZwvQAeuav6lfwaZazTyEoERmJJ9OgzXzZ4/+Iza1NKkaFEJxtLZG36V5mNxHsVyR3Z42a5hHBwcYv3mhnxD+Jd1rl5JFbSbLbOMbQCcHjpXM6P40vtL+XKzxgg4kGcc+tc/yxz3JpB1r5aXv/Fqfl1TEVKk3NvU9r8OeLrbXFAV9k20FkYgDJ7Ad+9d9oUMMrpvUk5BUA4Ar5atpjDKjgkbT1U4P516H4Z+Md/owaO6jjvEbABxtYfiPavLr4VyV4HRCspLV2Z9QaFG0argHk8kdsetdlpsQMao+4kcjBxmuB8A+IdO8T2iS6ZOrjAJjVslSRkg8dRmvSLEJ8m89ByF4r5qonGTTR1LZG3pyIPLJBGePmbBFdXpERVgUIx09a5izjRlUjJBAIOcV1Wltt2gNjnFYRRnI67TLRgVA9Ow611el2e5gvCkjJzWToESyAYByBgkdj/jXW6dbAAkghl9epFdMUcbZdsbUR7Szc9MY/rV1IAcnGeeOOtSWqbeDgAHHSrSxk4AGB1FbpIxMuaAP1GBWdPYoW4HToc9a6GSDB5AJHpVaS2G7BGP8aGirnLTaUjZwuM+nOKw7/TdmQAAM9DycdsV3z24RTsXnsAOa53UrUKjM3AJ4yaxauVFvY851q2IjZcHOOMcV4zq2lSanrUyoUJyVKP1GDg4969s8UMYrWchMnIU+wPU1514e0pGv5pSu9Bkg9SSTzXJLWVj0qcrRuQWeii1gRQiA4HAJ/LNSS6YQoAjJyeR29xXSrp+5kUZQkHg9qmn0YjBLeo6Z7VqlYwcjynWNDaaZkEeVHVE6/wCTXH6z4OhvldPKEZkG0BgcjjnPevarjSXeXIjOSc5Iwc1SutCR+GiJyRkk9R1P0q4ycWFz4/8AHnwxJEShSQBwUGASPXvXhWs6FPpVyY5ARgnDMMZ9xX3J8WDoXhrT5Lq/u4bPYR5cbSZcg8EgZJPPU/rXxr8Q/E1r4g1MLZAmGMsC56OSeCPavp8G5yiuZaHNUaehy9vKYZY5F6qc1694V1c6rp+7+NF2lQM8+teOj1H4Cuq8Da0dPu/JJx5h4JPFe/h52lyvZnsZTiPZ1PZt6M9B1G15LMV35yR35zWVBH5EmQc4wc10E8Qe3Bz5hxjODz9O9Y0kRD5wQD2Nesloj7pQ2Z1mnCGTyJ85CrkgCrTxJc/MTsIAIGOCKp+FMeUQ8g2nCEGtW7thDJG0YbYRyw7eldMafMdMadzBuNPdrgggbeoOOPpWRqeiyNncgAxgEEEfzrrxZiXALseMnb/+uqk+k+fGXy4xyDjmtnS5lZmkqSqR5WeVXejtHKQU4J4JqleaEEAAIJB/hNejX2ipHFuQsSGwcjp+HWsCfT92ckA+uMV49TDqLaaPnq+Bim00ceuhhsY4HoBTRogRhnkenWuoFtsxgHIPJzTBaknBHQVzOil0OL6jDscu+hvjKcj2/Gkj0aXGOnHTPJrqDbAdGx6896EhAAXaWbPNR7FEfUaW9jBj0YR7SSQwHJ9asQaaqsSVJwecitd4dzg4HTnNPW1TIO4jjoKpU0jWOGjHZFOOIR4yDk85xjFCLg46c8YqfaDlSCHzgikVDGvc8jJFWopGqhZjoQzKQAAQOvrT/KbI3cZ4xnpSqhRQV5BIznrUuAGxjcff6mqSsbxjcYsRDZxyBwD9KnWNgp3gccgUiRBlJGPYE/pUkUOSCTgkcAVaRtFWCCMsHO3OABk9uelWBChtH2kgjkg9M5qCMncCpJKnJxVlYjuQBuepAzgfU1aWxqkLZxFyg+UAEZ3Ht7Vbjt2Y8nqew/XvUc1t9kmK5DHaMY6c06HznIKngHH9a2irm6jYsRL5URQkgjLAnqferUaJHCHjwXGMnGOv9abbzi4kEcoUsF64wSQe9WwIbYjcDIWYEEcevX6VSV2Wo6i7grxbgCpPTHBqQRGXcYgAAcAL25pyWABULI2GOQxHarNsDHviH3Q2QR1ya0SWyKsuhDcWImt3VWUOhHJPHSk0wHyIiQC0bHODj6VoxRCfckuQSMcAZBxWd5Bs9TWOMkLIRtDN0BJxk1vBJqzNIpNNdUaNpbbVLk4yeAe/PPNY3inSRGsMuB8xJIBz+JrrLezLTyIRmNQGBB6mqGpWb3FjMmCTyQW5B9K83F0lVptdUePj6CrUZLdrU8qm8ofIEKuGPPYCq72xmO9W3AHv269TV64tmgcggs4JUgdiKgC/uyYlZEIGV9cGvkdUz4BroY3N/uCALt3ZAHUCp1EkaoOcEYz/APXqsSlrcYTcxLYYDkipPPkaNiNowOMnpWiVxxaQ1p3QeVszk4y3btRJA8JjIcIR82FGM/5zUa3EotlkZ1Y5ORt6e/40okY4Gck8ljxmmk2WpLuHlLsJL/eUgqRyKYh+RFY7wpwB68U1+CVA3EjgD3qHyBCxBT5iBtAbrWiWxDki6sDrasoIQyE4GOnHFctdOxmIJyMnn8TWve3pS1iG3JQ4yT3rCJyc8jnmtoKy1OOTuAyelKrkYwaRF3Hj9KGBU9MVoSm0fWXw/wDCr2YmuLoRvOsmVYLgYHHGea7sMQyBQCT1IPSo7VEtuEiVRnBGOB1z1qxFAWXgEnvjjH5V99pHRbLY/a1aNorboIw4BVgckYGc4/zzUq8uTtwBjBz19eKiittuHHzJk4OcDPpUyB2IOQjKcHI4+mKl2eiNUl0JFQK65AJB4AHNU5JEcllGDxnmpPtUsUwd4hNzgBgQCR/n3ps7FgRtEZYHgc8+xppWZtGLTsQCJG3legBbdjk+3aqjQlogGJy42kDjk1eVXEQUY4xnHXFU3/dsOu8k7Qc4NaQeppCTTObuTPYXakkoiN8pHTvyP1rf0y5EkPnZyQfvDgdOcdao30D3EKh0Tzc7sZz7cVDb3eE+wbCjgkZ9cc47V2T/AHsV5bnfNe2in23NmOczbiXGWGFwKs2pZA5Y/McDI6GsQTuQrJAw2jBBPU57VpRSlIogQcZ5BGMc9z6V59RWdjy6sVF2RJI5Zd5cpjqBySP8KxNWu4zbSlyAccZ6n0wB78VrT3MePKVPnyACBkEfWsTxBcIlo8TE7iMgY5ByOh71tQvfU6MOnu0WfClqlvowlldhvJkC9Ae3H5CtGZfOjAzkA7hkdKbp8Lpo9uqBlIQAsVGPXoaZd/IdgOS2MkcCuVe9Js47c02yqVCOQFXBH3h6/jUDujsjg7hkdOp61LeBbZYYgrPJICVKjIB6c556VELNYvkDEJjJI7dc10RtG3MbxsrXFgctNnaUYjaQSOnbirVtcJbuFDdTjd7+9VIbOOCZnilkYEhQG7D2+tWQRJJ5bgoCVYFf5Yobi2J2ctCS3jTzCDEA6YJIPByeuKkd/LIPCHPDdvzpLeNkQMp2hgQx6jGac8qeaiAkn+IkcH6VC3vYW72JYmM0ReJ/9ogHpg96ivpUCYeURLksFB5OOuPWi4CbI4/LwTzxnpn0FNu4oo7eHejYQ54Gce/rV07KSujWno1oO0Bvtk0+0eWkePmYYwD059+a0ZEIw6dc8Y79qoaDiMXYBJL7RuI4x7e9WZiVk2DdgDggcVk9ZtmE7ObYxkycb/nJx061GjLCyrIxZi3LHjH/ANapNnlxB8kkkHj15/z1qnNELhlLhjtO4c/zprXfYI2e+xS1UifcxOwLyGPqDiuJ1+UG4Qo27IKkYxj/ADmux1SdZNgU+U44HHOa4nXGVrxv7/BJXoc9Kxlo0NLW5Hoyh5lU43McA56V6Jo8TqEDEMRhtwyAa4bwtbJdX6Agkg5AyPp3r0XTbU7wrnaFHI6ZwMV1wtGmdeigaEcYYqImUsAcnPQ+n9KlUlNvmoyyZ71HEmZAIxsYYJbHWr0NqAjs4LFTuBHQ5rnOS+pFEHdg+5WJAwFHTHenGPDIX5fBoErnaqgqzHHansh3BQuD3Ocn60DbexE+BgvwgOCfT0/Wsy5crkkkkZwcetaDuoRk5JUc8Ag1Vu4nlzIjDAAypHPHcCtY2T1NIaPUyEZUk/eSsXwCQoGce+a57XZZI4pE4EbHaec5wSR+tdM0InLAEq6jOVGCc+prm9eUQwBGJEhYttODkEck+9bU1a9jeCSudvpEcsWl21vIWOYwSB0AwOKtRtIrMUUlMAAYwAaSz4jiOCAygEd+gqcyoHdFJOADhR1PeuXVnFqyrCRyEyHz8wxgk+9WBsidSy7nOMj1pyRDfvxsY85J5I9KWAgN8vzHONwFG40r9BJJQpyRtCjcQOo60KUfbkYDY69+OKjiRZMbxluwboDk9RUuFKHc4GMY9/Uf4U3boNpbJESoQxT7oxwex9qaytLCVY7SDn0+lT4JdCu3IXknoOpzVWY5cODkgDOCeaI3YRTbMDx5okuqeHbu2tHcSyKVWNTkOeM5z0HevkvxD4R1TQLkpe20g64Yg4NfZBu1lcAowRiBknIGT1xVTWNKstWtpLe7iEpYcFlHB6ZBI4rjxGDjWd3ozycflNLHK8naSPicKT1yPXNAxjI69M19C+MPgNaXkBuNGyjhdxiJGW9ccfjXi+ueC9V0CUx3Fs4A5zgk189WwVSlruvI+BxeTYjC3cVzLujAoGRinFGRsMGU5xgjFJgk84rgs7nz7i4uz0ZueE/G2seC703GlXbQEkbkIyr/AFB/pg1754S/autp7mNNbsP7PQJhprcmTcB2wBkEnnODXzOo7HNSx/uyGIB9jWM8NSrfGvmaRnJbPQ/Rz4dfFHw54/aZdHvEnntVVpIyfmAOeSPqCPwr0jSVeQghcA1+WvhTxbqHhTWE1OwuZ7a5UjMkLkbhnow6EHHINfY3gr9szw5ctbpqlpd20yovmNGuVdgBnAHOCc14GIy6cJXpq6OmNRNeZ9i+FHEVyiEEqw+6OTn1rvLKPCjA474HNfP3gf46eDdda38zVotPnlJMcczhSeT6nPv06Zr3rSdVsriIeVeQyOACQrg4z0Oa440px+JGEu50ESYAzjkdfercYwBxVO3mSeMNERIv3cgg59e9XoAXGSTj1xV2sjMY6kc8gZquY9zDd3Hpmrb84wcgdjTAgJyeB1xSYFNrcqQd2AD16Viavb5hfawJAJORnI74966G4j3bQCMY9a53WWEakFcgjj68/wD66za0KjueXeKFSRdpBKNzweTg1n6Po5CRKYdi4DbiM8fWtnUrB7y6CICIw3XGefQVvWGkG3hjQps2qMg8/nWKptu50c1lYw10kMi4GHB7VXntguQASx9al8eePPDvw70s6jrmqW1lAp2hdwyx9AB3/wAa+afif+2vpmnrJaeELOa/vHj3LezhRChyQQRnJ/D867KeEq1GrKyM+dbnvl1BjLyMsUcY3FnIAPXPXr0r5++KP7VPg/wcbmz02d9Z1OKQI0UAJQcHJ3HABBGCDyPSvlnx7+0B458akQ6nrcggGcwWq+WhUnOOvOPXr715fLLuuGkAJySSWOSSeuTXtUcuhT1m7szdRnT/ABJ+JGpfEjxJdapfhbdJmDJaREmOLCgcZ55xk89Sa5JeB6e4FJ95s9Bn8qdGxBz0x1zXqJJJJGad9xoJJ/pipbaVoJkdeCCCD34pig5APWnrl2CgZycYFJScXdGtNuMlKO6PYvD+px6npkbkjIA3Hv8AhU19GkciDaRgdSc59vrXHeCbifTZpbKeJ0UsA2Rypx0r0C7tibcOUIAIAJ7g5/z+NfQ0Ze0imj9TwdVV6UZ9bah4XkdL2MhgUDAlWGc4BrsLS2MjbFGGbkkjpXI6Ap+27QhYqNwHUnB5rvLFM4QKXLDGT1Br04Jcp6i+FEMNnEzrCoxt5Jz1OaBp7C4CnaEzgj2q/bWrW00hJ4YcnHvU/kJCMPk5OR2x+NClZ2RHNZ2Rh3enxuhWAoJFG0nbk5B9etcfe2EaySF1JJAAAPAOew/Ou6uYx52UGADxzg//AF6yr7Tp2DOka7ewUg+pzWkoRnGzNZQjONnuecXVg0LjJJBP3j39abPaOUUkEcdSOPbn8K6O5sQGCHJcHkYzU9tYtLH8w+XGMHuK4pYey1OR4dJXOOlszDsA+ckbvlHTk0kdk8i71Q4ztA966ybS9+FSFV+YqMjJJxnP0qqdE8hSpLHnafQnFcjw7OV4d2OZlheN8lCh44PTNN8sKoCrnPJGK259PZZZAMuykAA8jNQDT9xDscHO0gewPGKy5GjmdKxlfZjIykKQc8nFItuykgg4PQVrfZy8h2E/MNoJ7DnmoPsUiqTjcIzyVFLlJ5F2KUMZB5IHHIxyamt4fMwFzz36f571KkZIJcnPp/WkjTdtA45/rRy9S1GwxYSiHOAQeOakTKRZA5BAJ7inoglIBIyMYwelSJAdoCBnBOQMc1UYmsYXIoUYHCpgnke+atQQOi7xwcgdOaSOElclGGDgnHSrltv2gbM4PHFaqJsopWIQjRqshHPTnse1WI1gVMxht+ASB2Pf/PvQYnkXBBAHzYHQnvUlhbM4Eh4VWx9TVpJI0SsiSyBjAc8noSOg+tXIbNpmywZFChgQcZ5qOBRE0TBh5YJLAc9KtQkM7CM7wxwc849qtRd7jsyTToBEu0HcuQoDDOT+NXI08yQ+YChBydveo7eEAqiqxQYIPv35q20H2iEhQ3JxtU5J/GtEkncSSuNiEvmM5DKMheRzgc9Ki1ZQjo6gh1IwwHQYz1rQt1EEaCUZBYKPUYHWlnjgnco4X5U3AHPPHGSK3p73aN6S1u0N0fzL0ApuUsoUE4yeefarN3v4jnICE9AR0/Csrw85jY5Y+YCVA6gZ7kV0IUZV3hDDaVBJGOnXH1rGrC0mnszCrTSk09UzyTxJF9k1Bw0BETnKgdTnvWRLhYyIsqx6D2r0L4gaUt5aiTfiRDuJHBK4AABrz2YG1LxFC7MMA56EmvjMVQdKq1ayPzzG4d4es0lo9jGm3qElZNz44G38ah8xR908jGQV6VPcyS+R5ZjLuGwSTyAeP8/Ss+SAFsZ2NnaWDdKxsrI8x76jncRzAEFY2IDHpjFSRwh3ZxKGQE7QQc96q3agyoiE5IAJPHAzRbNLbja7smTwenr71a2JLUTqOB+7AGNzev5/WlXMcbsxLleSW/8A1/Wq4tyXLSvuYnIIFRXjKlkC7kMvIB71ol2MrlC+uhMdgUogOSD61Q9Qac+WIbOSevrTQSOOa12MmC5BBHBBqYnOzcOf0NQr8vUd+asqAqLnj0Bpgj7rhJlbaEOFAySe3NSCcW5QFhvOSAO4/wAKyZNU+xRfMHKgDhVJOfr/APXqYX9s5iLOyu6jAYEEZ7EV9/7N7n7j7F6PcuKQdgUMQG37egycg9ac0gYruJT8AcGoGmTcqGXnPIwTk/5zScTHrsYdPmBz1pKLWrNFBrVofM4iZSA0g3AE5GBnvih0E8geLKkYGDggmoopU2kDGOpB4NLMmOEdQpwT1GP/AK9K9nYtOzGSKzAqXKnOcdx25qvPJ90uGyDhSvepCN07cZGOvr+NV2gSSTflxs6DPHtx61astS42vdla2nSV5CQQyg5B4PHesLUIXlYylGTAyATn17jvW5LN5hLMCpYAAHuACPzrOvFMMOw4KucNxjZgZz/nFddGaUrLqdtCdpW7kuiXkVu8MMxZ9w4x1U+9XoZ98ZB/eEDO1TknnvXIJcfZpUdQMgcg9zWjaX0rEykbJAmDt44HTj1qa1JJtoyr0UnzI3BGXVSCUAPRuCDWbquZbN12O0oKsrEdckg4NWIL1xCCdqlk3DJyc+3viqt9O90uEPIYbccHr/jWVNOOrMqSaTbZ0QJhsraPaQUUKQecsB1NULtxujikywcZ3AAAc8D1q7vDrEZk2sRhlHr+FQlII2GV3npk8EVywZyUzPKqrhkJY4CgsM889M1YELupcEnIwV7+/Bp0USB1TqrdcD696hMXl3ZwNq4BHP1rS/M9DS93oIiSSBy7AKp4XHJx/Sp5gz2xAILdCR1GKYpV2AQAtnkHuaaM24Y71ILEkDuf0otd36i/MSQsjL8+QDuK46D1qzt8x1bgFRzj9KqGHfIrk4LYznrxVyGYoDGE3Dqcnk029rB2sxxUYyAwxz1649qbcu7KWzkADceP5UotpZ4XONpzgL3HvmqN3mC1KOANx+8x64PQCtaaTOmlZ6I19JZBZGZfmDEKGAxnOMZNTTyCMeWch1I6ck55/QVHokflaHbDGC6ljk9fQ/hxilkdWZVPzbudwHOe9ciXvNnDvJtkMh3AldwRTnPYdc00jEYYDAJ5FWBlVURZCercVUgMk1qS+FbLYB4PXg49Kd7jWupjatOY2+ZQFXJGQPXFcBezbrqQhdmGxgHPIrttVlCllkZZgMM3ByMf5zXCyMk0pKk56n0FY1H71jXrY3PByFb8kkPtAIj7k55r0a2VyUU/KQcg9+RXn3gplW93lGIHVgemeK9FswZGDiMlScDp2rt+GmjokrQRcY7iSXOAvKirFugj24JTI7HrUapmUgDAI546fWpIo2iiYAjBPHGeaw30OZbpCBVTcS7EsSRSJkrzkAn1606JAMyOxBA/SmSRtMQSVVOAPU1XqU7Ec+NvMYJUgBs9f8arSFo0feMANuJA5x2q5MhaIlR8yjtyT1qJ4vNyS2ASCFZuvHSi9krk3skZS2g3kKPLLD7xzg/riuf8TW8cdsku071AU+hHNb8jvGU3xgE8kE8emK5rXElkhJlOBGcY9c10Ulu2zqpRvdtnd25YWsW5gjlQVQDOBjue+alQHcHAAJ7+tQadA0MMTS7zKqquSeOgxgVPJIgiII5BxjHT3rBJN6GCV35CsVC4KHeRjd6fhSiRY/kIJJHHHTsabZZhIV1brwcjHsOadv8ANk8twAQOvf16jtTWj8jRLXTYeuUiJJIGcDioY2lkIUj5V6kjrSKgjVk3jI+bGTUsMjlAQyljRqloKV1sQyAsSV59R6VGXDspUhF6ZPXmnmUyhwWCBsD5v1xiq9zEGQIGG8kckdB2xVxWuo4JX94rtG0bGUKG2tnaPr1qZtyzEsOgyT6+1Qx20sSEkEjHLetWdhMWSMvjk5NEtdhS1dkwYDLKg4UY3E4OevWqc2l214WN1FHKCu0BsHAPvjqKliKPKvmcKRtJ96mkgSOQg8KBkDPP1rK3Qxa6HmPi34Iad4hnlmsmS2nYgKgHyj8e1eNeKfhXq/hhizxGaDqJYgSp9Oe1fWkUMbEOmS2eFz2qCeyieA288OYpPvxk5HXOK4amGo1elmeRicsw2LWsbPufEkllNGQrRNk9QQamt7ZlQuV3DGCPT/6/FfT/AIx+F2la7azbIxayA/u5VJ+RepyOM14h4t8DXXheRfOIMTJlWiU4JJOMnpn8a8XEYSVBXWqPicdk1TC3nHWPc4qCEtIQeODnOeKuWtwYPlH134zyakMIkgffkSgADnAB75qB7EQ/KZscdQOtcCsz53laReGvXd0CkrmVxGI1kdiSg9veu30D4oeI/D9kbfTPEOoWSRrlY4ZyFDevXr7YrzWOMRh9p3kDjI6c9aA80akKCdyhW2jg/jUOEXuFmlc9s0r9rH4m+H5YFsPGV5OF/wCWN3AjDr3OM885INeu+G/+Cj3xAtbzGp6fZXsUioka2jGMIQeSc5Jznr/Ovjfn5iZSjgDIHHekhmlWYFcgjH09v61lKhTmrNIW2h+lfhb/AIKSaHbalLZ+K9MmtI4yVFzbKZlyOvAGccjkius1D/goj8O4ZvKsIrm+Kx+bIzDywMngDdjJ7kDOK/K52a4uAZXZiBk57entVia9BtBH5nnMG3YI71z/AFGk2rIjVan3zrn/AAUzllneLTPB86RhionlYLkAnnBJ4x37+1cDq/8AwUW8UPcyOuiWM0SgBVNwQSccj7pAx7GvkSbUEmgjQyyIVIzg9R1x+lU3lEZBQ+ZjoSO/TmtVhKXWIk3Y+i/Ff7Y3xE8QwSmxng0Z5VUia3O5xjPGCMc+uK4K4/aY+KWpWq28vjO+8sk/NGFQnI5zgD9Oa8qSR1xgkL0wDQkhj4QZIOQetbxo04KySE23udTca1c6xd/atVu5r25dgxnuZjIScdAc9KyZtYBkIXIC/wAQGM9apx3ZkQiRiMfdI6Cqob94d3OTWiSRGnUkuZxLKSoIBOcCq6jIyDTsEHn1705YsShSQMdT70ty0rkaqSM+h7Uq8ds1Kn7qRAMMenHOT/Wur8PfDrUdekWR4zBbEjLMAGPqAPWsJ1I01ds1ULrQ53StFu9XmEdtCzsemOnX1r0jwX8PzaOs14gedhgIeQuO4PvXZ6R4QttEskSAFGA2kKOT9T6mtW0tJUXAR0YEgZOP0rzKmIlPRaI1grbmFP4Zgi/eAeXKjk44IbtmmWE5u4sb/vHBUdiCa6CcSxghEBI6g9T+tYA2adfIoQLubcxHqSf1r3MrxHvezk99j7HJsU1L2Uno9hNPc2OqxSYIVW53AjIz3r0eyiaZYZk4JUMSv8QOcVw9xm6McgXMQyBgd+9dvoD+fYxATFjz8vAAAHTFfaKDUEz7rktBMswrucBiQM5JNPkgVE5y4J5HpVq0RJFCk4VSR0z61JPAUfdjCHgDPXGOazt7xzbSMWW3HDIOQcYbpUQtGWPrkjgnGetad5aFkdFwCxwcnjrmozGUXAJBwMlTgkgf1rRO9jRa2scjqGn7SzMp+XGSMnA6VFpMTgsiKMsCQXPGB1GK3drRRkuWWU54PJz29ayrR3tL1HbDhztbB6Z4zXZyc0GdnK5QehZn0eVrbzVKySON2MEYOOg7VXmsCscaYyc/MMYIrqBbjzisoPlcMADj6CoY7Z8BAcCRsDJ6fWuKNupwx8zi/wCyMYaOJg38QPKkE1XurBC2H2BsY6Z7da7NrIIXWQ4QIcsOx+vtUE2mISHAyAgUMRn86JU4y3QpU4yepxn9ju2NiZJA5A5xz61nvpL2E0gBLqQpAPBHsf1ruorWZUkEERJ6kjHHHHWqI0ckgJukkYBiHHIPpn2rhnQtrE5JULaxODltw7EAbXDcrj68U1YjFguGDKc4B96646AJ598hIzyeeCQcVUTTF+4ANoOA0nPAPrXOo62sZKOtjCFiU8slQMkgAjk/nUq2MvlB1IRs5/CtWOxeUhjkqG4I6CpbO1VS6ODg/MWHXGetWoaG0YaIpW4DqoCcrjJI61YWATSoACmWyWzycj61NFborBF3EE5ySauQ2ZlIHCbScnrzzVunbUbhbUp/Yls089T5oDEEY59uv+FUVDpIONgY5CqMDHWuhFqZQdmG24JPPNVp7OKOYO4JO3jk4JHpRBdB07bMo28MvMbgYbCkHjHWr9jbRpkDfuzuyAeeCKVVSQgyRnA9sAVJZxyKFchwQcZJxmtEtCrabk0UjyHaMEqMEqOoqayR9oIHOMkHvRGmcbUwRwCveprNhL5sSAqE6k85/wA/StUrrQrl00JUJkAR42YjLDH8sfnVmOzE1ukmw5BywJxn8KbBKCgAG8kY596sRWrwuiq7dQSx6DPp+dC0YtmY9pb/AGXUn3A7ZDktjjv/ACrbt8KAQ+ABuyDxjpWTrLmG4EoOHGAQO4BOa0bR0lWMwRFNygFWIOeM5rSrG6Ui6sLpSKer2ci2skjBXLDggcDtivLdTtwJnl2sRnCEdMgV69e5mjw5AIxwDwD2rzjxHpQlEIyYmWQ+Y4JAHXHHFfN5pC8FJ9D5LOabcIzfQ4S7gGHJGTgAjpnmstrcFsKNqZBwfUH/APXWleborwqHLqDgv271CgjtCJZmGW4APcf5FeDHZI+NaSVynLFJkBEBdj978xSRL+5VpoyH3HJUdanjvYSHldW4OAM5rMutYRnRUh2qMkhh35rZJ2Oa+u5ozKyqPLBJI2jHWsfVGKMI3DIygZG7ODWnLf7LdHThm55GcVz88plkLkkkncT61UdNyZaaEXPAJOfrQvHrnOaSlTBPJxWhA5SWbHU+wqeXiFM4yDz645qFAcjsPUf5+tIMsD82D6k1KRSPuhpkYAZVsZxg4z65qshikuQWROcd+3sa5A2Os2TkmOXeBtI27s+3eqp1m701fs0sZUkhtzAg4GeM+lfpnso291n9AKlBL3Wdjf2bw75bZQc/KCxzjn14qnbapc6dMiXMHnANkyA88+nY1StvF0NxGolDRuBggAY7fz5rStb6C5WMtIAHIwGIyPyz1+tUrpcrVzaN1FRkrouWl7bzEuvynIUhj6ngfWrrSgrhVYjpt9a5q40xrghoHCxqSR9QfUUyz1uW0WTzf3jDkLjB6881DoxlrF69iXQjLWD17G7HclmCInyLlSCOfpmjfsZVYZULkBeCeahs9XjuYiY0YMoDMCBxk8c/WmPIJWDDAyOc+lcck07NHFNO9mrFhwJUJzs2noRyayr2MNEfvFieQD2qf7Sl1HtQMGA4OQO/NDCO4QbSysvAA6nB7mlFuDTZMXKnJM5G7EiPh15P3SBipNNnk85FBBIGMEZyKuTwvIHYMWJBUkjkVjRyGGQOvbIPOMivUU1UieopKrHc3pJGvC2dqlW4AOMDkU2SSC6URPL5EqAASEYHX+dVNPdZXBAbAzgep60yecTTgoAjrgAHHJ7Vm43T8jJwTTR2txIWjDEj7vDKc9uPzqtfHlH2HB4PPJ4zU3yAREKz/Lznt6imBo3UEg/L0BPB44FebF8rPOhoOs4Q7ISAu4ZY9ccdKrCQsyeaw2ggZI6fX/Pepow4mBiHIwCPTjHeoJ5TGyZGTna2B0INXBalRWoy3lKzykn5ckBhx3POKk+Tyg7OCc5zkUQxMARGQwBHYc96IlWHzSUVySMKRkDNXu7laNj1kBcsNpAXg46Z6UtqXLKVK7xwM9xSYDEIHQE4yFHJ9qeqGO5R/LZBgKe49z/k1PSxNky04DTsU57HI4B9qxtXkkNkXZQDGd2M5J7EYrWCtJDK8ZEuATwvcdBWNeIjW2+S4Ic54Pf2xW9HTU6aWiuje09GhsLYSMDlAVBPQHoOabOwgf5VOQeg9Oe4qxDEjwxhCGAAwVGc8YOKruGG8oThCQVB5PODx+FcsXq7nAm7tjnkSNc8leQQeTk1Smd4osIPnPHA6jtU8jGNASc87iRwcVHJNuIUjBB6k0R0ZSTVrHM+JIZbaFJggcsD5hXjHoCK4s5HIBI75rsNfme3sJAQWYv1IxketcZuCkbiR6YrllrI11vqdf4JtoXd38wxvjAU9GPvxXfwZUDYpQ5+Ydua4vwOjC0+YLvRtyknPBFd3aFTuclhnGc/yrvl8KXkb1dlbsSI3lxu2QCwGcipIcyLypOOchgMDtUM6fbWa2cHZ2YHaT9DinhDEeGIJULjPIArNWa8zDTZbihmaN8IRxyCOvqaUEI4BGdoByfqT+lM3n7vtnI4FSQBpfMyBjO0cjnjmqcbJDd0rEU8ZdQTnBPXJqs/yKUIJPXcatfaFQFMEgEKT6e9VnLFQG6Z/OlrbUFtqZ1wAR+9ZcMDgEcYrB8SRiOEbFUBgCSvUnnn6V00scca7SATg8EdsnHNYevXUa2bo6AsQVGOCDjgitaWr20OijqzqNLnD6ZZ3DlmLQgjJyCQMc/jU8aM4LyKVyRyVIB47GqWhyCTR9PQYCCJccck4OasWDuGaOXgE8Bucd8ioaVtNyHHsSuVeRUIBB55ByPxpXwzEgDjAIH8qaFSfLq5AIwCR6e1OeNHIDhgw6lTgGpVk0K6TRGkqNg8kE7SD1B96a7GL7ibyMYU45/GnKFhj27QQTzxnP1zSQRgvgkkZyAMjGfpTv1DmtdkYJEYEkAidmyADkY65zQ8YSNXJJI9QMdfWpmZZSUL7OMA55GD29STTFhG0pnLYwCR1/Ci+zEnbVkMbvNKFJyh7H/Penu+5mQnLZ4x6U6YDJVzygypAPp7VWjPBDIzlT1Xrj+dUlfUdrq46QGQoQhUDuSOTTfLYOgdGHqT3pxfJAIIOcfT60uCGJjQOFAGR0BoS6Cs9iX7QPIEcceHwT05J+tNVVs4yRlmPUMQcH270yGNkJdjsIORnnP/ANaniVC4ypywyDjisuVN2RlyX2BrdmSIM+UYAjP9TXH+NNLjvdD1O2ePzNyZDJjA+hNdeNojd3BIKkKMg8jv7CuM8WtC1o6RM3mtt5B46jjFcONvHDSbOHHK2FnfseK6x8M7vchs+hAYkg7V9ieeTXD6hpV7aXJt5ISjA4IHrX0T4v8AEsOgWQHlSPcvH/AuVU44OfavP7S4PxCMdmoiS/VtxaNQAQB3/P8AnXwlOvNLmlsfkzjfU8utVEEUrk4OMDjpzTEnfaAjEAn7oHX616JdfDyW2RkkiLSqSGGeCo7is658CzOvmRWkiRnglFPBHf6GtliIvqQ47K5x6zgAggMSQcDsaeHRUcLhD1BPpWyfBF5JPjDIFBG5xgH3FZd34fu9PYK4+Yg5A56VrGpF9TPle9iqS20suMk87RinKi8Iy5PXI6gU2FLiKUoEZyvVCuSADViRZYnLmLaSCeTyevNaKa7hyNq5R2PHJsPBI5PtSpGynldo7seMVcglLZLAtngMO350yCG4nzlNiDGcjirU11M3HoQwW0knmYwfLG5hntUbW7K/HPTke+auLYXk7FYo5GBGSYwcED371d0/wdq2p3rW1vAzSgbvmBUMPYkYrN1YrdlKLtsZGAIgc4I646Hrz9aijA6nJPYDrmvS/DvwU1PVbiAyJwTiSMHBB9M+nHWvR9I+BWmaI8L3EUjysuT5jZweeAOelck8ZBaLUFTTep8/aVo13q+IrWIurOFLscAH35967DRvgtrN8wkuQbeEYLYUkkex6V9FWHgPTtOtvItYoUAGQdgBJ6nJ5ya0mgiAVBkYA24PXt34rhli5vbQtRXQ8R0/wNY+FraaW5iUGJsNPMASF46jpWlp/wAUdKkklR4hEYcLFKq4DHJ6fzrtvEGlRahDcxmEvHKNrKzHDcf5715dd+CoDrFo4QxRRn95bnkEDPbrSjKM0+bc2ik0em6bIb/TxIYtjy5J4wQOxHTtU0seEyPvgjGe4PWsrRH2RJEBtUAADPQfnW/ZFZ4g7ITtdhk9Djv0rCzbskNJydkZd1CikEAHPBHbmuT1W3lMZdCMIMjdwTjNdzJA94/yRKodtqgDHtxS2/hV/tAlu0TyYjkqxzknv9OtfQ5dg6rqKclax9JluAquoqklZIq+GNIjufDQMkkhLLuwuAAevBIz1q5osS2sjRAhHUgEEcjPr9a0Fm/s6ErDEojUZHGOvTFc/a6lPc63HJwDK4XBGcAH/wDXX39OMpRbb0P0alGUoNt6HWQxCOUl3JAGAPepNqZIJYsTwOvUdPrQAwGNoG47gRxgYqSN8qmcKQ2RjkkCsfM52tLlYrtBfoQeQx5qtOjA8shH8QU8gf8A16uX0+xA0YHUYGO+eRVeJjFKS8ZD9sYyatR0uaKOlyg1ibgSeW2HI4yOQaxLrT3iRAWUuSQwA5z2IrrIoDHbgsMOpyRnmsy/tNghCDlR82T35rpoyvo2dFBt+63uXraMzwwsAXJA47jjqae9rGrrvV8g8lfzpmg3pGncH5wxHA56nAzV9RJhmeMuVbGD3/GuRxak0zhnBwk4sovB5gZEXMfDAr9ATUf2bcmACwAGFPf8a0pUnxh4iqZwGXAHPYGkFn5aghSpyAAetUtEhLQyPsUmOE8sDAGD7/WoJ7PzpI2wXmHAGcAV0dsqHJzgkdD+WaqmzR9xT7ykNjJ5OalXW4k2mzmrjSiEUI2JMYKk9Mjms+fSGt1iCyBiCScDJJz611yw/OwcAt3HQ1Tk00NMCqbUVQCFyQTzzmpdNN3YOCk7s5aezUod4IAAOFPvT/sSpkGNs7cZUVvPpSMwCnYFbBJ60j2hjkwgbBGAwHH4irVON1YtRj0MeCyWQR+aDgjkAc9PUUtnABKFQbuTjnOK1GtxbMAwBweD0GfpUtnaSW8wc+WSTuAxjJ/+tScFYJRSiyj9nNsQDnLZUMO/rVS5smeF2CBnQFgF9q2xbTF1O1Qmcgk9DTZIiykkDJBHGT8vTmseRJqxzpWaZzUM4kwXRUyACD3/AM81ZhAhQutskoAABI4FWxYRxPJEQCAoYD0Pp9aa9qbcbWCgcfKeuMVryRb0Rvyxb0RW3TkJKqAAnhcYx+Jq61ubaJFMibCchhnOT6+1M8pCqJLESGG1QOg688VoW7sttuSLcy55kXgCly2sS1awyDK4IRCOxI6ehFTRKzJg4O49e+aWCEXMJZxlyQSq5A9sfrUyqdgxGmBnbkgc/Ss3bYxdtihqOlmeylJRS6qWUDueaj0qGSWGJ5FQELwccd+3rV2cusBWVcgnBKnnn8araUCtuExkbicZ7Z/pVauFi7t00hDD56M+4R4IU7V471w3imyMsEodgygDAPA9uetd/cMEARCNjHk+ua8u8c25kvGVJWGR93JOADx6da8HMr+zSPms2b9kkcJIpjkMeWlAIztbgfjUNxJ5MQDkuRn6DrVi/vkmuiY4ZIwQAcnHT1NZ98C0LuhwNpOP8P0r52K1R8TNaHP3V008pyOhxj8argBv/r055DI244znjAxUYPzDOevauo89bl95wlvswMkAA9xVMKB97ijduI4yB+tHU9CaB6sQc568Uigk4AyfSngHoeOfSpbSIzTAAZwOcVLEtx8kAWIPjrjioOqHn8+9aV+RHAimMqPug44JqGxsDeW1w4JHlR7xxnPIBoWmpdruyPtiaXyIlEcPzkjlW/nms+ea1uwYru3HTgkDI9efzq9hGtwTuwSBgHJ60820RjHmLjBHPp/Wv0OEuW2h+7Qko2Vjg9R0qydHaBZISAMAnIP41khLqxUmMnHBJBx616Y8FtLiIREKDwccH8arzeHoXjIQIBgkq3JOfQ1rKpGXSz7nX7aL0aszl9I8VQkgSsLbAAw5Jyec9utbjz2l6m8KAc7hgYPp1rAvvBO+FnhGSrc5YAAd8+v4VhpHqOkyuQjAIRlsHgZ4rOLaev3kp3dzsjps+mv51rKzjHzAnJI7fhU9jfrcvieMRuvXPBOT/wDrrJsfFQlSNGDbgcEnGQDWj5VlciR8skqYYgjGc/oaqSbVpfeTK+imvmRaqGZZHiiZ5DhiVB6c+lJa6nFOERV8tgMHOcntzUC6r5e4Sx4UHhgSCaqXWnLPFG9u+JMFtu7GCeQOe9Fk0k/vE0pJJ/eav2VWZ1BLDAbce35Vzuo2b2zOxAC7to5z61Jpmsy2qrA4yC2S7dQPQ+tbmxbu1LhlwpOPlyMn6/SsU5UZd0zGPNRlbdM5WxuD5qoGCZOCWq55QjCnG48n5TzxVG7iNvcueevULge+KsQ3I8yJwVBwAxPf2rti763O6LdrnY2LNbwom8sWHBboM88f/Xq3+7bcHGSg3E9vpmqsMbRwoxIwAOexJ96nRxtKSIoDDlt1cElrc82Vr3EinCtgAqW6Y7e9RSwuHyy7yTkkY/OporZUYsgIAAwMgCmNK25QcE5xj2px30Gt7ojtw0bkopySMgn68jNNeLEuVYknHGM/WnQxv5uN+Qo4JHTPWnRu5PyopIwMjg5p6pj2Y2NVWfdDgygcBiRjt1q0jSxw88MvJ3HPr0NVIY2Ysp+R84ORg1ejG0P57q+cAbR7Y96JdhPshqSG3YiLKhhnAP8AjWZcQiO5jLIJAzgYBySB71qEDYWU/L0HHOKxljB1+0E8hRGY5OOCcHpitqekW/I6oWUG/I6iMIqAxHHy4246fWq9vJghyuCxwc98dam2AEBDwvA5znPeo3KhSSVPoCO/fpXCjzVYruUWIl1ZkzyoHJGfWs6dipLjcVKjJI6Z78fjVuQtsVYlyM845OagnuAqsBkEfwE8k1onbQ1jozlPEp8u3H7wsGI2nPXrkYrlky7Ekd+D+JroPEpMu0kbdnRfx5rBsyFcoeSRjHbrnn2rHeRstZI9E8GRn7MokDRhmBDEgjH/AOqurKiEZTBwMhvUZrmvB8UklkEcgLnIBwPrXSR7YVAiAIXA56H1rtmkmkjWqrOxYjdopA7gAkBgM5z9KjEm5iRgknBB60qxmXZuPpuHpzUrwgOgRSUIyGB/nURaWhimkRsfIwAuc/xGnLbfa4ozPI0flvkAjrUhkA+QpvIGARx+tNVBKVVn2+pU81WrQ9WkOmcKu2QqT0BBxVYwAgMCCxPIGf1odDKET3Byecn3qKS4OSGypH/LRQBn0GRUqJKjroQRxGeSIkkbSeOx5NZev2yeS4fqqllAAzkg+grTjZ4pFSIEAAksec8VTubRHjlE8rkycZBxitqatI6qStO9y/oB/wCJRZM3ISNQADgmtBZA7Fzyoxxjk9utZfhkBdDiaLAKyMpJ5zz6H+mKvAsBuAJ55yODUSSuyGtWOhTzICigqHVl5GcZ4461O0piG0ggAADPI+tQxTEbEAKjPQjHfp9KknByVAJyfmOelZLfUyV+bUhLoAN53rjn2qSMKuShwABnjp+NRtGdq7NhQdQwznntTtoKggAAdQOhHaqdnaxTinsNkRGQyHkg4BJ5HvSoQ4BD4IOAQOppY4zI+SQRxkE84qIAxrhGORkhVHJ59aFqhWTGhizAOC2R1PUURIS2QpCZ2lsUsnywGVxjAGSe3NSLI00GxDhWbcc8HjPrTRV7+hHGyRAKIzIzHJJHT8aHhUy70kIzg7cnHFLaBQpDg5PU560ptYokHPA+bJPrT0uK6XQWPdI+0EkAjOB0pXj3YAyQq7R9M0qRJb/dyd3qck0oO/ABwTn8Khb3EtXoQbFtwGVBnjOe5rkNemil1GyiIKoZASpB5xnNdldgR2+9CeCCQBz6cc1xevtC2rQF1ffGoZDjg54JFeJnU+XDpdzws7moYZLqxNW0JNVga1kj85SpAwM4B9fxrkPB/hYeD755pYGW58wjd/sdh+Nel6Lsl2AMTLjaQBzjOat33hqG8mtnfKK2fMUjnjnIOR16V+c+0a06H5k2tjkZfJvJRdBfnK7dnAyM5zxkZzXW2ekwCFGREDMNuB3Pv+NWofC0FxCsSBFSPByvyk4GTnHJ5qrZRvpWomNH4RgSrd8Djn61lzPoZN32HSfDi1u44g8CkKMnYCCT6Z681np8INOYlzbCNiCsce0EluccmvQdNKNFHMZGcE49Bx1/WtG1tv3QnDlmUlhkDjt1/GkqjXUlN7XPFtT+EMESiIFWKEkyj5MngEEZzwayZfgjZ3YVXLgMcCKBAOTnnJ9a95mtgLS4QoX53AjqT6H1yazI7MptKoUCDnHBHbv7mtFVkupak7Hg0XwLiluREA2xWyc8SAc8A461z958J5dEYSt5kuMqYmABYgnHBPevpy3s0uYsMeQxwRnIzx+dMn0VbkNbPEkvmLgyEZIx6HqDVLEyXUVzxTwL4K+zxP51siJsVkVhypJ5HFdwvhaCxmSYRhAFwRj6cgmur+wwacmxMMMjJAx2/HvQ8Qm2yBRtU8qxBGMelZuo2733E/IzobGC0jBSHySfm3N1PbJNMu4hdyqc73VuCOh7Z/rV64kLDEgAXGBlarxIgGI8jnjB59jzUp3CPcit0ZonX7xXI3AevoMVUdTFggHK9SQPXNXQreWHByrE8AnqODUMUYuGGWwAcEZOfpxTQGfDbRSKI35TOcnt+dVbvSrd2dIrZcuMbmAOQRzz9a2PsgicIDjJ6mkgt1uspG+TGxUkDoe4/WvWy/Byxk7J2S3PZy7APGzsnZLcwbDQHjCoIMKMgkjIPtxWjbaQkduVctGA2cdK3hGkMTOQ7BV2joADnris+41CMMISp2novGSc8819xhsvo0dYK/mz7vDZZRor3Y3fdkUMkFp8gQYI2gnnFVb+dx8iMDjBOOcj0NQ6leoMCPjD9OpAHc1S+1BySOowMj+depGly2Z6saPLZiXF28NuRKMkDOFAJ68YrI022P2wyn7h5VgemT/MU28uU2kRO27HzEcd/wDP6VZsFP7hXBOTzk+gORXdZQjY9GyjGz6nWWxM6qS4xjjJ9qW3WKFAyDHXPJP6VRtisUqheBt4HvVxFaPAKAnv7da5Gkmcckk7CPnzgYhvQAEj0PfrT5oMlJRywOQpOD6VIBgZUgDvnvTokZpgSAUC8be3Hc1LfUluyuVpFVlUKPnByR7/AFps0XmgnOD1wuMirE0IjUttI46g4GfWoXgRIsH5xwM5+taU90zSk1dNGToLmz1B4WGzKjYucgnPJzW85EUfzHOTyF61zrsbDVIpjEQinBfGSQc/y/pXTWxYgMw5OCNvX8a6K8bNS7m2JhaSl3GSIWDqS+cqQGJzjv8AjTIyYxjcTzweanMbswbGBxjPU0gBh+dwQ2eBkcfzrFJNHKkrIaq7CsnViDnHQU+IAsCowxbv3xnrUsZchSQZQWxjGCB9e/NMWByxLEEc/LjH61FlYzsupBJZ+Y5KOAxHJY5/Go9ghlCsMoONwOCTjrWhBErhWHAxyMZ5x61XkRWly8DLJ0BYnB688HFJO+jM1q7Mpm2M6lBgNjgkflUKWEoBViuc4+U8cd6vRxZQlhsA5DdAfpRJp6FlGGdeW+VjnJ7072Dm5dLmfHALe3ZXUSOQe2c0W1sJDExwrYycHkfhWosJQbUQkrgkjqc1E1jJyigBj7fjQmnoxKV1ZlSKNgWRkYjOQD3qNoCsL+WgDHIBI4571oBBnBOGAGcHn3qLyJTjdwoOAcc9e4rOyTuRdXuYmTZTKk6JJkjcPTjNF5Yi4fz1QMpHAJ547Ve1OCRl25V2BBGRgipoojIPkHIwcrjv1q5OyTRvJ2tJGHc5hEUjr5Y4IGQcCp45GZgUQGFlPT1q3PA2BvTcAAOnvUIgFuq7c5OSeeAKLppdx3i4ruNhzCUADAlhtA/qPSpQSgd5VUjJAIB+97+1TxRAlHOQADwO/wD+qmXMCg4jzkDgZ5z3rHRs5uZN6ohiuCy5KHHQqBWdBCZZdudhBOCOCD1rUjQW7EyguMgkD696y1kZr2eAkqCfllU45qo6ptDjs2tBJkMIkO/chOQ/cH/PtXnHjSX7ZcwRRzqhUncsgAY8djjoK9J1ETJbosceQud0jAHjpnt1ryjxnJImohiR85CkbOmT1BPrivBzR/u0u583nErUorucdfSCGVt5BCkcis6+uVEWNm1MEZYdTWrK3lSEycjgbcd/8iua1W8FxIYowNgPHv2r52CufETlaNkZXJ6An3zTym0ZII5q7a2e2IMwYMTgADmqtxu+Uk9RnHcc1unc4NlciVSvGe/WnlgTwD+NM9P51ImRz2I4H5imNEYBJrW0uzCASM4VScEBsE1nwxEt7g5FWRiKMHLZ9M9P881D1HHuP1NnjJTOUJGATnFa/g6/s7TT9Zhuzh5YAIixwCQScfnj1rJeFJIB8+WwOorOUlMgZI9jnFKyasw2PupkIlMXygqAw24Oc+49qaIzlgQTnAHeppGafEqD5CRk5z075pixCQrxlgD34GPpX6B0P3IiumbyVCFVwfmOOopuSFbOWHYg4FE6u8uXXCpjOD1A60OqYRkUkAngdfXFX0SNEtkU5DKs+VdQrYYgjPbpkEcmobi3NwNsgYRsABuGQT9O9WpwZ2UBdg2kkMOc54+tQSyOk6Bs7Q24he1Dv0K97ozn9W8MKT51sGBPBXbgDjORj1rLs9VubKTZIA6dCGHOBxjNdexeSKQhiR1AbtVGaxWeNlk2ozDavy5571cKmnLLUqFRW5ZlSC7h1MkFTtGCQBgAelQi2limIDIQDuCqMEjPAOe9Zl1pk9i4eP8AeKrcMuTjvzip4dXaaQbwMgBSxOMepocdLwehTj1g9A1m1SRFdeJFOSM9c4/lVfTNQW1YRzx4Unl8HI/Wr81obgbiSCpGAuCTWRqUY+0MoBGMYB70laceUItVI8ptatDBdW48kiTjKsGx9TXPQnawRjgA4zitLSb15YBAxjBUdXGcjPA4OeKzr+0EVycAhc8EdKqm7PlKg3HQ7fT232ca7WMZIzk9D/hWksfyFMAoMg4HP51naLMGt47eSP7kW7C84z0JPvVuyMgllikRgFIKt13Z7VlUWruck07u5I4cIcEBMkevFNMiAg7CgwctS+WREolXEvAwOo59Kj3sWAZCEzuI6Zx1ogk0OKTQsckazBI+SSAWHU59qkVBFKXzxjAU4BzUcTq7vy0bAZCtxnP+TQm8SoAeD2Oev1p8qd9R2uTcNvPlndxkkcY+tEUcaQGQPmTPCDI/pTLffPHKrKUxjtTzKsSGMgnZhTjuT0qVvYjroQTzvkOQyo3GAc84rO024S41+0CRhWVW3BwRjg1rOgMm0PnnkehwTmqOjPjViHCEJG2WA5AyMHNdL/hPQ7L/ALlm20v2dwqpkgfMyn+lRo5eOQ5ABHUe9SLcjyC5YbWPBA69qgYiAF3GU4JPU+1cC16HnrXSxA6OeQdgwBheap38eYwhVd7D5SR1P1q8gG4yYyp+6G69M5rF1DM8BDxsm44VlPJx3z6VWybLjrqcr4hkfzlUNuBHLAnHHYVixERucnBBwf8ACtDWHIu2QkYj4xjGfU1X01gL5HwpA4KsoIPGOh+tY01eSNYLVJHpnhiBE0qIPhnIDhgOQCOnet7eGCgEhVwAPw4rE0AyqPLRNysob0wPp+VbcCgqAwIIBwT2rvqaNm1TRj48xkFjgsBtI5z3NSRSGEBQC2TywGR+FOaRN43ckfxDpimrHHBMhPzgjJxx/Os079DFXe6JInLcbMkE5+nrTYreKE4UDeQDtOcnjn3pm5UXcd4zggnr9OKUBlkV8bSQME8/lT3QWbBwApRkwc4A+tRJbJ5RLjI4wM8j3p+1JZQzjDk5BU9fypI0wQCCQ3BOOn1qL2SIbskVjGGYlXVABwB1PFZt5AlwoRgxPO0KcYPetKYEThEJxjrj9c1UuYdoVw5VogzAsASTg1vTa5lqdNF+8kmReDcJaXMDkiSKc5TPIGOv5g1thsMqRkgE9P8A69YHhCeZ/tijq0oZ3UcgkHr7cGt+C5XDEA5ztIzgfXFTUTU2KompuxJ5TyDOflHX1PrinfLHlUiJOMEbj+VV2R928YRDj5ieceoI70/KsCxZhx1Pb3rG1tTJAfliAdduT90U3eXAA4HHX+VLId0ABJLdselPVEYKDvAU/Kex9qpPY0WiRAVGSgBHHb+v60kWABIvVehz9aSZSlxvH3UABANNEglwhADL0OeBV2va2xo0mixHcLkKc7+ScjrUJjcyBg+wd8DIHviordA8pBDEMcYz74p0MEluwBXcjk4J9jjj6UWtexnZR2EFzKgbMZd84JX8s4pYygiYOWyVDAHsPepJLXzLiPb8uDwQevHegRnzirkD+EtindMOZOw6Fyyqso+UDhj3qSRP3WBgEDO4dTUJTbtV3LFehHcUtqSrnd0A6+p7fpU2W6FZboY0ZODkZB78A/5xXmfi3U/sviidzISNsao3Zc5zgenSvSLqYowAycnJXHXnmvE/GGr/AGTxdqMsCRsGCxqpGduBnd26/NXzmeRvSh6ny3EC/dw82dnpep/Z3VJJcFiGB7nrnp/jXaWGu2yLEWDkcIAepz1P+TXjel6wyxI527z95SODzXY6ZqfnbA6DcBxsIIyOuRX59OB+fSjdHqYlTy/3S7dq7WBx9T0rO1e3RlinUhAcfMDyfyrEs9baKMkkkkhCM9ccnFb1sSEBd+SBhCen/wBesLNGFnFiaReOsewEugO373H1qPXfjn4f8CyxWt7HLeXpJDWsa4wgBwTng5OT+FRySBHBQiIqwxxjnpz9a53xX8LLHxzbM0c66drBJKXG3cHJGCHHGeBwcjFVDkT97YcbX1R6LpvirStbFtJpNws8UoDEE7io4Yggc5HTJrWeOLJZThFXLEjGe/euE+Ffw/tPAscaGWWW+aINOSwwH6DaOwPPANdvPsE7KQWB5I4wPwrKTV2lsJrXQpS74Zx5aAgEFuODxn+tWYCNxkOYnxwvTPGP55qYICpwgAGBwADxzURjdWLkhlxhQcAjjvxyKzurFWuyGXEjFVADk5ZuT1rNaRLdSrgA4DEj3PTj2xWhOgUoobB28kN1Pf8AWqZ2tC6HLk4+YjIHODTTJasyleXfkhAy7gwJHoMd657XmulsZJLQb7rYfKCgrhsHGTn1rauk5KBCwB4IPUZqk8BlzkYQgZOccjtxW6dmmkNaanz9onxa8W6drc+l3E8rzmUr9mjtxI6EHBAHJGMZ6HpXu+jRvBa7C8jBScvKeST+v50v2e3sbr7SsKrOoIEioAck+vrUMepx3ay4yHDbgc9eoAreU+fW1i/iRqLEYmDnDlRnOelc9aXB0nxQbYFhDcAShu3mE5I+vArZguFkcLtKDODz19elZviC3aCzgu0Kq8UoJlB5QHvjvgV7+R1lSr8knpJWPpsgrqliOST0kjpmdlVkHzIRzjr7Vy+pyG3mQldjhedw9+B/Ot3T76PVbGK4EmSVwCeMkcHisbXAAoMiFiuQDu4JxwCK/Q6Xuys0fo1LSVmYcmpOSkmxmIJ3BR6VHBcMyMeVBbIHsc0rzGKAxADBJYr3BIOfwqJYN1sCJPKYkLz0FdDtbY6mklsOlts8hEycknNSWI+zCTzCH54Azkdakj04QoxDs8gTqTwW9s0Deoyqb2Ayx7ZHSoi1JWM1JTVkzctXKomYQzE4+Ycjir8PzYb+L0z6VmWLmVogzHc6hhgdCRyDV6PagaY4GB349iaxaOaSs7Elm6D7w3jJ4x6nNWYF8zLjIVTwM+1R2RR2COSCRnpgYx1pFJT5Wf5d5APQH8qTVyWrtolyvlsSQSQMA9x3qlI5jjKjqTjFXY38tSQVIH3QOxz0/wAmq8bu5w/3c8Ac06ejLpaMxLiJ5WYrKqFQDhiSK2tFYtaWzu4dx8pKjqQaoXCi4BUxSR+X8xYelSaAFjUoHYKrnAJHGe+K7aq5oJ9jtre9BPsa7sZX3/MQvBPQ9ad5abgMgsOQCOSabujRNhSRmJ4cdD/n6U4xO5AVCWBDE8VyLszzm9rkm0IoATIHPyjIpsbeb8ygDBxgn3qCN5I3USHAyCQR1+uKtqySLlcJyM8dfpRa2g7WGKhy/AGOcZ4NMdTOm0kKRzgjpRIjxyEk7kyOB1NSCIQzBuzDHsPWk466EuKvoQlVIMYfD+hBIzjrgU4nG0Lj5flLKOOO/wCNTKSY2CjBB44/wpEjaGPBHXnGO1ZmTVirloWBLdRw34mliQG32oSHVshicn8qsOBPGE7E9gP50ySMs2QzLtGMgYIxTT0J3Vys0bbwCpZiNxZRjP0z3pVJwhLHgcgjrVs52w7d29CcMepz1z61DMscTxuysCgYDjgk+3rU/EZ3v0M+7CyBjLyoJbLZ4zkVXs4/3EaKyqY+C2ODWje2/nqx3ESlRgE4xjpWXpUslvdssgCpJwFb2JBre3NTbW6OtJTpXW6LAiG4iR+MYBHc1FGFh+ZyHXPCgH8auTb1iQmMZDce1NVVRgeBk9B7Vzroct7JFUSxSIVBxKpyEHPHrUbEEAkckcZqeIb5WVF2SkYJ65GM4qHg/IUycMQQOh7c+lK9tkJlZ5JEfCEZOSdy5A9qzoyIL4CRR8xZgQMY/wA/1rTm3JIyqCSoHQ8E4yay5IzPdgEFWI4HTOM094sL3ix+rXKQW07yyEKgABGRx15FeJ+Nr+I6m5WXBdRtI6AAZzj869n1yEeTLEythl4JPXjt9K+efiWgXU7eRGzFJEMADocnP59a+fzBJxSPlM70pxaM2/uwYCXy7MCA44xWTZRh5CMnOME56de9VPMcjaWOM8DPeprWQxEkHGRggHrXiWsrHxDnfc17u7Nog2oPY9jWLI3mHBBPOc4706WXzTwSF7VDgq2OmD0FPRGLHEYXJ4549aIRknJAwe9NAPQdc1JEAcZPB6/rSDUsW0eJAvrxzVn7PuwArEghiF9KqMQkodSTk9cda0IbkxgsFwSFBYHqB/k0GkVdXRDHOLeQO0RKjA+prNByxIAHPSpLk/vcncT2JNRKNx4Bz7U1pqRq2fdNvqAuYhs+4F5BAySD1oWdY8ODkAHjIBNObThFcNKf3aqwwgGMcYNRHT1klGAxPYngflX6KnDtofvt4dtCo12shKx5xjuemfepN5C7cgknJJ/+tUs+mKocqREWXBbGQD0NVG04Rxp9nlYsrDdkeo6/StLwfkXeD20GhEHDuVJzwOoHc025ktpxiJpUXGCWOCT6/So7qH96pUM7ZAY5wMe2aiS+aG3IeHY4O35hnv1z9KThezQcidmmJPG5ZvLYMCBgegB9adcxYjD44U8jOTVVUQ3wdJgSQRgAgEdhTpZ3+1wq6MYypDlQDxkjmsZQd7oxlB3VugltJvjdCAu0BgSeuO2KwdT013uHmhQlJGOeMBTnoa3ZprfLF3CEtgfKQQB+VRvNA0QMRZWBwVDYz7/jWacoPQxjKUJaLcw7XVcIIXQBwwG7nPWi+tDMweAKc/3eM5NN1GwNy8twEMR3dM5B/DtVOyvZY5kQ8YbAGMg+orT+8jbRe9HcjYSWU6nbscdjWjK8N7p6nAWfKjJGOe9R6pZvNCs6HAQEOOmDn3NZ+m3fkzCNhvXqRnBJHvTjJSaZUZKdmdrpdnIxBbHnyKFZlyeB2PbsK2/NGQoG0AbTu9QOTmsbQZQ1qzRsFLEbVPUDvWjNA6oQOSSWLCsp6ydzmm056sWFwhCFjKWY4YmnqdwwDjPT6VAkLx4PTGM/lUjYtyjkEnGD3FCs2UrN6CCR/MBPK4yWAohEkcbs5BbdwRx8tKsHkbiZsoxOFPbFPWMrGWDZGRgbfT3rTR7FaW0G2oJwVBCsCST9eKVfLDsECs7HLEHOT0706MkEAPlvQjpVdN3mBwdrMeVH44qUk7szte5Bq1oojYqChYAFifTnpVfwq6m/nRPmBjALAcDn1q7exiXcDKXHUDbz9M1V8IY3XwKlGJBx6A5/nXVOT9jqdc21Qsa7xGG3QQqu9R8ofOCM+1QMxedFcdV5A5GQalljWIAhyQfaoXVG285KnII4rhT0Rwx21FdiHwmUHHJHP4Vi6pKLQAszYJ43f3q1z1CSNtJAJI5A5rD1tIgJM4cAc7WyQwOOhpO3K7lxtaxwt5nznbABLE7h9T3qzoSLJfrwCdwI3cA+1Q3ZIcgtkn5unNXNBtvtGpWYI+VpAM+2etZUtZqxtDWSserafmC0Q+X5TFdpHcDGKv20UUNoCCN/HDdSc88VQjjFvKEADBSFAIz3q8cGM5GCmBgdD6muiWrFLVjhGEuQVACn5jjpijkg5BGAMA9eOf50wxSbNxHysNu4nGD+tNMIt1CEs6jozep6/rWkUn1HFJ9SXfsDAHBxkD3p8TGQHPQNtAI9jzUNvuchgMAcHp0qd2zGoC/OGOMHP8qltLQl9iJtoxtBJUZG0dqjDmfGMAhhwOnSp3AQkBQD0GOpNQkkrg5Ug4Ax/Op3JZG7B2DDAC8HnqQapTN57ZVAu47SMcDsTV2ODbIHbkAbgc8Gq85cPguirt3AqvJ545q6dr6F0mr6FDRo2tdZ1SAOsiBVYsvGSRkDHXjNbMfyKgPUjJrmtBUHxJdruJQoc5GCTkf1rpTGuwoWBZcEEHp2Na1NJNM3qaTHxsIsZyVxgAdBzSx5XCld3PQ9CcUiQB4SAcMOvI5HWoFUpJlSSS4OO3TmslZrUzik1clL+XPJxjaAQoP6UxnaZxEy7QMsM9vx+lOIBUnABwPmxUYVS4ID465OfSnpYL6aEjMdoZQWIAJxSojIS7LtI6lhgetAYfMAy8YGR16UxZwVWN2G4nG32oV0tQSdrsb5e/kk7SMkjg5z7U1QxIIjOAcbieCe5xUix+W+CGxnPJz0pJZA+UJwAcEKOntQnqUnccx80AZyVPUAgkml3HoR2AP0pkkZVd6SllICgBcEHrx+dJB+7kBc+YvKkLx9M/Si2mhLV1dEluVDuXB2jByelC7Zm/d4xnAxzg0kK/LuB+cgcbgcUkUjRSgjAAOSMdc1Nt2Z20bQT2y7URIy7t19P1714H4rKLr16wAf59obGAcdK98luSGLHGc7ic4I4r5y1+9Ya3ciVA7CQ/KB1GSccd6+WzhtuKeyPj8/k/cT2KVveukjF1KjjOB05rY0XUokdSSE+bcuSTknrWFb3CXTyRpyMgFgOntzTG1NNFbdKu5SAQpUZ45618s482iWp8a7bnpuk3H/ADzm3hSGxnIB712lhqcg2AOuxTnKngnOTk14pofxItNWlFvKhsipwpZuD1wOO9dx4WumZUGB5AO4KRyM9fauKpTcdzKyauepLsvB5qguQQBt5xgZ7e9aNlGJiMhhg5yQRjt3rB8PXMaZcSrtbBx0PB5roLJg8iOHITdgg9+MnkGuF72MHe5FeQXS3Ru7eN22ZLYYggDABH157Gt22m3YkKOpIXOT+f45p1jGvmGQDf2IB4K89Qav2cCW0KPsYLIBkEZA55ODWbbDcYJBsCBjkZOcE+5J9qrz3S27/MW2Yx8uevWrSwBWJjjJJHJBznOCeM1VukKEsUAHHH59qXQpPuRqkcqqURi3XBHJ9qqNFJCGDDBPQYHFcR8SvizF8PLdkiVJdRYqI4pASEyc5IBHbOBkZqnovxlj8ZwWVvBaumpMFNwoA2jAyXABJCk9MnvXQqUlFSexXK2rnbOglLPkZBwBjrzjBqGdc4OwBickHpkGrdjbyxQgON7McgoOnGfc9arXIlbYfKPyk5zkEjt1981CdtDNGXqFoZlcPyCd+5RjB9K5+PT7i2vjJAWePOChIwTjp3/pXbRQy3EYLKoGPlA5yPfNRwWoSVRgbN25h0wSck8VpF6FJ6GMkGbeKRSd5JJUc4IOMVWuIjK7szjYTyrDgY7YrYnjS2O6M5QEkYPPUmshYfKz5S5ZnyQDzzzXTSm6c1Nbo3ozdOanHdEPh1ZbLUvspw0DqWRQcBcDPA9TWnqUReYBAcHB5P8AF61lPPjUEli4kicswUcAEkDFbjot3EJoXBIIwB09+K/VcNWVanGonuj9YwtdV6UKsX019TldRsC0z4iZnUhc+nFZlsgaJSQpfdgjngZ61v6griV5RuLKdxUA4JrJslSO+2yEAkbgh5yT7+1era8D1ea8GaRJiQMDGigYIJ5J/Gq0Rcs8XYksB/eGO1X4hEFKSorqepPzA5z9aiuoQWUY5XgcYPtiuWD5dDlhK2jLNnEPkiXckh7tznFXIZXiULgMx4wQO1UbeZgRvILjPqCOKtWbHYT1BPDEcjnBqrOxXmXYyC3zHb64OKUEy7Nq5APAPf8Az9KZbKXchwdi8k1KuN48rIwdoIwaz0TIb1JHQRyYKAKfmG0+9NbIUsFIUtywHehLjau4qWdRgDGATmoXkbzH+ZgGyQuOhxQk7q5UU9GytIjzl97lEIIOBkkY7frVDT7o2morbjBDNjLL144B9OKu3DiAAEMcgZOf6VQ8wxXUVwGwSwK+3bFejBXg79T04pypv0OiGW3hhgLjjPAHepJJfLfCEk479cUv/HwhRyN4AyV/OopFCQlSPvAAE+n1rhja+p5MVd6j49pYl8FAOS3Ue9TIRIh2neAeCv8AI1BCXWNCpyc5IIyOlPgVAoRQY2yGy2MEn6VbS3KSaG+c4kcr8oUAhT2Pc1JKCQig5bGeMnr3NN8zO8gbyOOB6UrKx/eq5ztxgcE98Zp7m1rjgcJsDbSSPmAxT9qsHO9946AdCPrTYJHlHA39DnA4FPEm/AOME4GBXO1Y5JJ3IFcLu3DaoA575zTYHypKsduf4u4qQKJGK4HA78c0yRVQ4XGR2HejfQjdWHyFiUCkgMRlgM465yKinT7RuVSQVIALA8mkgldkJVAMdi2c1JHK5GOAzHJXHPHeltqZNNaohYFYQkrqpAztA5zWHmNdUhIDKM4I4IwevFdA7ypGd6xhSep6j3zXOalCzX4Qh3AIYSIOcY5GR6HFdNDWLTOvD+9FryNtiWIADFSMkE8mohjYd2FCjcd3UH0pVUPAgJI4wOTnpTVx5BOAgUZJx2965klsctlcrRzqXLod2MZwMU2cFihB8rJzweo5qxtRdjliS3QnAyPpVWdklQBkLuCMMDgrg9qlb3I6lFpprQgAtIzjPI9+lZJmCahEcyK+cKAQSDnPPt/hWzLHKGdyytGh4ATkAnjJrmL5Bb6zZSD5C7hTkZA/AfX9KuLTTRpFpxaNDXI57gPlR5QHABwRnrj3/CvDviVp5eKO5zlkYoFHZc8V7Pr0ssFnJIRtcH5ecEnIFeXeJoReW1ykgcTKG246Ec4zXgYqN7s+XzOmqtN36I8jA98expVJXoeT6UoBUkHOQcUiswA6+1eGfnvUN2TnoaBjtn8KUggjg+9Jg5wBigkUEj65p2CMA5HcUtvGSwwOepz0p8ynzMnOfWp6m0Y6XGs3IwSAO/51btASWDnaCMAnsapAFDnv3q5G0roDggc4IGKNy46EF0F80Bc8DGTUcYMTBsg89CasTxgFT0PGSaZcbGmUIQAQCSe3+eaFuZbPU+653B2CMnBbLZ9KYq5JYHbg9v8AP1qZoxs/eHIx644qvDb+ZvSJW+UZAGSCK/QtEkfu+lkxvkkcGV5dxyQ54GfSmRxp5EjdgMkADmprdZ2CuVwF6pjnP/16jmLopUxKrM2AGHB4qL3ZjzO5WEQuMFl2AHPynqO34VnSKftB2bssMAHkd8VpyxrDg4C5GTgn8qgCtK21R5bngc/iOlWm0rmybSv3Mm5hXzniyEKhcnbjJ61VNvPBOEJMrLHnzF4HJ6YrUuZWgLSgb5AcFiOuOB/WqrOjnZKdgZvvKf8A9feru7FXfyKbyJ9ndJUaR87gxOOg9aiTF1ICmVUHngAj2p8kImyiPwcgEfWoQhgk2JKwZTkqO49alpNWW5LSastyGQlbggcRYKkA9ffrisrVrMLIXiTywAOPXJ6/WtGK4EjkGJnjXGWycj8KbqFsZ1XbcKFbAAPXvxxWN3F6mabi9TM0uYzmWAgkMvKg9cdKzryI2rmRcgKex6VNfIdOuVMRIGPvA9+/NRvIJ4h8+QwOQM89MA1K11QlrqjtvCd3DcWCMoBfaVwB0IHetpLgvGMKFIIyxycg9c1x/ga5S13wyAkSHhx0HsfTmusLBrnAYKcZDHpW7j1ZUo63Y+Sd5FKqpBxwcA9M1KuHUB8jORkjOTio4980kxU7UC/KRTrUMoUZVx1JbnFTZW0BJO1h8JEUZACAE8sFwTz3pLWKIs7E/ePODjGPSlS1Ny5VmwSMhgPypYIScAjABxnHJ/zmnolZFtpKyGiWWGGd9g24xhQCfQfiKkhi2JEXUglRnPB96jMYVQr5ABOCO/pSqJpYlHdRg9s8UtHYzdnYp3lrErSEu8UbAhSeMn+n+ead4YjjXSLmWNi91PKR83RVXOMfWm6hdqLYxTq6DsxUEHt1J6/Sl8NxCLSIXwFdixKkcnk89ehFaVLqmjSpdUldllWMajzCS2Mkjt7UkLqVfaQWBHOeD1p08aspO8h8ZAB4P4VUjj+zQuyxFjnnjOKxVmvMxVmk+o9ZDOcbdyg8t36+vpWDq8tt5dwuMnHU9eOa2rx2+yxSqrRBiQygYOPXFc9qhWG3cYZGbdhsZI9KyqaR9Q6K3U4w4klJBPOcBhn1rofBEIe/VgDI0YJAx19K54H958zdT2rrfA0JinLAZJU4PcZOD/Wnh43bfY6KS3fY7+xUiUSknPGARjFWgZXcgcgkgnHrVWFgziME5AHy+2KtXGAilCQ64wAQM5rWzbJ3YOQmCMn2PSpAyyj5vkwMg5pqMpjCkcZ3E/jTXYLIpUjk9DnirirgtSXz9yqACgB5OOPzp8XJ68g4wKrmSSVWJT5MAEjjqcDFPaKSKVCnHRceuaHbYdlawqoykOTwG5LHJ9qjMbF3AYkBc59SSadcv9libMbylsE46ZqOGUShBlgzHpgc+xqOlyHfluOfc2yJeCFGRn9M0xY/s8gLlWTGCOpHcAVO0SJIZCxOTnbjGBjHWq0saQuHJZ16kAHj8azi7tIzpu7SOcs/Mj8Qq8h2mRGVWA6kEgd/QV0piwyox5KjJAwc9zXOzK6+ILCZpPkZmCg9QDn/ABrobkuWBYqqEgBiTmuqq/eXmjsq/Gr7WFK8AOwRSf4Tj8c09kPyFcL0yTz7fWoYlDqFbIHpTmmJC4YAMOBj0rJLVGKumDs5wgGQCPmI/Ono+7ar52Z5APPTsarODBIBg5zz/SpAAqAnO9Rk4zgDNW1sW1awixBpCuGGOmeTikSJkJCgEk/eIyRzTgTI4LklyeMDr7cUOqRYBZxvPTpilzPYTk9hxSQKpGXIzg8c0k8vlhNigkgbuO4pUK+YFyQoOcmmyEnIVchs85qY76kwWuo1In3l3PphT0HvimrA4yQSAcsPf8qYsb2+4svAPUn+dWLUlCpICDacZGCPfmqk7bMuV0tGHlqQhRAjA9OhP196iVmt5Cg+9jk9u9TQF2LCUr1woxzn1pGQiU7ADk4JPepT3TM0+hWvGMkLPKwCc5X19q+bdZnmTUbh4ojK5mYqD3GTgV9E6u0R0ySUEmVVJG3tj/61fN17OGubh13oxkZSyscgBjivk85knOK6o+Jz+Sc4RW6RUs5XlnAREgGDkYJ5OeetTxWH9oSFLnIVAMk8Z6VFZK8khbOCgBwQea0496uSighjzt9O5r5pu3U+S6GZoPgZZtTkBkYxRbW3KvBOeAa9L0Bha/P99GIQZHQ5Nc3ptm0HmzqSGABxjqB+NdZYkRzq5YbGxk46YrlnK+7JtodvoIOxXSNsAjJboBXY6dITCHRMlTggj+Vcf4du1gt3TDFGwNx4wB3x1rqdPmj3JukKAHnb3PXpXC9znerOitrgY2+U8ecZGR0xntWhbSiVXbG4LhQOxHU96o2j+Y5yQ5YgDjB9f1q9DAbdRG6bMkYB7ZrF6skUXD20gDY2E8r3PGTVeacMA5yFPQHjv7VJHJHO7wMpGw7g2ck57exqHYkshjYNwcjaTkZ55/Co0BHPeKvBWmeK4LiO/iDpPEEZgBuIBzwSMiqHgv4a6N4F01YLeNpJ5Gd5J5DlyCxIHXoB+ddfHZxmbcI2fcCDyeO4IGetUrieVJAqRbwMKS2OAOfrirUm1a+hW5FOHUIkOMjkEg8evQ02a2HmJhj5iqCQTwfXj6moIdbVokEuEcnbjAweMnH/AOurcqmDa+xi5RTxj6noaGrWDYii5LqSQVXIHTJ6Y5p6QgkEkqSO/BHNJ5pCbioDjJJP/wBanxI8kiqSHCncABySOo456mhMkzLqz80y85jz1A6fjWXJAyMOcLnAI6j611F1ClrKwcnI5II4zgce/WsKb97I0oQ4bjHQD3reL0KT0MKSzkSUshBmByM9SMdDVzQ7kKJbSXMbKvmE5zgkngfSrDwjdvdiFYAAgfrnNYdjnRNdt53YvFcSlWJ6AknivuchxKalQk/NH3GQYpNSoS66ou3MDQuZCQbcnbu9ef58Vkaom+4E8UaxlWCgk8nA5J7frXR3tv5uNqFIlJJJ6D3rOvI1CR4IZWJwevPfNfbwdj7mDa6ENnGklmjOckk8+vJ4p8r+QBLu3sCBjNRWxCOkRAJDfdUdsU92jEu58AgDHP1/wrJxakYtNSJRLlV2koSeSBmprSItg7SSM5wSNwz6VVMiyMrjB/hAHOOOKuWSYtw7lg2dueeoPtRLRJIJXSSRZZzHIEGVOBkZq1auFZGJBTkke/pVNED3JEj7228dsfWpvL2yIdpO1ScdM571DS0RDeyHxRgEAnnJyafK+cKSQoOcHnPXpSchsEAAdM9DTVDiRQRkFQQxPH0qelxp9Rk1vHIhB4x1x1zXP3jsCcIq+W21WbkHI61v3AJcgEkKQCMcY9c1l3lvmCREAkZhtVRgketd+HkrWZ6eGkkuV9TWtJGuYoQvzDbyVPX/ACatSBhbhHyXzgAgcAfSsfwtdFLUwuh8yJgPcKRx+Oa2SoJzg5J5Lcfj9K5JJxm12PPqJwqNdiJgHVlCGPOBwcYGal2mMxLhgW4JGCBj1NLDGhQBWwCeSRzTXItpN6nHG3J/wpp3VkCfMiwI8TrjgfoarhWCGRRnBJA659qlinPl+aTlAMAkd6r2sBjZTuJz1wetKLstWOLSV2WI5GVCwyGIA+UdKSP5AQykDuCeTQqsWKlcJndv3ZI+opsSpnkjYOCc4z/WpvZEaWHbeQ2zKE5ODgj1NOW3AYlQSSM/MffpUKoEfYN5IG4seh+lGTjBBOQMkHpz1qLamDV3oxrI0UxEYy5PTsagiRknDOrZUEHBx14qQgpEz557BaqMzyLzKHUZIwCOfr3p2utxWv1Lkt0qRrGQV427jzn/AArJvFMQclwgboxByPrTnuJYplQxmQrhgFwOTRJOrrucNFKx+7ng49K1p3i0bUU4NWJNEeW50wGWUNKpJJ6HAzwatwbp2Mj5ROMnnn2rE0Cby9Wu4cgxMAwBGSfXP0rcUkJhxhCS3HTHasKq5Z2uc9VctRq5VkVIW2BvNBJzvGOM9Kq3A/dAqgTnnb1P05q9JEsigLgdSMjqf85qhGm0fvZShJKgY/LBqHormctFfqQyO0EOSpJbp8wFcfrnmx6hbSFkBMg2kcEHOcmutncKykqWBAUHjiuN8RzHzoEBAQNwepBz3NRTdroypPc0Ncxc27s8rowHytjIP/664G7iwXWWHcjswIL4BGfbn9K7rVLyS5tSzAqNoy3v7CuKnwpOJSZC4AK+leRX1bTPKrx57pni+oWr293Km0gBmxk9RmoOeoGOa6zx3Zm21FJQMLIoAJPJYdc1yrZ6cmvCejPzqvBwm4+ZGAW69aVVIcD1I4pQzSY4zjpQEJbIPHc+lBzJNlu2tjtDnhSep6cUlxG24IQcg+lJG52BctgdPT6fzpszZZmzyTzkdDUdTojpHUWaAxxxOAdpHXvVqEgxAg8Adx39KpSOdgQ9jn6VLZODkPuIXkYoFfWyHXSOAMg49SKp46YznNXHRmXJJPGeO4qAASEjoAO9NMiTufdrurI6AOSoDAAAVOuGyxOCAMAdelQXDDykNu+Ac+YxXqOcA9x+FNjmPCIAZOgDHjPSv0Fxukz9zcbpMassjl3APGAcc9OMmo2YnBcrnORn6e9OkQWg2Md7E8lRgBv8KSRgJVRc9MHPrS32J9CpOGmdUiDbxnJxxj1+lVJ/lHD8xjjHc88Vdn/dSFgQHAI25IJA7de9VYGMmS8TbCdwwPXOc8VonZJmvRMz5HFzGVwwIYZ46kfr3okt4reMGTO/GcsBge2KtXJd5opBECgBV8AZGOnpUbETR8EkMBhW6j61Ens+hMns+hRWJXjOCd4G4qOOtVnRjJISCg4wduSOD3qa+jdBKcrvKhQucGs55PJQB3bcxClQc88nNUop2swirq6ZFJGsbP8AZ3dpmGxg3yhRzkjjmq92BIYhEQjqclvwqXY0UwdyAGOWJ5A96ihkjjlIGcEjDAdawnpdozm1YiukFyfKeNQuAwYcflWXdWf2KcqNxC4yT789q1GjlklViB8o6Y7ZyPyzWdc3DwzOVJKk42kdqzgyIbaG34OnXEkYALFs+59P1rrrcm0iyp3k87WOT9AfSuL8E3EX9oXIdM5AKk+ue3+e1dmV2IgBIYN83y9R7Guu/Mkat3SuWDILoqNgjXPIBxSGzKksm7kngfn+VMR1CAjcVGe/5ZpsKy3Fw5Z8IRnAHIIH5UKLWpUYvdMdbzywly5deOMj0qZJmwfMJIIBGBjj60sFx5gLkgp0zjvUSFkLhcOp6tnoKbSe5Vk9x7ytKQqAgZB57+9F9FOHRopVRGwCGXrj/wCtTkiXb8nykYz7U653vEmTjJIXPqO4rJfFoZL4lYwdZcrbyJK4yAvX69R0zWxpkbpokETj58feYDkH09hWHrtu9ywd2BkVcbQvJA6CukWMi1iBY+asS/KD1OBwTW9d6RRviNoorS7IYgxQufujB6VFBKG2kEAsSoBPpSsD5GJQVcEnHHHNVPsMVrmQSNM4O4MCeASfwrnsuUwtHls9ya6c7GXIJwMkVyWu3rmFQTvKqRuJwcHIGB7V07z+VEznDFRuwe9cLq91bXE7bULkdyxAH4VjNppIS6Kxkw484OcgY/Ku58ABtk4ZSUKhiV6g5wOfTrXDLxkDjnoetegeByhiEWAAQDux1PofpWtBWTZ1QVotnXW+WYAOwPQHHX8asPbbZQEcSNgcnqM9eKgtIF2uASqdSd2cUoAhl3IRsPAbHU1UU29DBXbdieGUCXa6sWJwCO1KUALuSGAYAn0PPFQyXsSrw+1xyrEEZOcED3p4QJGS6HHAIB5Jx1rVJrcu1tWTCMtDtQk7jzkYzzTpAUCEYD55GevWomQvsAkyB1IFSI4dRtbDcr7A1D0sGisNE/zAH94OuMf55qFk3nzIw4fIO0jOOMDFG0JymQ+Off8AChPNeRD5mDjGF6+nNDVldCkrK6JByyEgMSDkkYGaZIjuhB+VQM8UbCgCDcQfmLYyc5qJ28rBDKQ2QQePpWSWqaMo3voc3rqNmyQS+UyyAbifu5PJI9BxXSyRvESch0XGMDr15Fc14jBCSvkBdwI3dTn0rorGVLi0gKuwUxggnr06HFdVVaRa1O2stItaiySLdbS4aEgfKc4z9RTpBsiADgBSAzMex9DTGzIA7bQFJ5x27UxkMspYISAcAEYB/CoSW5mknZsdLiVzKrgE4wx6elOikB5R88cgjqe/FRlWjIXZnACg46UkaMANiA7gc5ODVboejRMuEcO5IB6EfX2oOJiu4jnoT1Pt9ajRc25MmQRwu3gH8RQsKzFNxOF5Bz0rO1tWZrzJYmRCd4L57Hv+NMacJG2I9pzlRnP8qb5RQsEJYA7iQOee1SRQhoCcncDzx19RVJpFq0QjcyxHzE2kj+9TmLSugGRtGMngAdKhWI/aSWzsIBAznmpx8qhSPl9B1GOetTKy2E0OjQyOyhgDjcGx+FQSZt9rDJAYFiB2zT4cIVETlgPvGQcn6UxwGUFyqcccnNQtzKC1MnxP5CaHqfziEtDJhmBABxgEj0r5rs3aUSF4xCoOQfXH15719EeNATpF1EYiY5ICrvnGCf6V852to0V43mDfM8hUsT0wewFfG5s/31j4LPL+3S7Fq1swrB0JQEcg8lsf/qrYsCkUIR9x2ncSecjrVGCMRR7weTwFUdMf5/WrWmu8gTOMbssO5/p/+qvnpXaPm2tUb+mwrccZ3DHAGOgrd0+wkW8QHawBDA4wBjPUVh2Uody6o8bNjqcEgH69K6awcvlUO6QpnHrya5JCex1mmugVSCCGAXA6g11GnbLa3HmwZOSwAHJ69MVzOmWoili+cJHkkhhnP0/H2rrNFtEhdAiYiLYJGcAnkn865W0jna0L1xfWmjwxz3MoihLKGY8BBnkk/pVLRfjL4U8T6lNpdrfsLyI7R5wKh+OxPBwPc1Jq/hyDVtPntblTIkoKsoyOCeefavLv+GaLn/hMLA2l+tv4fhjLTPDMBcg5JAGQRnJHJJ4px9nyvm3CPLbU9u0fVbfWLI3CZVFcqSRweSBg4HYfrT7mKMTK4lIXAb5Qec8dfwo0zR00+zgtURmjTgydSc55OOM/QVauUaIEBMhTnBA6DgfnXNo2T6EEDbCxBw3JHqe3eql1a+dGYgWYSghiEwfwq3KgncBFAkJ6+nTge1WUjFuCDEcEHDgZO45HWjYVznrfQopSkbR5KguC2M5PGM9OlXliMsgjOck4w2DjjHUegFabwvv8zO08biDzgYxVR5PJEsu4AKCwZsnOOOMdzTTTHcxnUojkr8qjIA9K4b4jeI9U8P2c7WQaBjb5W4VSQrEnBHuMV6I8Lbg0RUqwwCQTz3BHpVcoJColCyEMGA2DBIz6g1pCXK72uEZWex4z8Ofi9rPiC7ttLvLSTUnRwLjUSeEUkkEgDAPYZx0r1ryhKxZTiPoQDjPucUzRPDOleHJb17GyjtPt8oknMeRvIGR34AJPTA5q3JEkcm0hgoA46ZzyelaOak7pWC6bujLmhLZQklFACsBjJrJ1Wwjv7OQbmU27CRSpxluQMnHStia2dnEiIQqEMcde+aB8zFQilAQWz14Fd+DruhWjUT2Z2YOu8PWjUT2ZlWQfUtLimYnechscYPQ1BPAIGVWYZxtGepP+NQ6FINP1c2Tv5hZSysMhQwPIx7itLUYPM+fB46n8a/W6VRVEpX0aufr9GftYqd9GrnPzJFZXCFG8yTvuPPI+n+c1YjBnUZITJBLAdBzTrm0OUBIG3kMB6j1zniksJDEnzNlANpBPpW8ldJrc1krpW3JLeURkwnJVThTjggd6sq8kYCKcRsM89ar2oSUu65BB2nnirFsz3G9Cp/dgAtjIP41n1uYsmgTGD8zkjGcdqmjlEjKr7lAOMkcVDayhlwMKRxjuTk1YjhRyhLDk9Dz+VT11EvMsRquUVplbYeAO9M85FbB5xgZz1NRxgTNtGQ2OMD3/APrVLv3fuwgYnAAIzWezDZkTB4w4C8bsAd+e9Vnt1SVHBIYEAetXWJTaVDFj8pz+NUXSTYXcBFDEAjqTmt6T13Oii9dyjo0yabrhIcRJIDkMO4OQMc+9dMpPmZyDk8e49q5C8K2t1BckE5ckE9ABiuoic+UtzlWUkgbTnB9auvHVS7muJj7ykupPABK23cVAG4gfXmmhIoZySSVycNnB9jSxhjh04BzkEcn2FR52FwQBtGea542ehxrXYnUoFj9CcDI4HPOak3RxAMRg9BjpVNfNVIyQuQMEAc+xNPdVIwenTp749qaihKzZZMCybS6kEnI5PP5dqiRF3ODtwD6jnrUPl79gRnYx8ghuh/Gpfs5lQNvEbg7jkde2KlJLdiVrWbGpNhiRhVGM5HQfhSBS8bOGUZ6lQelIvmwbAVXB4J9cH+VEaSFywcGPvER/Kl5om1tRGVPJJLjeWwFBxnj+VZs8hjyNmT0XPQ81elJ2pGThwchf0qvPHuZYpSAAchuw+vTsKatFpiVotXMUTy7pSpfrgtjNTQgmIgnJB3A981UubUF3WN8txuYcY5qUI8kACHDAjduPB55rqdtHc63a6aYaDObTXXdzhzEVzjoAQRXSfbRIgO7fGw+YDGR9K5qKRrO+SQRggsVx1OOhIrcjgAK52gFs46Z9qxrRTalbcxrRTfM1qxXaIyxBFKEruUE9ffjPWsy7uViclhkgD7vQHPvWjcMCuwZWRQAOh4/KsmbmVy+QXAXB6d+frXNKyjc45pKN2VbyXdJtQsCMMM4A5rkvEkqQeQjk5Em7IHOO5/ya6O/Ikx8pAIwR9PeuN8QIXeJAc7WxkjBGa4lLW5xw0ZsXeLjTjuIUbAwyeg7c+tcndQGL58F+Mgj8etb2w3Ol24YB1WMKJF68e9c5E7+ZgAsmeWcnJ9q4pK92czV7u5y3juFJrVHCZKklj15x/WvO8knk55r1XxZpok0a5dYcuAGAU8gY54ryjHrzz6141VWlZHwWZR5Kzstx0Rx6nnrUkA+Ygjr1zUUOA4JzinjlskEA9Mc/zrG2p5cXaxIrhCQTweNwFLJsZMA4wec980xMZ56k85NEuHYBTntn161Jo5aDCxwSTmrNuQqg7iMkAqBVTbnp29akgk2MM9M807GXNqXxs8snJ5x34OaolipIBABPPFXrbyWgZmRmJOAe2c1UmUrKOBjPWhA+h9zXLOsefuICQAeSc+uKjig8t0c8sDuIY8f/AK6Rotg371IY4CDIx71FJEnAxhuMkk4FfoiaskfvF1aw+HUCA4YBSOAzHgHPSmOHClmdd4K/LzwD3yetR3cSTCRgWAUblGMAdev0qvIHdlnJIj28DPB7c/jV2Ts0XaLV0PO+5uP3mFIz8wwM1E7sEQ28+cnkB+AB1p9uTtSTOQp3AY656c1QlshFKh37wGLCM8YJPJFKLTFGzvdkrGNjhyw4GSc8fjTVQW6kqSq9cY+tM8wyb18sxkYUAdDzSF3xgoApIye3esXq7GLV3YiuQm9GIBwOWXnAx+NYt5cAspRcKGwCTz+Vak1vvmUo5Vu2BwcVSvgF8w3CoMcE98dOtaRaWhcbRdjMndvNwVb5lI2g9BjtVa4uPKQMoZSu3Gev1oknPnMUJaMrsBAyemDVdxAIyQ7MWypDDoQf8/nWMtWRLsSBy+4uW3cEYBGev+FV2gMkRLEr6AjNSnUGkiEZUgKQAV7nmq3nIql2zv5wueeaxV0tSFeK1L/g8MNRlQ9PL3EY54INd/bSF7cFnUqBkgjoPc1534S3zauoRQzY6McZGR6V31pIwV4ynlYwPl5Brqik4IuycVYPM/eqUTLDG4ZyMHvj1q2iGHYYwx4PH1FVgrJnygNyj6ZxUkIdokZS6EjJJHOPTmteiZsrWRYdgiABugDBWORmi2n3TOMEBQCTjAwewP50kZHyKx3lgSaRCTuiTKd+Rg+tLTYNLWHRhftRDPy3RFHXv2pCTJgdUB+XHoTSgD7QpDEFRgnj6d+9KsXlHCMSMj6cCpSV/MjlXMjC1KQXDKjP5SeYoZmGc8dB9f6V0KESx5K4PcAflXNyudQ1S2gkUIDOoLr9e/0rppXGQIkycjj7pI+tGI0kl2ReJ0aXkZmA75BbY42gn1zT4oyR82IwRgelPlkeBh8meemBgiqrMhlSUkhBxgHA5rFa7nNvuVb+93BwFQRKMHcMEYOK4PVZFkuWJwCCcgDpXaXQdkuUc794/dgDA655rg71zNO7u2M9OOvtWNWyeg3o9CGElnQA9TjNeoeGbAx2CTKUBGcgexxXm+mHM6IozlhnIr1qxsAkEaRqABlmP64rppe7T9Toi+WC8y3EwlDgDYQAMjkGp4wIRsxlMBgWOc1XjwGRt42gn86tKzPlSoJHHHvSTs0Zp6+QLHD9nO9VZc9GGRnH40+FNyEsDtIyCf6UxQFIibMZznOM449qVVKuACxTnkA4HB61qWtbBE5kXapAIOcN1POKlw8YIG0qvYDBJqpari4RDyAF3Mcg5AOenvUlqGUCMBtu4sN2Mn6miWmxTST0EJ/eHCmMKcnkED+v6UW0JaUMDggdc4z7fnSCVRvKjOBgYPOafZxs+S4OAOMD3/rUyVkRPYWXc6qQfvEYH4+1QuFfMWweZhmDZwB9BVmF44EwxVASQAfU1DyuWjIbg5x/SsdUYrRmHrMBfSZknP73YGUY5GCCat6PIt1p0BCkYXaB64GOo78VFqTy7JwdxyCAOOBj0pPDJ/4kkZLcgnHPTk5rpkk6asds/wCGrGmE2xFTkA8hs9TnpSOfLlI3EFTnJ6f40FX8kucHkkEjHrxmlVzIoBT0OSO2MVktEYR0VxqyZ+Ygyc9uMjn+tRLG6KQyZBJOMHgdfyp7ZjicIcfLwR2qS3bz43UMSAAMsOhqr2VyldK4yCPy4wGIBXB2+nNS7RBkSHDMeCD1HpUBicxhYhvJI3EHr+Joiw8gDkvzxnkCiy3uNRvrccsYLko5TPTGcH61LCfJeNWyQTycdCaVZEaTIUA8Dd059qRgWUjIz2U9SfrS33BXb1EkUlw4zgnaCRUsG8gmN+Qc8CkhljVHFwWB7HuOM9qZEViViCSMg49QT7UNNqzFNaEiEh2UA5IGSQMfnVea3I3uXBVRnaB096eJnnkAij29sE4z+NRBpBKVYfLnaGzx75qEmtjNe7qmcz4/ktx4Vv0nDEvGPlViCcHtXhsdukQYKhUg43Fu/Ne0/EWWFNKnBQ70Aw2OBn3+teLASYcSKxDtsVt2euf0Ga+IzSSeI07H57nEr4h67BaebFES6KgOV69KvRW8c4g2O0ZOCSBjJHqaimJvcHglSoA9al0u2TzkJHlhctjHevDdmj597nS2BTygg4RQOVH510NhF5aAwjO75T7DH+NcpBLDZEeWAckMQvfHTNdLo+uWlxObeGZBOoGYjww9cc1ySi3siWrnWaSxRyNwAXkcE9uf1rsrSI25gSVjtYhiCeOme1choCMMWyxMsQ+Yk5PzHJPPWuu0yBfuEs7jjGMYzXDJa2MW7G9bxiY+W5BbO7A75Gc8e1aFvbBZAu8rjHTuDz0rPsEcAqqhSRu3EZJyQAM1rQxuJUfbnbxx1JHHes27bkWK8UxkkDkMrhtzemMYFWGKs26NixbGcYPT1rMv0mtpPtMYwu4rgkdADyefU/54qe2mllRSVVCRuwMdhQXZWLjRAHcCEAO7OP8APOadPIEKqSGTnO0deOv50gLgLExBLEAE9u5pI/NQ/OAQB/d5Pfr9KhEsm82BVwhKkkDa3GR3/Woby4COiKhBiUAA9+/b+tczrnxg8M+GNei0S9u1ttUkVV8poiVj3EYYsRgAdSM/hWpLr1nqF8LWK5SWZohIGiIIKknGMeuK35HFJtEWa3FncEoFDJLjdg8g9+DWezj+JNjjsTz9a2GPmqi5wSdqnrg5GP0H61S8gxthlWTk8ge560iTJ1e4eOAiEhlJwGIJIPArPh1I3AXfOCWzhQMHaD9K6Hy4ixMgYIAAAmBznPJrIbTEibMSZLfKSvJA5Pb1+tCZXNEimuBPZzxDdhwcFO+ccfpWfOXewmCbxKF49+Qe3fFaUFjHa25gUOuDklgev1quLciAsXwQpJB9e1bReg00cfrEw0ye0v5YpBJHKHJU8Yz0J/Gu2dkuI42UOBJhuB04rjvGdjc6lpsiQuEZiFww9SBmr/w/a5h0v7DesTcQsy4VuCowcjPY5r9FybEqrS9m3rE/R8ixSq0fZN6x/Imu1e0mYuN8RxgEgN+Z4rMVB+83hk3HOBWtq6SbyVBAjBduM4AzWQccOHZgeCwHQ4r7GKTifZqKcUy3bn9wIkBAPQ+tWAzhUjzgkjlSASaqwzbZY0I+RlIyB8wwOD+NSQ7ozE6Ju2DO7Hfv/KudqxxzjZl5I1VyDgDggk96fBDsZjne38IB6cc5BqvBMsrlWUHjJHoe2KmVyXQq2ducheCD0ArKzRnZpDoCiSAsWVhnJycD61KX+dPKDMd2S4PGO3FOSIIMoC7E7Tu5zxR5a7g2wh8bTgkYOfTpU82tyebUjVXGckZBOSBg4qMJvX5wxUnqTyCM1MYySQeBg7j1OMVErjkE5A9eK0jrqawd1dGTqlm0sAWPfIA/Jz0HuK2NEAa02HARSMEHg+uKz7x0wACd+4kBDyCKj8PThbqW3boVyAezAknNdlSLlST7Ho1YudFPsdRDJGV2kDnpn61C8agEkliepJ6VHAN/3jwBkH1wanOQApUYz95jXnKyZ5GkdhtrPu3gkgDABHWq7OI/9aeTyATnNOIUElD04wM5J9qWM5kAkBIGARjOetaKyuylpqTRK5iXBGQASB1pr5kjBZflBBIBwT7ih5GRg4+RRlSo4Jzn/wCvTQTOQFypXtjr71ml1Eu7JGAeJ3cs20gBduCAT255qDajbVwUBPB7/nUkSuJF8s4Ukbj6fnSTSYnOFUgjaOP1FOIRethsR8s+aIg5zgMx644/KoCodSkgOTkk1YYjgshQdQF4x2pkwNtOEcN8w4BH86lq6M5K68zHvLJSWVAEQt69ce/51TgmlERRgMKCCByQe36VuXMEbQM4DE4IwpBI7GufRVt3ZCuxycBSck9eeK3pyTjZm9KalHXoSTWCkWrrMYpRJkgHOR16VvCVI2+clscAr9O9Yr5TEhiCdwQeD7VpxyhUUsQwJyCBz0pTV0uop62HXD+YE4wWAII9CT1rO1C3R4Sw6p/ED2FXpPuqCHJBxj29BWZeMpcIY2xIeQMjI9K5qi91WOOrHRWMa/m3yKFyh29SOPwrjfEo2FTnLsxUgdV44/Oup1i4McygIwjAwT6VyHiBxKqhFZstktjOeOMHr/8AqrzW2pHFbXQu2dvLHpsUZdwhwxUE9cdaoIgjlCIoyxwC3UHParuk3KR6TEjxyysc5G7GBngg1SuptsyYQKSMgdSB259a5VfW5zK+qZVulFxbSwMfNMm5Sw7DHpXi81s8Vy8WDvDFSO55r25rRxnZxuOSQOSa8s8R6f8A2frUhZ8Mx3BGzkDPr7159dJNNHy2bU03GfyMHyinLDB96aXywz6/lWprF5FdQ2yJEqSxhgzAdRxgfhzWcsfOSVAzwK4VtqfMWfQlJ4yDk8dKgO7rjv8AnVhkIUY6jnI4qMHeBxz0I61RAWyIwJfnjjHrUYG44Gcfyp2NpxgjGARTYxhhkkc9TQNosWMhUFC+1c85onaPAVWOR60W8e0BmHyk4JqOV8vwP0qVqyr6H3JhGuQWyM9ugx/KmudxCRlF4JywzUcU2+UNtIYHDAnBH4GorvZ56MSVBBxz61+hqN3qfu0Ya6itcCTORvGecHg/SoJAcqASsQHKqOnNK6QRxq0QAzyNzHninNhoDFHwSc5B461V7dCr8ttCOaQKFSAhkAGRnn8aqjEr4JOS2MntTrmBomTy5FDqe44APeq/lTrMHQgFhg5HXnr7UaW0YO2lmSKpjlyQroCQCpOT79Khugzucsw3xjp05OPzpqrKxwODzzjqTmpTDE0ke8MdgHAOMnP15rK9noZuXbcqshs7dGdCQOrnOR6fhUU6B1cPEXMg2g9h755qeaV3RgSRETtw44PPQ1lXySK1uVLoA4xtOBjHI49alq68zPfd6mfdWaxzhACo4yAenHXNZ1xHFEyhRyCSSOTnPGa2dSbfGJkQsWBX16c44rNms9kYcxkMw24K8j3rnvbd6kxdrX3M9nKK6NlwwyCOxzTHi3ICV2Aj7xxnr1qUkfNFtYODkkHJwOlU5AAgYueSRtPXPrWbYNl7wzIya1biFiHL4yOpGa9MjnilLLIp9MgZP1rynw84XWIV3YDnGc9DmvTEg/exyhnlAGduQd3sPSu+k06aZvBJwT6lqIqLoFFYxkE7jwPTPIqzCpWV2U8cAKDnOOuKiBaRABCYMEkrnPB9TRbEbHyM7cZ4wRk9q0WqLirosBBHcREDbjLNUgRnnDqQQBye5pFUJnCsOOvbPNJD5gC5A3dyO9RcBjRmNw68ZznjgUSt9mAZCcABjnvmljhLMXZwwZtoRWwcc9ahlhxIzSRtsUZyTx09quFpSSHC0ppbmfp4hutYWWLhEBYqeeTn9a2iE5kAOc8nNY+gwrLc3LxxEYIAB7DtjrWpPujyDkZGAR0HFTV1qWXQVb3qluxCLbcA7EHBLAE/1Pt/OqzbWiAAAIH581KyllL4BAyMY5z71C7eW6FBnHJA655rA52Zd3ehbXOI0VWwyt168VwFy4mndgMAkkCu11e8mS3kgVQUkPJcD/DI/OuJuEyeOT1PoKwna5VtNDS8MQb9RjA5OQDkccmvUoUuLZWVwRgZGCPmB9q808LxoLhH3fOrDJBxjnrXo5DyyQFTuBO1jzxxXfH4I32Oq3upPYtJAJWRj8m4hsenHtVqLaSSODnaDVO3RY5CEYvyASM8evBq4uzyyQCHBzlutZ21MErNDYn3BnzvZeuOMnOKSAyJswxwTtYA06F/JYOF4cDIPX/OaWQAMGUeWAMn/GtU+j2NU+g6MkTAqmwZ5JHX3zSo6M/yE8HqfyoVX2DdJtLccdfY0m0ADCckj5s+nGTUOzZG7I8YUAKWGeDUccjqwRHIJOSNxxj3xThMlvkMTvBG0etJ5ryz71QlgNv1qtUtS3otSSTbKQWAJU7vT/IqITiYkxEh1OCoHvUkeZGLOpBx0xwO1FuCsQJK4BZScYPB4PvWOyME0kU5pfNRAQplZsHeD2OAeKyvCgZYZ4DvJWUryeARz098VsiHMsbMCQAcnHHTnNYvhtz51+kT5jWQNknB5yM/XgV0LWnodialT0Nt5HXAclzkcD/61Ksn7osDhB3FRoXEpdgCMA4zz/8Arp8Iit1w4O3OQCc4HpWKtpYwulZIWIDY4LAMTkg9RSI/lD918kmecnOevY96YuBcNhWUMBhvSnJbxjLlunbFXoitFuTCcyIjAZIHPHXr6VDZo2xQQMHJHHJ9alghEWVZyisAFUjknqaI3S2BdyQVGcnH5UdLIad1yoGOCoRCQSBnHI96X5Ijkg5PJz35xwKgRPNmjkWQohHHOB0yKlifzJCDIAyEBdo69f51VrLQey0I/sxl3KxwrDO7PU4/pUySxw7GjRSR8uSOOncVDcT+VIFKFiRkEYwPXPvQJJFif5AxzwMjgUmm0rikm0rkk0jAJnau7ptGMU0MiQKAOQ24sx6+1V/MR42kORsYAE96AzzRkqAOjALwTjpxmkkla5Cila5xnxQma80JlijJA4fpjGQcn615HDDmJFlfA3cKowAfzr1D4lefDp20/IJDtVD1zzjivMfNO/Y4GFA+Ucgmvz/Mn/tMkj81za31qSQWkRBeR5AZFIIIHBAz2qxLyRJHgBj8zAd8f5/KmRK0MpZQyZIyrDoKEiW4uHSNDhAGBI4J9Aa8frc8W5oIJYkLWylpJVCqGG3DDv1rlRoviG38SxQoWS4kYMJIjkDIz1FdtpINtOgPLhclWAxt/wAmumsSwuFkiTBUFg36Vm6jiml1Ie5t+E7OXTbJYpJ3knZhlyTkMepGemK9LsmiWLKvvkU/M5GCCRwK4PRnMjbJQjEZIbHI9eK7TSgsgyEZgwwT36fpivNm7u5g9Xc6iyjMyo3mBCAGBx1/H61cBKHeGPUjOMg4HOPx96pWcyqCkab0wFA+gx/Or0UjJ8oGUDfMAnPUk/T0rC12FxDCsqhJVLg7chgBnOc5qaOCNCAgIGAeRjHenRY2sREUOSoLD1/wqVJDHk+XuHqMew4o6AQuVjcg5Zuw7/hVG4xeQT28pYrIMAE9Bz0IrQjdmYsYwADwOKaCsu+Q5LKMbQRgdqlPUnRs+ePi18C9VudVfXtAefWJ5Skctq5DSRgLjepYjIAABHWvR/hZ8PbjwP4bQXrGfUZVEzu+S6AgAJyTjHtXdlSqbYzkk5Ixz6d6HkeR0JJQknKk5wBz2+tdHtJTiot6ITbdkUpd6wxsUIzISCF5OBjFNkn8pCBBsyoyxBBJ+hz3qzcTyhihKtGcAlV6fTmqU5mLIxUuMgFQO3U55qSPIiliMylCCFY7hjrx6Ujt8vy4U84wcdsU5nBkAZyE3YIyAfWlZFABTnIwQeCR1GCKLIGZsjvIQOSc5zjIx2BqrvgKujHDkjgdDk4rVmt/IuklAYKMAqOh4JNUJ5BJGrLGQfM4PA6AnnrVwBGDMc7/ACoRvBAJXJHsfas6G5/s+/iuGC7ywRtx7Hgk/St2S2GPMztLZwM57Z/lWB4ntTPATbpjaMk4BLcEd/f6V7eWYj2GIi27J7nt5XiPYYmMm7LqbbEvlgPPQ8EKe2Oc1nyWyW8WDEIljG75iCKPBmtvdWDWskaiWNQHY8kg5Ax7fjV26tSZSpLAbR/Ov1OnJP0P1qnLm16HPW9yGupfMdEQAYYjBPtV61uDsAUAxk4JxyB3xVG6spFu2QKuFK4cKcEd8VajdxGE2lEBPIGSeMV0VFF6o1qpPVFuFf8ASHZ0wMAAnvyaeuyOYbcjJxg96hhfbLkjBJAAY9fpViMKJS+4IwI+XAJ71zW1ONLUs2+GBBGxz0VW5yO9IJSkqs4yTkBfz5NVt7b3kAXeP4vXmnwsJGQyDoQNw7+tKy3DlSLbEunCEAcHJ4z+dQRxBTtAUcYLAdeac8iSRMiFtq9c/XPWiF4nBBDEHoAMY696lXRMU0iJ7VGmVxyGyDjoAawbt0s9SJjDRRN95hySee1bsNsqr5ojJ2nls8jsKwNYiVpHeJCFGCWbqT+NehQfMnE9TDvmTj5HWRfu/KDqxGATgevNSsilyCdvA79Kp2dy8sUQWIkbRlmbke3bNXI96gnOVB5yOe/6V5rTTPImmnbqRgIsTY5OD8yj2NMsvKlIDgkBQMBgCTnFS+aDINhUoBjpzUaom8EEAg9CMc801qrFLazJNwYKHcYDFS2OppYZG3kfMpjHJxjd9Krxq8soEnCgn5QDzj1qWRsZUFhgjJX19KbSDROyHwyx7ygJBHPIOarlirJkngk4xyc1OIxKzMRtI9+TTWWKZmMh2Y7r1B+lCduhUbJvQYu4HL8gEYzyB+dLNMpcBhk4+8Tn/IpmCrGXYxHYYPPvQrpcb0U4cYJJHIBFFr6iaTVxGjEk20KAANwAGBis2YCK5OVPmcA5Axj1rSi/dYBBOfl+nvVW7gEu5NjAkfeB4HpjBp09JWZFK3NZlREEkcgDfOPu56dKvWOJrKJnVSGwWzz164rKtoTPEbdpFeTAQyKMfzx0qfRwYtMWPKl1LFlzyDnA49+taVElbU1qxUUi3bndcyxByCq5X05rLv4nR4wW3BjgFs8H8K2o418stJ8hxgdqyr2QGOYMu5B91unbjBrlbumcbbkmzlNcjG8ZKk5yQpPOK4rUrhvNRSNq5yR3z3/Cuw1eWKB9z4BYHaWGRn0rhLv/AI+SSduTwoPT2rzVq3c40tWdBYnzoAIiOQGzkcYJGDVWWXNwEAyFG0beec8nFWNKjENvKhOCzLnHXpzzWbLa+TdOsUvyAjAPU9eM1y6XZy9WWftJtyjuuFDchQTzg9etcR8TrRru5gu1ZQyxrGyjgkAE5/CvRLeCEwkRq5RcAAcnpXI+PLOK50lWRHQwyZbtgEY/KuOsrxPFzGKnRbtseTxgq+CT9c1ZvLhDJGE5CgAnseuagkUK5HXB5J4zUZBBOPWvOTufFXdrFyG53xqCuQOoXjP41XU7nAx1PQ+tTQrtUZIHI49arucOfT19aSQiScKkgA68E4PFRxJuI/zipfKEmCegFQ7tpHXIPpQiepaC+WNjY9cDnPWq/U5GAPQ055CwHJHGR70keMjJP0HejYrS59uOWDhEcJuycqucfhUc22F1DfO6/MMjBOM9P1qxHKgl6gjttGQfxqO5/eY8wiIs21SRwfb3r9Fu7n7ynrYhEEVqoZYiwA6MxOPwPGKiify5QdpwwwGXoOasTgsWAc9B8oBGfaoBlYgVG3IwC3XNO+mpF9rlcofMaVtw3McnPH5U2Q287nLhSMKS/A4qR0+z2qhuDkszkdQf8+lUkkSS36M8mcDdjGO/H/16zsnqTvqKbsREkFQQwUbfTsRTZVZtp8ogAht27jNHkLFDlkyzN0I6UxVzBIyHlckAZwDj0NGm6Fpo0iPyzJmQ5AJIwelVI32S7WJwoPJqaN5bdlt3kLlgGwVwOeeoqG6lSIFR8x2j5+w5PWolroRa+hS8v5QAcbQcFmycc1W1B3eCRBkMNrAk9celLJcCHaRtkBwpYHoearXN0w5YDGSM+tcji73MuX3tSjFHKV3jAKjawbg4z2+lUZf3bOrccjrzxWoY2lViJNjcnHr14rHmTbuDYJzjOelZ9xbXHaQ4GqwAEBgwwW4A969QsVltljjYfKwDBgcYyPWvI7RvK1CIEnG4dPSvWLOUXcETAmQKApRSRk4Nd+GbdN32udOHleGuxpRYnaQNlOpDZPPrU0RDwYBwSdp98f8A6qpyQoYwDvxt5GenFOii2QhSSVPJXPIrpSWjOiNtzSs5E+dJCAoUkEHvmm7mWUMUYgEAbvxyahgSPrExI2jIPOP/ANdSPG07xoz4XPIJIAHes7JNsnS7ZJHF5saS/JsBxtxyffNZ+sE/ZJQMgH5fmPJq8kSQvKqE4yNvJ7daxNTDXLMm4xqPmIJHJ9cn8a2oK0r9EbYdJPm7Fvw0iw6a8rHEksmAw4JUDAz+OTVmWb92GO7PUEjkmn6bZx6dYo2xy+dxUN1JH5UyQRfZ1VYWXncSxyTXLdObZyuSlJvuRFZEdCxxv6KOxHrVW9ffFlQTIOAVII59avhtpIGc4yCe31NZbxOfMOQMEc9QMkAYqX3ZDfVmFq/2hYYyXQk5DHHA44rkWlJfb26k967DVojbWkpb5XUbgQMk54GK5HOX3AdTjHvXIveYoO/U6rwTbF5XdVEgYbSM4IPUGu8hkGcMBGc8AHFcj4R2QIisSGkII9O/NdaRsBBXnOeeor05Jq0X2Ouommk+xZiMbkecSc5HJwSM8c1KJFLBomYBTkhmznn1quoUgBxhsdSKlZNsgJPy/dAC4xWaSbM0loO84zOG8tljzwxBwfxqRZnll8pwAAoHOM02CNQNseWC+oOKmhjErs7p1A5xzmrvpsU9OhWmJVATxg5A7ke1Pti8yEqhyBwO+acZGABGCMbST2FOK+X+9XeBkdD/AIVOrsiXd2ViNYkchmxvHzEY6EdQaSJo23uC20EHjqf5U0Is0znzMHOQGHB45xj6Uxk3sQWYnIIAPoKGrA0TQxyyRsExgDPPf2qMRNDH5ZPUZJA4BJ/GnKJIpPKAYBsEv7+nNJHn5snI/njJrHUw1QCPMG0sHwQ2AeOK5y3tha+IniWVQJV3EKDjGR1/KtxkHllyGGeMVzs5Mut28hRli3CMDPXn69Mk11UY3hLU7qEbwkkzoyroHDqUAPyuO9Mkl5SMoXOcEk4/GrDqLi1iywKozAlex6YNQw/Z8FcnccBciueO2xzRt1JVjBBYfLhcDJ702MHaS+Mgghh39qZHnALoQAxwcHB59akicmVS42qAQOeDVbFLsMSVzh3IPGdpHIpYQHQsVDDPIYZB7d6dHiPkoQWA27sZ/Co1JW3II+c846Hk1otTVaoe6vvBTAUHg7Rj6cU0AR7nICkkE46D3p20CUBSSgBUgEgA8cj3qIx+YyR/MCTkA9cYqla2o1a2pJP5I2nO/wDiG3JBzUdtIoZd7EAnaOc/nU0cY2rEqnKjALdMYqMRbSkhTcQcHpgVF9LGbatYkkiHmF+nOcYxVW4V1w4bq2eO9TTkc4JVRht2f0qODJYM2XHUY5HPepWiuRHRXZ5x8WdRlgt43KZhD7S5HfBIrzG3YyyFydzkhiM9M13HxyeWKygiiBlLS/KuMgcHPHrXiVtrF7Y3m7ewYfKQR1HPB/Cvg8fHmryaZ+YZrO2Kl5nd2zvGQSVJXngdOSa0LCUsxyOFUtgKcVzeiNe6rGZmRDuzgoORg9CK6gQPbvAXGcgLjA4+teLKyZ5KdzTjgnjVAjLgkEk9cDrXRafMlogywJBGSw4Fc/DbefObSQeVFjIkweSBnrXR2UIiRAQFA4BYZrlk0xNXNvTbhTLG0ZG5eo55JPPHsK7LRNQElzuBIMYDYbAGAcY61xNlaiGZXSN4mJJIYZyDwMV0ulR7ZUDKXMmQcHgAZxn6muSVkjJ2R3umSsJuZPkBLNjg7cE8EdeauWEvmhYmOQSN3HJ9TWHo8UlpzIjbG+UA/r+Fa9s5iVioG4MSBx0PSsrIy7G1Z+VLcO+8eUq/eY8Ak4H05z+NLdK9nLgjCgHPPTA657814z8etZ8R6b4WhOhpKLOSQLeS2sZLoo5GSOi54JPfFc18GvinrPii+tvC2ps0kATabqGM+YFwScnkgnjk1Xsvc50yraXR9Bs6rLE2NgwBk/jmq6v+9kBzyoyR35zU/lb2VNueAxY8HnnmiPAIEYydm4k54JJGP0zXMtGYLe5EZPkEYBJI3A565PeqbAhSxQxgnad3fJ579601tiQGBDEABsnBA6A1FJbM7EFsKpyS3IOBz396tPubLuYtlNK4mJbgMcDIyRnAJAqxFLOWbcVIVWI4wSSQMEnrxU9tpSvcBwOdqowHAOATnjue/NSLEItgkGFUjaevPJPT+tO6DRme0XmpI2FDMcnJHBBwMVj654007wjpc9/qUilFUmKJSAZGGcKMkAnvW3c7Fk3DIbpgHORXM+KvAuneMtPjttTSQRbiY3iOCjYIJGcjPJ7VtDlunLYUbLc5W3+PHh7V9NkuYlmOpklfsMbDIycA4J6dAevX8u7nBaNPkdOOQSOTgZ/nXk/gX9nSDTfFt/eanKJNPgj36eomPmiQScGTAAOB/wChdK9hdS8YU/Nt+Xr+fIrSTgpe5sPRPQx5bYeWzkY2ksMknA4rHvbYrMQkeOSW4zu6AYzW6IzMWBJiDAKTjJ+mP/r1SltmhkweRgNuxjIPp/8Arpxetyo9zl0d9N1w3a5SHZ5bnAGV7n/IrqroedFG8JJDAYOefbFYV7a7lduSD1zjFaWi3purZ7ab/XoAFYDGVxwfzr9GyjG+3pqm3rH8j9JyfHe3pqnJ6x/IrSK6RbXQnnIYnms4zywsC+0rnJ2dMdO9b1zahIcjJ4IGazpQWhKm32EHbtABJHrmvqISTR9VGaa9Qa4UxqAFyuGDIecelTCQTymVOAwGQe5H0qhbyhGzEuCDwMZ/OrsJMjKpMYGMltpGOfwqZLlMJxtsWIhscl8hsZPOAMmnxtlwzqWUHgVUTc8jlSOTtwBkDB4INTQkjDK4IB6AYJ/Os2kkZ2Viy8azwgu4iBPAIJA9KbzGyIjrkflSZIySME/KAfX6VEsO1lKgkMMfSpja2oRStqydGwhQvjceAPXNZWpwqsBhZgAxyCT1INXNzzyOgOdp3E45HtTJbWJ4y0qhmU/K2eR3JrpovkkjroS5JJkPhy8eGRrWdxvJ2gHnHGRzW+Fw6lW2jPpwfauT0wLDr/KsIpBtAPZsA+vsa6iLIiOFIJHc1liI2np1MMVG1S66kM5xI6AOG6EY7fUdqjCOjJhgGyCCx6cVcidj8pYjjuBwTUBhBQtu+cng5zkDpWcXZ2Zzwk72YW++R2Rn6Y5A4BpFDRNKBuDggAkZB9/50yMEkKXZT1wO/wBakTIuCrgkAAEg5qno9CtmMtJW+0hnkVN5yTKCBnnv0/Wp7SLLAjBcn7w5GKjRDOF6FgcgEjtxUjFo7fAIVxzjHvUuzYpPm2Hn984YSAEHBGSDTXU+cCgHPBY/j6VHIggckkgMclSc846ikfEzKEJUHpzwB70Wt6Dt1AFRgKA+Mg9eo9KqtctKXjMUkO3k56Hj1H+NaEIUO5DKykdfQ59qru6xoNpV+ecdz1zSi2uhMXZ6Iyzb5ckLgrydg5PPWl09jHNIZI177QowR6An8K0I4xkqiFgyAscc9cgVlK0qXsYIIJDGTngHPHNW7zTNG3OLRfWOTzSNxJIzg8gYqhdSGWylAiDkAkEA849+taStEFRgdsnIyASMdKpXcZiAMDkk/eJHHvx/9euaLezONN7M4XVrhBbqoIErEqAeo9PeuK1FPsl4FYBuNxB755rsvEbLHcOkgU4I3MBuJHp7YrhriYzXbuAQFOBuOeB0/SvL1cmcC3Zs6e7C1Uwly+4sYz1AHf6UQIyyjG1mU7mDemadpzgWQlG2MD5d7cgjvwe1LFieUkcBgfuADp16VzPds59bM0hbm3V2QYbbvZevGK5XxXJ9o0+5jickADIHU8+v1roZn8qIv8x+XGGPPAPU1W+yC5t8bMLICCEB5Oe9ZTjeLRw4inz0mup4hPdZi8kAcHqp5J9KpglsdgKn1G2a1v7iBhhkcqR6HPNQbcj1OeleTbofAtNNjgDJjbwB1pzKSAADTIm2k5yB3qU5CBhyPUetMxHxyYj2jpx16/nUDnDYB56dKlU/Lgjbk96hBAPB47VKHuNjyTgGnjO4AA57AZz3pikpj1B6ipkdW4I6gdKoLn24DExQxLgHt7+vNR+WJlJU7pA/7sZ6nuTTJwVFuETOc5bjjHtT43JUCNlhwMEj3NfodmrWP3txsk0NUPAcS7S4wTtySBjFVkeNkDykoFGdx6YpDC8lwZXmYBFAyOSRnoelNaITq0ONqYA3ZxnPt9absiGog9wJXKuVMII56HGKqiSC4s2RJkTDdGGOM9aW4tUtAoBJcg5ZTnGO1VQsVtFlctng5wCffFT7rStuFo2TQ5UZLgITuQYAY8A5HFU1SVZXZZlxjPlgYqwbd95JcqMDDNyQaaFd5UKAEgYJj6E9+KG7IltJaMgN2YoRGASMgBiOR6DJqveSO0siJg9j0zzWm4UQFJRwwwCOoNZ0oDQgZMZJ2Z/xrnU+tjFSvrYxn+XgoXJPAUdx0/CoY5C53qR1OQRz1qxcWrpIY433tw29uBjHpVNLQu3DhMdWzwT2/OpbTG2mMuyqQ+Wh35O7Pfn/APVWRKhjJBB/GtONHnR2Cn5OQAOM5wetZtySjc5yT6Vyuz0OeTTRQEgiuI3BCrke4r1Dw7cLHZj5GAzkNjrkV5RdkpIrHpkH9a9J0S8a7sLZU4AUAYOcnn9K7ME7qUbm+EakpRb2OiDSRQhgCS3T3FT26XDcmUhSNuCMkH2OOlULJ7m4w4Y7QCp3kAAAY71ox3B8xQW2g/dIwM/T/wDVXbtomdesdEyWCM26/O55AwABnj361IqeYzAgruXp6Gmxjy3+d+Xb5QT0/MVKqGVyy5ODgDPHTvWTZLaV7isAAqmRcgcAd/wrmb5RcX8VsR5QeQBiD1yfUmughLWs4nl2kLkAeprBtSbvWIjKQJEbcDGuQcY68100/dg30sdVNctOT6HUNLHFsCpkINo54OOM/lUJy0fmBCED5BbI46Yp5XEw3kmPuwH8qieRZYSIzhckAZ64z2rgjvdHnrVqxAu4SkseScH049qp3bx7nkfeHICkKeODxxV66PlWpdCC/Cgdxj171h3Mi+ZtBZXP3t3pnPH5VM/hbYpJtXZz3iKcXEgbeYyo2EeoByPSsGMgScjgnp2rQ1d034Q7jySSfTNZ9qpdgN2CenIrCmrySRVPVpHf+F4llt0ZwihdpBIIOcnv0rqgrBfugkgYIbjHtmua8ORumnRMc7dx4A4/Ot9bfyELoFKlgep/KvTnudlRXluThvMbbtJAHf1q+APLyMJwPlb1qvDAUaNtmUKkMQOc+tTJEDwhbC9SevuK57p2MLpgsWD8rsRnkKOueKYttKJSFcwE8AkZOPfNTRKUGQME9cnGPSmKXDgSPuQnPAwR+NVFvoVG+9yKKEu2BMkgBxkHGff8aGjPlsxTKgjJPH0xUrJhgEBUd8jmmXMpxCFHL8En2qldspX3IZLQY5IAUDgdcn0NRRx5/dIWUqMk7iSe9SgNLchFwRnk5HNQuPLZNoyQ2QeuMVolpZjtZastRyF8kMS6j156U3JikKPkEqMA9z35qOJQ5YIGLON24nj6VagA8vgEEHnI6VzOyZyystivGfNfYwIVOhJ5/Gue1FxFcQT7c+VIGYL3wc10ggEinC7CeSwGMjn61la9axpp9wQDkYbJPvjpjrXRQkk+XudmGmk3HuXkMcUeIEyr5Yhic896dKZRKhiAIIO4KOO1RWLF7CB1IdGQNnGOMVZDKiYUZOMjHBIxWOz0MXo9B0RdkJfkKOQetJkvEAqFhknAGTjrimbXViT8oyOc1IuyFGMbF3UZG0kZo66E+gkIZmjB+QgdO4Gf8aS4jSSYschyoUE9OvNJGC8KEkBiBn0GO31qS3QGSLOR6k4wKastS1pqRl5dwj6oDgMOAcegFCzjIKA5BwDjp60okFvISUBOeCBweetEUZ3ZjB8vcWJbGfpV3Rd09w/1ZDk5GQMMOtR+UdxYMVDdQRU0MRlbY7AE9AOaY5ELqgAf6j27VNmiGn0GQSiVgGQ7AcHB4JpRDJDb537MEAlueOgFSSoWK4yBkYGADnFNXEyiEwspzliT1HT+dZ72M9bo8r+NEW+C2adzgMdpXjJwcmvIrfw9bSOHkjcspLZDdc+tewfFuCKfToRI5TyZs5PJfIwAPxNeZ2iAAB8KOAdxORg//Xr4HMG1XlY/M80VsVK5YsbNLPfs3RqQGJxnn0rVtlmkyZnDgDcSR/D+NUJZGRfKEQKkbgzDJPpg1o6dKwCxsg54XC9sdK8ht2PIvqbVv5Ecw8hm8rH3d3Q55Nbdm8hnCeWpiwWBIx1I4rBgtcyIB8rhSuASMk8/nium0tQgKLgbgCwIyQemMn+lc8loTc37NCXUctt6ckZPpn0rpdOgZLlQXRUAAYgHBA54981y+mW4Dgw43mQDJJycc9K66yO4BGBDsMDGMep/HFcctWYvVnRwwFFUmT5VAIJIGCTk/hViycqkk7jjOBjB6+mPT6VWVWmsHQKNxjztJ65OBz61dgeKJ4MlRIP+WDdwBjJ/E1ikQywIFktSwGVYlWU8g5IHI9Kj0LQ7HRdy2VoIHuJ2ld1wDwMdew9AKkeZ7e5jBCiPdhgp5GBnp9cVZXyo41aJyQSqEKeQScnNPQSd9B7IsgO5f4QQDngn361HO6eZGAp8sKVyM9uB06d6tJcRxQvOvzMuSB37gfmahMphLKAHWQKOD0IznP41kTbUJVSMx4VjnglepA5NNWMOHjdTlyWAwQeTTonBQMHGSp46kE//AFqjluTFKrsecHkgnOBgUlctNWJlWUCMMDG2D8uBkgnGfrxVTUrMtA5R9kvlkqDwc9j9K1ILfzjCQ4QthQSc84J/DpiqNyCshzuAMSjBXnIJJ5I+lUr3GZ8yCRWUABtvCqeBwBx+NUTG7MCz7I1HQgnByBnOf8+9XGUwyxOQfnIHIOT3wD696qweYxbMbDI+6TkDJzWiehOl9CCOdY2d3bZtXgscDGapi7iZNpOQSxBB6jPWr88BVNn3lxyAoyMk8VzZspVuPLJIYqGy3AOSemKuKuUrW1NK4ASN2QglmLAjPHAFUbkM0ALBi2NpJzk8e9WLK3MxKMDsKlydx4OcYH5UX8Gy2QJJiYnHTI5OMZ+laR2SBGHeJHEwDRyeSRglQPT16/pWfdSG1njvUZ/s65UrnHAHr3/KtC5gGzMrKACSSThcE14d8RfH9/a6ktrAxgslJVgpySwJ5HOMEV72U1fY4hSvp1PWyzFPDV4yvpsz6JBj8lUByWUEdzyOKzZ38veSCDggllx9cVzvw88UReJtGiuBujljUIctksAB0A711l1ApIEm4DOcqOO3vX6XG2jWzP1aDTtKOqauc5MpYo2GzkElfUVPbF23kfdA5J7E9KmufL851RQig5yoOR25zVQSEoEL5CkZPQ5GetdTTaOmUbpaFm2uzHdAEGQAZBHHarcbt8u8BSDkADn8cVSjuSjwBodhOSWBzk/Sp2mDqC+N+4nAPP1rB3uczWpOGE4xsIkXGSTwT2qRXZI87enfPAPeqsThowCNkp6lTweuKmWVYwI5EZ0OMbTjvnOaXoT2sEM7TOUcAIQSSDgk9hn2qJ4YzslzwMqAPU8U8xpvIXlASQB2ojCpGgA+UHkjqD/+unGST0NIySasYOozG1u0dDl42DED656epFddFcfaYg5ypJBwDj5cVzGsQFzvQqQxycjkY962fDc0cmlqjKNwJXJyec11YlJxjJI68WuaEZo0BtRkDD5M5LY5PpnFRhyFZwDhTkc/nT3Q78YJGMDnoaYkfCmUEYyT0Arz1bc8tWIThY9+C2TgEjvSQyERkjknngZpZPNDYBBGQNxIwKRi8WA5BLDAZRmttGjXS25LE7iWMRSpj+JduSD159qefMlkRZU288sD069v/r1XSMRyEA/ORznjFWIpmDIHT5Gx8y89ueP/AK9Q1fYVk9ieSIhI88hvm55zULDywQoQZPzcHnmhLdm3SISRjOG7cVL5gUkfxYGalXRC00IYHjSPjorHIPpUSW6suSTvdiSRwBzT2cHfEFAk3Z3EdR7UjDyI48AHPBHrz1ptW0G9NCORjEwCHIJALA9MVj6hZurRyKdkYJLEk5P061qSAqP3fzOrKR9CTUOpAzRqrJlsYJJwPUYxTjLlaQoTcWkR2Mvm2aAHJ5UqexyahlDmIAr5R6Fev0NQ294IJiNuCwG0H16VbuFljjilV0Bk7SAnJA6fWsJJxfqYSTjK3c8+8Y77UhFPlM/yn+LPfP5Vw00hluCSApJwQB6cc16F4sh84oZOHDFl2nGe3T069q84ZPJuCAckEjJryLptnn9TpNHm3W5JjXhsYPv7dKsQxb5Z3QgOqgrGOMZOOlVrAFLF2bAwc4A5HFLHMChCAB8DLNwcVla7ZgldslMPzAOHYE8hOv0rQFs+0CHMSA4+YZx/+qqmlTveXAckgJguOoxnFXZTvgfzOAuSSp688cVDXRmEle6PBPE9sbfX7tHDYEh5J5I9ay1zkAHr39K6zxdZFvEYBjJ8wAbT/X9a5N0MUrpnGCRXjy0bSPz7ER5ZteY1cbgRnr0qZTtUBjx129qjhUGVPQkDJqWaJUAIYE5PQZqOpzW0CM+bNGjEAE8n0FMuYvKlKAfdOCQKjT5CG6e341veKPDNz4fnsVn2sLu3S5jZDwA2eDwOQeDSuk7DS0uc+Sc89j2pUbbg55z3qUYOQOMnkmmbdnO7PuO1UncnqfbCxvcS5kVUI6bST+YpohR0lgJwxHReowetRtAzzszu8hfjIGAB1OcVBCjo+GgYKw+Vs4zk/wCfyr9HaTV0z9+dmrpliV1tQ7SsyBwqhQDzjPGPU9arvPFJA+0eU4IyR1I96kixC0ygcjBAYZ9+Kq3G2KclSu9ioYY+Ugjk46VFtH3Me9txfLMPKRHBO4knJAxycGqryxkDJIAYsWXgYNW5LlJJpFYrtVQxPYjoQaq2CQxtLvIKHnb2Jz39qz1Su9zO7td7jECJKrynejcbWGc+lVDiKErExMStlgDyOemasKftDIikZUnBByOKrNdLbWiOgZ5XJyMcDBwM1DuS7iTzs6psGQT1J7Vnyuz3SRoThjhgRnHvUpvCf3hOwYxtIxzTSUUu45PGSvT61m5NLREX5VoVI7hhHzu8yPcpJHIHQHmqcayvgJ87kEA+mOc4qxLMVYtGhIYYZgecc9qr2/mlQS+wZPQZJrCUjKTsitIstiOSA7HJAPfrzVW5dhGrOU5JbLDI/Kp5jkk7CSPlPr35qlNlUOQcKCQPfpWDasYtoxNVcSxhgCBnHXOfeu08AXQjiR4jjyT91jnIIwcf0rj73a8RwBn+Q9q2vAd68D/ZkUFiDywyMVtg5Wq27oeDdqzT6o9QsmTaRKAUZgSoOKngtEMoCxmIBhgkk4BHB/Gs+3lWZ/kwBjOWGc81ZxI10kjFkGBlQSAcHPOK9Rq19T1GlrqaPkRvlcncDnLe1CPgooy4ByeOSahUTyTM2z93gEHjBNWPJaNwEAxkMGHY/Ws1a9rma3SuZ+pSSQxvuJdARgY5HXNVvC0Ae5e5J5VgoGcnkH/GodXu3khKE4G8EEj0z3Bx0qx4eWQ2BJPDkqMnk4PWu6p7tJJvc9GraNJJ9TZkYqDtYkE457DuTVZIWaaN/MHl4IKsu0+xp9tZkjhlB7EnqfxqB0naQFjywG7HQfTqK4I2WlzzlbZMZO0SzsixMCQFMm7JPuB6fjWZqtuLWMu7KRzy3Xn1rTcx20ZQEFypbpyMDvXO6gHj02e4dicncAeMcnisaybihVFe19DmNRZJJXIIHPAAp2lWhlnicZJQ8j0qo8nmPnnGcD+la/h6D7ZdLETsBO7cegAzwaiirzRpRXvI7zRLeJbWJUYrklSr/XIxxWiDO9k0RBIDAqcDAxnIJHNVLGJyisclYyMHpkdMirys+CAMg89M8V3Sd3obSd5aFqOULbblwUPTDcGhWDtGQAoJyT/n8aibcQGfhCASc4x2qSAGNZMIXJ6HPAGeKmyS0IsktCZ2SXCuMR569OajMKK4bIABwOODinBfOl+deMdccZGePrTZVMcwCcJnJLEAD1pxtshxV9Li3ltvYPFMFJ6HHQ854oIW1ZCxDkkgjPHTk4oRkaZSJN+BwACOc8mo1gSSUlkJTJ4BwD/k01poy1fZ9BEt/MlZwwTZwVx0qtFIUJGDvx94dO9XfspkLKgJLEEhfaohp48t952sGAHPIHccd6tSVrMpNWaZctWQJwc7hgDPTueKbC6QtgjaxOeOtRw2+1kClgoBG085461NFbpFnecsxGT0OK5Glc4ppbIeVJUoCQG7AdcEnr2rJ1OET2twqlU46k5B4wSfwq7v8x/LBYAk5O7Jx9ahNmoIBC7FPcZPStKPuyVzWh7klfco+G5vO02EZGUBXDdBV1I0LqxYqQcDaP0+lY/haWSKK4iKABW3KmCGyepOe2B6VteUrxgkYYEEYqqitNouorTYTSBWI2lAe5HXiiBQY+PvgcEjp+XaooFZ5WGwFFPDdcGpxIEYsSEBAUjH48UWvohJJqyHrH5SIcsSRyQeM+lSQ+WwJ2Mc8dOh56VBEm6QMrHJ5IPIA9RU+3yyADndyKiyuFtkQicbyIiDxgkDoanV2dACcDvwBnrUSW8UCnbkEnoec+9MIbkKNw4AKnr2NWlfXZF6b7DJI9jrKGKHdgEfTHSn/ZpY2YuoUg5wRz9aVY2hUI4Ckngk+3SnQfOpkYM/fg4JP1pSvbcmbdtGIyxxEPktITwGBqGX/U4Dr8xC8ZyD9atvItw4G3ZtXk45znjmqfkGVplETMVIbd2wf61MbK1yYOzVzyX4p2COlkpdkMcmSGOQfcfrXDQxpbTlgRhjySM9f516D8So2ElspidmQmUyEfKeDgYrgoohMVWVtpYlSQD1r89zF3xM7n5jmkk8VP1J41Mq7GZSD36kc1bgjeWZMXKsoIOwJjj1znmq2nWqRSu7yo6Dke31z1qcxpGFkOSyhioVT26c+leS1c8fR6mjaWAQ4MhdiSwLdQfb6V0OnyPtHzNhuMgDn+tc7Y7pI48hgSOSM8GtqPMVvuVeRg4PQnpUNXDoTa18QY/BtuwS3ae5kGIgcAA45rq/CHxN07xFpkUzyxwapjaLNiQ+4ccZ6j6Zrl9f8HDxDbRRbQWU5DiMfISOuc1a+F3wtOlQS3uqbTdxT7YNjEjnqxGBg4rOfI4bambtY9g025SQpIHLuQMhVAwB68888Vr2tslpctu3SnIchV5B6kY9M1maVZbV3p8yLldxxyAOnfmte3d1cjBZmGGI6jPJNef1OYmVx5mSg3MOeB1JJGafGE7Mdu7I68noOlQw+a87yq6kgFip6HHAGR9ams5wjISrYQ4PPUjr39TQJbiCTZkDcx3bSB7cnNNt/Lm/dBXTDNu3HOSxPtUzweS5Q4BIBJPqeT0+tOjieKRSCGy27OcdOlQkjQkiCodoUgD5gR0AHAzUk0Sfaok2ZCgKWHQ98/8A66ZHbub1wSdrxpF06tklj1oaLawTLCVhkBu4yRgZPWoIer0PAvjh4g8VzQwLYRXdlp9ncPIXgGPMIwQxYHIAGccjPrWt8Jvib4l+K1nImowG3+x5230EREUjAgeWcnkgHPevYtV0yy1TTWs7u1e8hlJWSDd1AIGTgjg+lJo+gad4c0mOw0rT00+1WR5jHGgADHqTgYz0ro9qnBRa17mkZNrYWRSLM5IxGGxnPbIqiAIkJUfOc9CTkDHBzV9LQC6CuzFCNpHIGSck8d6reWmQpB6EhjkcE9KyjqxJaFKZRJGxIaNcHJB9uarfZkDI4DEABRz2AB7/AFq5CjxJJmNtj5Clucgnj8aII2eNkKbiSeT15IHetlZAZtxGkZBA+ZiAAWPIxknj3qo5eGYxRxg52/MQcDGSTW3K4MJBwrAnPPTHFZlzCD+83qSOhAIzx9atAZsm4MoBGW6AjrXDeIPCmi60jpPYo7yMdzAYIznkH1rt5ESZ0AY7l6kt7c/rWVqcEX2grFbtvIA3E5BPf9a1i3F3TKjocX4Z0Oz8DxrBZSzNCzFgZmDEnHQYxXo8ytJbqQ+UIDZHAA9u9eW+Kprm0nWJEZQjAlj0XI612XgPUTqejxsbzz44mMbJjJJ6jJr9GyjEyq0lCTu0fpmS4r2tBQbu4/kTTwK0bRsSsz/KHxnGDyfyqjNEls7zq+8xgblxjJx1A966KSNJHTzOOoBwB2rIW0RpTPjKA4KjrnpX09Kae59TSqJ7jNPuhNhxhQB8ucZx6VcxEIjP8rk/LkEHk9sisi0i+z35jbai7iA2e3atEW4gKCUEW6uTgAYJ96zqJKWhjVSUtCSJMgAuu5QGGRjjv609EM8kQlmygOSQeMY6ce9SQSYUlGUL0IIzx371XQiBnPLLxtK8DOawjrfuYJX0LMcUcVweC2wdycHPUYqIs86Eg4ViT0xj0FJE4ljYdHzknsBUUR/elHfDK3GOCacdNS4pb9UQvGWicOGY7eBEMn6YqPwxPIZ3tmV1ZRvIbIJ/CrM0pswcI428nBByazLJ3s9Sik+c+Y23OemSTXoJOdJpnoJOdFpnYSCMSgE8FgrZOABjPFQud0pwCAvILcA//rpEj37NzByTyO3rUnkmSUJ26k4rzE0jxtEyu8iBOd27r0yOKjX7m7djI53DrTp2jESorgEjdkEdPrVeIuYAhYyFhgcdMVukrI15VZF1bhN/3RnAJLcg546VGPnmypBBOTtBAqKANGSEUuepIxxjtU8JdyJSAgPIwc0tEnYSsr2HyR5KlMqcHj14qaH54UY8O3B44/WotrMyEfPzz+tOEDTEsWKBQAMHgVn2uyW9riJADMsoyAvOSQT1p80joxMbgbeMkdfamW9uDGWGQJO4PBpvlbUOPmzwS3Ue9G7C92MEXls8hw7MwYBcjAqCPfcSkLtWIDndg/MenFWo2MURKJvEa5LdcdaqEO0RlECjJJDZxjHPSmo33JS01OY1pHt53bKh42H4gHOO/TvWpIkWq21k4nCBIxtAJwTnOSPX3qPWLQy2rq7jfL0KjoT1JFYui6g82be5fJjO0MMAjH07VFaXup9ia8rxTW6MfxLKNskqTs4QYIZcYwex615/Km2Q5I5J5Hau98Vwr9jmAUZQZ35IA9wPeuADmM4xnjI5x614nVnk9Te0kJIwAj2IfvHOQwwam1CUr+7UDGeQo5xVS2mE5RlEmVABXPGMU77UJJ0ijHJ4LNn6UJW1C1veNzTLQW5LJnY4Bx347VevrlvsLoqEknk46DHOadZWzQBBhHyO44FLqaEqOMEAsQMY9q5k7tM5Iu8rs8r+IISOawvkJG1iroOx9c9a8/u5EkuXePO0ncARXrnj6yEuhuAhJQ7z8v3eOvtXjwGckH6frXn1o8s9Op8XmVP2dd22ZYsQACSOQfxpJEyOMjLHJ9qk0Yj7Sd5A4PGOtXbyMm2QjoDgAD1zXLfU8taoymAUZAOQAAT7Vu674gGsaXpkOCHs4lhVj2XqQPxrDkYLjn6jGai54GRj2oa1TJ6CpwAe+ec0xhz0PWlJ2gDBz3yaVT8vPrzVJWFc+15riUt5OwBCMb+hzjPaoT5qhR5u7naoI9u1WpkibE6SCcEA5XjrxjFU5rMTum1yr5yCOg49PWv0S9lqrH7w3proNkypERJH+0R3warvbttG4qXYfKQcE+4q1qttL9nTyHLzYO5QRgdMHHr0qhfbBMruCFGPk564wefeovfZkJ3tZkN84SNQQwCn5iuM47c9P1pkcjBDsGwbVwCBnOOalkGXRGBVWbAJ7gVXuLZonR43YoRnAIwMe9NtaIL7Iis2SxJfK+bJkscH8vbFVhIljcM+0SLIvI3cg+uDUMzOtxIwJIyDtxnH/wCsVBLDcTOJHAjDYGe/4VHu9XuK0er3HvLtiAKkAnl8cfzqK3QRxllcMAwAGcdqjluG+ySQOvK87iOlV1QMg3ELghvLHcetYy+HUzkrIW4kLM5kwg3ZAB7ehqlNPJcNsQBEPQEDrUk+TFJJtAzwAOgqpvltyjICuRkZ7+v9K5ZbHPJK10QXE0iMAcjgEgHnHNZ88xIID5ABBwP096s6gBBNujzhlHJBPPPHNUYmGxw/U9eOnPrXK3c5WxzeW8KYBZjwSQMde1O8Kaj9g1M5OD90egzVOSQwglSQoFZej3wivyTgksCM/WlSqclaOpzQrqnXirnu9mUMETKwMjdQDj1PStG0U7GaRGByFHPJ9/8AJrm9ClSWG3kcFiWJOOAABxXSWjmVi6EFh0yMgZ9K+gqabbH0VTTYsW0v7gxsGKqdwIOSCTUinyckZAIFUVEhLF8kEnLLwQf/AK1SXMsc0YQF0YNhmBx06frUQinJCgryRiaxKv2gqMllbBUnPv0ro9KjS202A7QCqhs455561xl1but3sk/ibg5yTzzXbiBxAp8iaKONdrM+MY4xn6V1V7OyudmI1SVyF5SkiHYx9MduOKsvEot0chQFwAOhByc/rUYj3Rjy5R90MGIzmopoQEEBciTuV4OeoxXG7aHG0roq3EBVnCREhlw7MMkD6iub103YhI3lIgMKNw5x3/nXTXVxPkI5ZIkwcJwT14OOtcnr08Vw6+U5KsNoA5xzyayneyB3dr7HMqmSAOue31rqfB9punZyQCoGCwyRnnIrnIkYu3op654/Ouu8KWsahyJQJcZxzxz7Vrh0uZ3N6Nle51kVwcKMAvnJYcd/SrnlPcsChXAGC2eAPeqcCbChU4XsSME8n+tWoUyowMoQoIBxmtra6A1roTRSGOPYdpUHoBnP506HMqgKVVyOv4/4VAiecXwu05xgA5I/lU8m+GBIgmHB3FsYJ/HrTSV7IElew5ZinyHJCnPHfigQFlYu+45wUPH4VDFMWthLKrAglSq8nrjn61LJcK+Mx7BnnccHPuKaTTshpNPQj+SKQEAAt/F6UXf7mKNyx2vkgquTx096cSBlcxndwOcnrmp1Xy4kMiZcDCknIGfQfSk3ZoHKzRCqvwV3cDvwc+9DW5hm2gNjqSxyD7VJHvy4XOQBkf4VIVARVGAWIAyep71DbTsTd3CFG81WwzDPXt0701kkeRwfvr3BHHegIzyKihwkZOSp4JxjpUM0vlylhHkSAZB7Y71FrszSuwEJL5J+foAOc++abOx+zPsYiQjg+nXpREwjOTkHGQc/pTZpCm0HHHbGPzPWnT0kgpq00zD0SXGr3iMWP7sMBnPTA/rXRRR5iywBOeg54/xrC06IWniRYkfMk0JBY5+o5+gxW2F+RwnUEAhj3HXpWlZ++a1/jCMoi7IvkYnkMf5U3yzNhcDrjK96c0TxMocqxI3ZA5H/ANei1UB2JUj/AGg3BPuOtQrJCTVh6SHau0BSvy7iOCPwqBI5pYwScSdcY4K5Jx7VIkRIG1hjIJIJ/rUwYoqEkEgc46mqs1sUrp6EM6N5qOfkyRjbznFHmC3dEUAAk4J65zmhWLXWB84xyfQZ71IYOQzEZAyCOhPtVaLRj62YXDPdRqrAbwwYMeO2MU6CJo2QlioGDg9zUaysZZZCmEBHU57deKkhlHlgO4kI6BeSB71k0+mxlJO2mxBMjM5AyADnA4plzcgQyln2ggYXoT+VT5Iywzz1DDg81UiiWVw02Dk8A/TinCyd2Om7avU8r+J0nniycEl4wQpBxwfX1rhrF54ZAHXcnPzIcc46Gu3+JNnd+VAkpjiIVmO3kHr075rz21tZLdCqXEhwOCR1z1r88zBJ4mbXc/Ls0aeKm13LsG2W7LuDGIyGCAcEVqC4PmuibRkAKxHTFZ1lLEkMqO6oWxgsMEc/nUyWqq5AlA2HaWPGc9q8prU8k3LDzLXcB1VQcdyc81rWpZ4iTwNxb5geAOBWPptkAs7SOcEDZg4w3PNammH7PbBHcyyggM2OSMe+axehF2bgaWyuIGEp2ABmIOAeO1dpo90UjRCcBAZQvdsnAH5c1wunK0jyLJE3l4AXK4BJ7fhXX6U5cfaHgZvLBwoPBAGBz+tc0nfcl7anZ2EoilV43cpwNpAx7/WtuFg0JMQO9zlgwHHOAPyzXOWshhRDHglcJ8ozycE4yf51uWc8CeQ5Y+eCZipOSAMgD8+1crtujHQsxIj7WUkI3yHBAzjv7805DFbXG1mYoFwTnBycE1WCmOIpE5dcD5xwQTyenTrTmYiPzCRJtABIAJySADz1Io6Emw0bxEMFJ3gsQ3OQeB+NTrbRgxIDs2gR8nJ4Fcf4r+KWi+B0tLvVy0SXEhjVIwHO0DAJA6Z4/KtnTPFuk+IbUXWlalDfpxuMbDKs/AyOo/Gn7KSSk1owNFHEqgISSoLDAIOfWlmlCyARJkIFAdl54689e5/zmnQxRidYlcOfNCEjONoGSfzx+NRDLMoUEcNndxkk9KztYSY2O6EKJGciRioJHXnnk0ly7C2cLKUcpu+YnkkkcD8P1pWtkWcOGJI+fnGOBimMAZVVwjoSFBRucDk54qC1ois1y0EMhcrvxuwTkk4A6ZqK5Pz4dgWAAOwEAcc8ZNZ2pWySyYIYuBz1OMn09cU7TpXazyQ2csFznOM8Vols0XoSSJKqQgOWVSowAOMZx/Omy3D2txGFc+XtXJYjOTkk/SnQEmNmIOGyDkgcjNULtybVyjlnwwXd2wMD6itVa6uT1sa8YtLi2CTzpE/lllbeASSc44HJrFvj5QAVDnDYz+Ar5v8AilpPiqy1Sy128F1NHH8ivYtIUg2ngkDhc/rXqXwhn8Qax4bg1PX5TKkxDW0jKVkKAn7+eDkcg4rplCMYqUZXuNpJaM7O5WOEs4jIbHIJHJA7Vn3KFpYtxwAA+enGPerdw6eYQpOWOcbs8k4OOeKz7iEXF5J5qsWP+0SBjjgdjx1rNO6Qlc5nxDpj3N0XKgtIdsnGQABxmqmgwp4bulVHAieX95GOjEjOePTNdFewYSUbgMtu6ZycYrJvLKdthZMDd8rEe3b3FexluKeHrpt6PRnr5binhq6bej0Z2V8UdISnHy5G4ew6c1z920yxxEJghwzAY+Yc/wCetS6HKZbSGFwfMiADbjmpdQkaDIIABA2gDrX6hSa05dUfrFCS0cdVYyfL+0TvMYgMgYGeKnivWMKEwGYqNzFiMAnPSlciWMRoDmMhnz0Iqpp0gRgVQhN2AW6cZronqrtbGs9VexpWuxTIfOJII+X09Rx2oBjKFnKowO1QfT1xSo3yjABD5wfTnvTY4zIv7xMkgqCRjIFcWid2cV9bsfGBHv5ymdx2jtTDKi3iM6MOAASOMDvmnKPLjkVU2grg4+Uj3FRPmYbS23IIDA8+gBqotXLi09x9yrXbkjKREnnjrjrWSsv2Mu5QEFlwxPQDk8e9accaTMjM+COApHfFZeoRhIyivlgNxPYcZ/PmvRoST91nq4dqS5XsdTYzJfWHnBtpYFuo4JHFPtpZJWLlxgEE5HsBWT4RvENqqMdrRk5IXIOen/662pGSWb5HBBOSqjFefUjyyaPIqRcZuJHKkKOqiMEsRnjgcc/pVURgsyE7ApJXnHeprpD+6MWQwc5yOD0wKgiaVyXcFfLOM54Iz1qklZWElZKzLcWIiFXAZuvciqkaeQEHnJENxyCCQc+nPGBRB+8kdmHzLyGHGTUg3AhwMlfmAKg+1GztcWzsTxKxkXG5kDfKVP4VLHdh8oqnBPJaqsTy48w/uyBnAPXnoR/9enrNuK7Bv55296XLdXElfclijRZsBwqZHPJweefT2qPzDLgNKBg5GBwR0p0sPnYBBJPZeOeetNEUK7sLtKkAjOenrSTXzHe2nUQIiq42H5iQSCf8cVEIyAQilB2JzipUhZ2faSA2QR9evFMZHhRogSFJPzN16+tCeuhN9bIw7y3N5uTdwCcjJHHauatdunzlFjAOcH1x2JJ+ldfd26wWzjJw4Cjb/niuN1p2trtJF3On3dpxxx/WsqyUlcirHnV7lDxam+0lkIlTKrhh0Ptgfj3rhARH15OfvGvQL9hdWCOQTGwzgtgqSMVwluyxkMRkhuEz6V4rd2zyk7to1rSQypvcKEAAIAHPHT+dLYorXAkCBsNgA/pVOFFn2sAFwBuOD3P5VuaZb/aWVIjyh3EDqMGobsrEyfKjbtALeB4gm3AJBB5yef51UuFCQ5YgOMYABwFyetWIJNhcfMAjYO7HBP8AjVFCZLsFzgMe3HOaiOmphBa3KWoW8s2lX0QcMssTLwDk4HavBrmMRTsgJIB6dxX0Va2qpL80rbA2M7c54/KvBfEdmbLWruBhysjYYjGRniuLEpXufMZxG8oyRlwMYnVwehzWm1+k0OzywH7YrK+6aQA8cgVxaHzSdidowcnHAAJHpUYYrgDtzk0sbEDAPvzSk8YJOPrQgYxc55pp/X86UfLg0i/Kf8KYuqPre41aZSh43qw3LGCQB6VattTAhYudm5gwxkkcdOKuX2ipNNiMmCRjuKqBgsfUDpVWSzjhlKyIy7AOVGOBX6Z7SnNJWP6C9rTmloQjVxGXIZ5QVBAHBPPTmo5Lo3ETRg438gEYPPaqsllvuGWJztHSQ9ck55+nNMNvJp8isS2WIzITkEfXtzUtU3pHclqn9ncueWk8EayEAwHAO7GOOc1ULRICzPjI2k7ulAujcIYRiKXrnGckfpWfIWRkJxKiqGZSAB75Fc7iurOXl3TZoNmVWYupyAQF64xwKpTNNCmGIwQCCetPuLkTxo4TaN21dowPYU1XN46JKfLEZJAA5Ixj+tcl+Xc5723KF5cPIAikHIBJbj8DSu4iZCoUnABAGR6ZzT5LP7PjI4yBuHOeeKcgFqpCES88kjp61lOSdrGc5rSxQlw7osoyATnb057EfhVO9B+0lGPCrhT78frVmSB7m5ch8YyCMdP1qtew7YFwfkAzuA6/Q1zyaRk5JGLOWJVd7EKeA3SqblwxBIz145NaFym6AOSAc8+prLuyVXJPIGSRXHKVlc4KsuVORTvLsQRMNwBPUZrAs3P21GfJG7JP40y4mcuy8jByD7VBYSl7hctzngniuFTvNM+X+sOdeLfRnvngi4E0aLubiPIGOPQ106XRhQBVd1wFKBs9D1GehNee+A7thEm5yq8Alep69/Su/gktmfCb3K9yMfjzX2Kd4KW90foyd6an3Rqx5hwdpwAQFbk8+/rWdqrKARgoWBIIA9OauSBhHkkvtXA5xn/Iqlc3EccDu7H5UwQeevHeppbpoqhumYdnm91azUZJLruYjPGc9vau4KvIJJ5OIlJDJnn6EVyPhe2+1XzsHChADnnPsPyrqWgM2UOQGI3KrZGR0JrebTkb1JJytcV2SQb9pjGMjt+lI+JY1LkoM8MT0pnzKBEz5dBkkc55qrOha2KBCG4O7tWbinYy5VoV7oulw5csAACABnNcnq9g6O8gZEXaWwxwTznAxXYX8W6PzHkIJwoAOAOOvPvXG6pdpdJGnzfJnoMdeDXK22zJNuRjxKwIGCc8YHNd94at5bW2m3hSAu8NgAgHHFcPaQtLMoQFiTwB1r0XR7czWTDymA2hScnBAA4rqopRi2dULKN2acVuQiAsckZIJzgH0qYQCRAokGF6MD+ueaiAdP3kY24HIJ6j2qe0ZBKwCksVDnd0wfpVNtK6ZLlZXTLFtGkaqImDEAknJJPfrSx5YAy5I6nPb2pGQvgAAADjaMYpsrYfggBTnAznHpQrNBFX6g+7gKpwameA3bEqQgABI75xxS72uYldcIw4A6ZpsUcrkmMiME5bA4I9KL6XuNPzsJhbS2WT743YLL274qRHeRAZAwOOBkGnRwCO3CvlkB3EY4zTFjE7AMdq8fMOg9Km9wTTQ6PaJEK5JOAcDoaWeIhlDDAGGx0/HioRFtlUAmIEkgg8EfShpPlLEknoSB05otroHLrdDBNMC6EeUrEcjII+mDTraPcqqSp2ggFvryajlJnRV+YBRjPrTrW7CMY0+bIGDkHHr1qpJtXQ5JuN0LHtUvG64CqMMB1I70wEXCgSkRljtDHuO3erMjiSQuQuQvpzgDpVNgrgb1+ZRuUE/pWUU73Mo7mJdyHTtetrgg74ydoBx1GOTzxzXRxoEfKkurgNhuvvXO6+8/2dGKZIfAIHQYNbVrLEiQO+6KIqvXPB711Vo3SfWx2V4qUYyW9iS5jkLxyo6gAAEE5PXsanjRGGWBHXIUdKiltg1xtTgMeSemec8U6OP7OpUAFyfTI+tYJXSOdapBGFT5dxBbuR1oisgsgO9cqpOOvepLeNdxAA3cZVjyPSpIoQgYZGT69vWi/RBfohkOxWHPDttxg+h4zQ9vtAAxjsCTnk01N6uYtwRABgtjk9wKSYPCVdoizqMYDdQD7UuobMAqJGYwfnfClTxn/9f1qutqfnMg8nHAAB9euauOrTzcYCHaQSOQOvHvUZjR1JkLkY9e9TzWVkZ89la42dsICpBBO0HNU44Mr+8JI744/KrIh2SkMzKFG4hj0H8qoapIzRIIyhQthgep/EURfTYISvonoeX/FdAk9qGRgwDch+vIwa87mu57WOUQDO5NoDcYOK7b4r3oEtoruoKdCR98kdP1rgYrgXADSnEaHJC4Gcdf518DjF+/k/M/K8ya+tT9Tlru8u2vXYko6gLx2ArqvDM95cGDzhhFyoBfAY9cn8aSy063ulBMW9AOd2ec+9ajyhbcRRxBBt2gAZrim+ZWseP10OmihKZ2EjeOAT0+laFoxim3jnlQQeSAOtYOmShpVDkkMBtC9cgH8jWrbz+VBliSScBPT8a4WtQjI6fTyki7wG80nBIJwPTjpkV0ulSyRquJFyeGDL1wMAjt1rh9JnWORGduCM5PJ69q7PTJy9sSiHDDjAGR2/zzXLONh3Vjr7BJQwy2QACu0cAnr+laNrceTMpdlxgqQR1HXr6ZrH02Z44wW3FtuSoGcGtO3csUYxggsVORnjHJGfeuNpoy2Ni0cyzNGQFTaCpUAAsTyPyqYRuxYnbEByQAOfT6frWZbXEisDgo2QAeCcnitO2vvPyWJTYQSVAGQOpPrk1KbYWTPJ/iZ8Gbvxlpif2RfSJc2RMoilBfz88BckjGPmpn7PPwk1vw5bXOs62r2RMkkEdnn/AFoBGHznPB3AfXNe0WS/vkcOoDEKxOeTyT071dkV5YbYBgwiV3KqpBBOcd/84Nae2m48l9CW7aIfbwOqlUAUPlM45GQMkc8VHIBGyEITt5BzjIHA6/nTxbz7Sqt8ygD1IJ/Hr1pJYjtDDJVflO7qVHX/AD71CVybtETNsiG7AAIUke/JFNaMbEAznJbg9c+9QrCpzG5O0HII7E+/+frUM0vkxHLM/lsWBLYJA6Cmop6FrUZcW7vOshBKEkZXOeB/j3qP7HsAO4JECBtC5OevrxmrxmSaVFBJUAKDnBzjJzVWeUSKyqu5GUsSQc+gwemf8/WraDuytPs8slxyoVgM45J5qgyIgcHuPlyff271pzvHFGI3APXGeeg/nWczxXATbiN8qqq2ASDkkVOvURVtEUyBHClCfmUnryeue2asqN8DoxURCIhSRhRzgAD0xVKRnVguFcnHAGT1P61n3F/IzGYl0UDyyM4XAb0HGc1aTY7F2/B8wlAq8AZBx0H+NZN0GW5VljYA7SzEk9TzzVePWGVRG7M7kyAuRxnPGRT5JZ5oRkK24gMwz0A7de9bJWViloV5cJLtflMBsgcnPNU7opNG5GVVCNpJ9TyKmuFFp5bg7lkbaqnkHAzjB5z1rIvtQgiLea6Ehc4yBjHtXRCDurDvqrDrG6kt9aijWTZFcMQWY8nAz19BzXQ6nb58k4zk8H39fpXkfiD4qadYanbW0CGeZRkMoG1GJ7njtXqmiaq+sadbXT+WS67h5ecY4GMEnnHJr9Ly2rKdCPNutD9NyjF+2oq28dGV2hKAvvCkdj/LNUY1iN7Ls4kbgBiccen+fWr88JjD+YAS+SABzx9frVGe2lhHmBWBwMM33QccivcjaStc+lg01uLBJOqFEU43bSF79e9XIw0KhS2G4Cjuc9f1rPs7iU3DoQDhQwAP+f6VftwrzgkBmyee4rlmrM5qmjGESxlGMu7A5bGM81GZXuJCirswoJY8Z+n/AOupg6RkfLkZyAzY69iKAge5LgFTt2gDgDnOfxqb2RClZakEatACwfJU7gCMEcYqK9O9JzsC7hxgZJAq3MoGGOMM2QBVR4k5Z15BK4PIHpXXRlZpnbh52aZN4Tfy7mSMKxDcFsjaCM8+vNdMIxaqp4YgDkc5ribe9ewvonULGrnaxZeME9f8K7Gd4VKmMkLjknp15qK8ffv3MsVFupzdxJd5jcxNtyQwXHfvmq5t5J9Pmdm2oqncVPH4GpFmdFJOAASAo9u+aiVFeN1JbypBgqG461nG6sc63TuMjj8hQC24ZAPOc9asJMhQ8BnxwAcE1Rto0tImRZQRkEtIen0qzaPFNDhWwidDjBpSVnd6kSVndkiuJVKkHg845JOabGm37u7IOeDzzTEJWQKhxvGRxmrEJS1lVwd0vUg9Cad7aId+iHWjuJygIQtjDEcjHNAlDZTYAWzyO/OajILFzKQHYk8e5/lUrxk7WXbsUYLEHINS7XHonqRbiqgoCpI5GcUyRTIHR5gWK/KcnH4GlCvwSiuhzg4/WoJT5UuSHZ4yMKOnSn6CunsRiKWBtpkOO/A5OeOtcb4nR4juKl3VicqACRjoRz0rt7iQSJEyBkdm284OOprmvFf7xAAv79BtU+5HXHc9K5KrfKc1RtR1Oa1S7EGlpI0ZKvgFGOOcdOK4WfETAIMbuT3Fb+ryGGwVXyJIyGzjqQawpS0zmQKoBA4UYHHpXkruefoTabJLtCIOSckdz9K6fRZmZwrOEc5VgOCR26VzUKFlVsFApyCR1rd0wgKZwFGR0A5zg1EtURNXSNC9l2QtgDfnkjkn61nwJPbzBndTGecdxUMh/tVkdFZSGG4HsecmtaGH92AYyOMZIx0FPRKxDfKrDSggUIXyrjcecd/avJPGFoW8XqHYlZWVQx5yD0H9K9Yuow0Ttn5IwAckA4JAFeUfECNrHxCrRgoCqSIR64B4P1rjxKXImtzwc1SdKL8zl9UtBZ380YzhWOB6DJqpgHHr3qxeTm6nMpzk8t9ah4UcHn9e9ectkfHtDUycfWplTAyWwOv1qFCBgd81Mse5Bgck8kUepKIiSBwePpzSL6gHPvSqpLYPBz+uaciHPQk4wfWnew1ufZf28CdB8pfoAM5OBzyajeV1BLgjAwWPOOaLiRoogxtmVuDuJBzn0xkVXe9EpEaKwZiRtx6V+gW0uj90cdLoBH5kuxOAoGD0zxVcrHMjQzSkR4+YZIHUgDpnrUk08gZAgw5wxx14qOeGRJJpXZGYADYx5H07VKJ6rUp+altbRxEKdhIDbeT/APWIrPijIt1AyrAnJHcdhVySHzlJclDxhSOnJ71Tnu2gl8tE3R4Cgjr35P41LkugSlpZDIp444ginYVJBDdeppt4d+xonVCRyCep9ue9U7oRMQCpBPdT1OarXmbZtuWYFRgE8g5rnc4nO2rmkt6NscUhUsSFIHOD29ajeSW3mcOoIzwp7jPWsqG42ZkJUEHIZxnJHrUFxqIMbckAnABOcc+tc0powclcvLfRIZcuF80n7vbr71VgJuLeVEZhxwCSeh6is/7YGfJ2tjOQDjPpzSR6qBE6eXgkYJU4P+RXNKd0c8pq1iW5tScscgjqCOv+eaxdSg+RiwxwQR9K0RehwkSbic4YsOxqvNF58Zct8udoB61i2pKxzVFzRce55xdSGOYggjBJCiobZy0oPHPXNa/iXS2s3jkC/K2c47c1jW0mZACePpXltOMrM+InGVKvyy6M9d+Ht2scUUeNzMMY9ACCD/OvV7eFIJEKkksCRkjAH9c1418PWPnRIpwRwD3Fes6U7ZBky4UcYbBH19a+wpO9CLufpmHfNh4u/Q04pQh2spcH7oAxk1j6nJ5JKhMqRkr6dc5rQmkaMsCrjA4K9Vz05FY2sYtIIMZO5iN30x1755rrotLVno4flWrNLwWoNvek55K4569cgV0E+d+VUINv8PX86ytCsJrTTICAAXbf8pySCMj9K0oIwVG8sG5JLH34pNq9xTa5roLeRBPllK8YA75zzmqcszSA7PkONxBzxg/1q1GTGxU4xuIHqM1UdRbhpFlZ8DlW6kE9qpLsJdTM1Pyo0ZkDBWIXBJ4PUn6GuQvC4kYEqVyeV9667VsTxoNxAJJ68Ej1rkb1Aly6I2R3PpnmuT7TQo7tEujQie8ijZiELDOByeelemWNokCEwsyxqQNrMTkYwPfNefeFrE3F4DkhkOQM9fxr0KDaqJGgJIUEtnoff1rrSaikbST5UiV4y0bqwBPAXBwc596tLKUkEBXDnGQBkdOhrPZHhuS7SmVBghSc4PfrU6t+8SbeSecD14qrIhpNWLCu1uA2RjuFH86mRf3hlAycjjuaqQXLEEOAiMBkHgjJ6+lWDE5eMksCSCMHg+maLLqNK2jJo5I0ukMhXnIPPOf/ANdIMQqfmDsCWABPHOcZFJ5Ssfn2k5JJ9DnnpSqsYzhvmXJyv6ZqfRC06IY/mPCR1DEEmgTKu0xqUPAJxnJ78U37RFJMyoWYqBkMMZ+nrRLNIjqAijnABAwPzqrdC0nbUQzMJ4y8ZlRTjOcEdxipHyrHGCjEfKeSKAS8u2TkYGT2/SqaJLHFhnZsMCOgx7H2/GqST3ZcVezbJ23ljtZSh6Y/XpUEUaO5VT5WCcZHViccU7zCLfcD8xO35h29qIEJ2OCAR6+tGyHeyFkgaFSRneBtJ7YpEhd8HeHOeAOMcdammVGBbLnsQrcE/jVeLMZUOQp7gdT6ZrC91uY7rRlLxAiJbtySccDPfvVvTyZLGNHRWcKpGBnJ47eopl0N8RKru7EMOD61U8JyyPbzxkJmORV5HOSSTmul60k77HRJqVJO+xszQARIDIct/d7HHc9aZBCYSBncuc7geR+FK5GwqMB+gIJ9afb2zNIdsgROOX55rFNJJNmKkoxSbJ7IHzFlAVhkA5HJp7p5rkglCvQcc/SmqjhtoCgqRllGAfcVHEsjo5JIf7oLHpzjvSVtxJpu9yWJY7pcsjE56ggYPvTGWOZwAQgztIJOeKI2+xqwBDjA+6P4vaolgEo85jtw2cY68daWl7sS6tkyOAcxkEAbSW/kKg3IrKuTkZJ4yOeevWkJKEqqkDO7IODUAiKys4dnLAAbj0I68VPKrE8qS1GTXB83CEg4ySec1Qv7mSG1dUXzSSSCONpxxVqSIFGZMh84z696z7qEfZNx3HkMSDyR0HNaxsXBxWtjw/40ymKKwHAkJLsR37D27GvK4b+eFdgkbYDuIzXqnxvgIS0mbIaRmAU84Axg9PQ15IOP/rV8Hiv40j8dzVv63O3c6PSPFklgNrrvBG3BA4OetaFr4qtZ5UWRXUqg5U4AI61xQxkYPTml6HniuPkTex5Kk7HqularBKYJY5QASAorpLWUSlC68gc7WySa8X0uaVpokjbDdBg9PetaHVdStN6mV2TBAKk8c1i6EW9GHPZaI9htXij3Hdl8khW4we35V1WlaiYCCgGwAHcxI4HtXhuneN5ImxLAd6/dDfxnnqa6q1+JVvbrEJQIyRtKAZBwPxxXNLDSeiQKonoe7WUjW4Dud5Y7mIJIAPSugtJ8SkRA+VlVAx1OOetfJFv8TdZsPFP9opcyz2wbd9kuJCIyD2I7D3FfQ3grxTceJbKx1O3gU27gjcmQpIOGPPOARiuKvhnS16ME0zvA4DRTncOS2Fx24GasW6i3DpI4QuowG4JyefxqnYOoLK+w5xlcdAOT+dX5pFmjUDAkxuB4Gc8AV57jZl3J7KfZYxyk5HmM+GPTsPzrasI1DSuP+WgRN2cgEDkfrWOSlqEjJ3MQI8DnJzknAHSkN26uZ50YM0rOApIwAAOnboOe9KyJNVbneysSGkhldiCOoGQM/n+tDXbRqFlTIwc467jyRyazo5UdXL7mJIQYP3jjJ6c1DBqBYsznOGyABz6YNFn0C1zRZk8kSAuASSI+nT2+ves2Z/PfYOAFXJY9SeT061Ol3GsmCWDfd4PORyc1nrfSToyuh2vJvQnqCTjGR2wOlaJaDT7GV4h8c2ngmzuLm7IEkcDzRQ7gGlYDOFBIyfxrkvCf7Qeia7eeVq7nSrtysMMDREhuCSdwJAHrkj6Vv+MvCtp4wtngu4kO5WiWYqC8RAA3AnofoK8q039n/ULb4kWxjv4X0GNgHnkU+Yg2EkEA8k54I4yegrsgqbg09yr23PaNP1dr1xPLF5StuMYYghlJG1h7EH/9Y5qciKSXdIeUlOccYIH06VBHDBptraWn2jbbrgRkseUTgDnnrg/555rxL450jQra4aXUYTKsW4RiQAkk4J+uOTWcaUpuyQrm350kbxui/MSACeev1rOvkZEMRICMNzFec5PI5rzbX/j9o1nprJpri4nVgFMilgxxg8g/lyK8z1X46a7qDMLd7a2SIZRxESxHJ5ySOM4rshg5y30J5ke+XCBbeV95UklgzHA9q5zWvi34Y0Jcx34vp1O0RWrBjnGDmvnrW/iHruvoi3V4fkPBjGz88GsDz3kk3ORzycYGa76eCirczuLm7Hr3if44y3URXTISiBg0byjlD/8Aq+ldD8H3TxHpGs6j4pX7fFLBstIVj3N5iuSSQCMDjHJ9+2D4GjoVIHqGA7Z/ya9M+EvilrW0udKDCNsM8TE9dwwQff8AxrepSUYLlVrCTa1MjxR4Qni0641ixsrp7GCciWVISYYFY/IC/IB6Ac816b8D/EC6nZjTpt5uYgGVmPAGOf510Xj/AMaWngf4CXvhWW0WW51wQoZVYeYGQ+YWJ7gEAevbI5rwn4a+IZdL16Eb/KhkIWQg8gZ616+X13FpS0TPpMkxTpVuST0kfT2oq/nKRyQMckjr6flWXqBdmiUuUVG3DIPOa1oJUktI3C+YrAYcjqcVQlZTMgbk4wAO1fU0520P06lNrRlGO5EEispDqzAEk4BHpmpra4fnYpiZjgjaDgYqtdOI7Z42yqL0G0cnNTaSRI7kliZTwxBH51u17vNY6Gly3sXIlkkQnBbAySeM8jpSPc7ZcCIxgjkgc1US0BbMTLK4+8NxAGPYcdavsyCFTK6r0xjoD7GufS9kc7aukhqs5jACo5AAOBUF27W3yuMHgkEc4+lO+0+REQVBGScqOn5VDKJBN5rk+XsDYPORWlPR6l09HqzLvLkOisvzgMCFK49T3HeuzsZ0vNPjkCBGkUMoU9BkkA++BXJXRhMCAJnnGVbgDHpW/wCFLn7dp8sa5jeIAAqM8Z4/Ot63vRTtsbV1eCl2NEXAZFBI4JzxjP8A+qm+XhgEdSAMkY6//XqxNCAgUKpBPpzke9Vpo2GyNAA5IBYnJHqK5E0zzk0yLyoS3lheNoLZPPOf1qaMRiEJENmWC8EHP+AqpCY0mbdGxc8lsZzSxxlX/drly3Bxgdf8KdrlNXJrddkhkcHJBVTkcA/SglzMmCCoPJHGeD1/GooyHG24g8tkOQSTnP4VLbERliAQzEEDt15oT+8E7PzEgOyVwXAUnAXnIwOT9DVm2m3xSqMBwOR9e/5VVnflsgEuScjt68U+f7PYSB1Jkyowy89unXvWj1NJWa8yz81sqsGYDnIHTp2FU7VSqSu82WJzGhHPU/0pyShyNysvQYY5x+VV0mRmXauWJ64rJ3SsY7RsSMjPtJJULyQO3tmsTxMHuLW5Cja7LtUntwADWy0gSN3cBCMcdv071j6laJq9k6OCkRG3g4J5/wAfWuSom4s5paxZ5PrCCCUq75kHDJnJBz3rPsneM70GSOCMdc1Z8RRSQam6SKVKjaA3XgkZP5VUtJAqnGMkgdK8tPSx5yZatQxXCFlJPAxkVoW16YkkiKbTkAknOSPSqkU8ts4DIADjqtXreP7RiXDBhwBng80JrqXfQ0bBllkWYZRCBujb19fStW6nxLg4G1Qx9cms7TUBujbuhjCKWJk5J9KkujC9xuJbgBQV7857VnuzDeV2RNJEjBWXzRIANuOv0+leZfEdQb+N9nyBQARnA7Yr0xpXMchAO8H5U6ADPrXEeM9PfUNORokUbSXIXqRnvWdaPNDQ4MfSdWi0t0ecZBBJ9sgmo2UZJzmnOrIQhBUg9M0zAAAxn0JryVofCy7MWIDdnOB1pwlwMdMYqOPJYAZ5OBQw7YwaVjElDfMCMAZ/KpFfbhhjnGRkDNVlYqvfPrT1JxkEjHXPSkkX1Vj69gkeWxjiZQwU8HJAGD2zzj60/eIJ1CYDtnIx160YhseDOULAAKxAIb2zVKV5Y3R0Hmg8jceMe1foas/JH7mtdR1rcXEzsQp2DC7lXBBxz3qtNKfIkL5BA/EgGrDyCAHMmwAgkg9vSq07tJA6AkoT2PXvnPWjZ36DS1uyo9wRCwQ8BQTxk8ck1RW6jKhsElhg46/WrEkcm8mMFUZSDnrnGKp25MRRWUKADgjrkjrXNOzvYxnZrQrSD52dnAGeBjkjNZUlzvDlyzEnqTyMd/0rQmmMLKjBXAUEMueeePxrLlVkkBAB3HAGa4pNLc427blbfuQhywCn+6D+tQtKrA4GG+lLPHic5BUH5hgnnrVaVCjnr7f1rkbOVtiGXLEDGQAc4qO3kVWIY7eODjvSlw0ZXHzAdSOaiUfKSRg9sVgzFu5OLxkSQbVGeCSOfakEgkGQxGR/EeKh3OyqnBGAf1pEYbcNwM8npmktESmNu7NLqJ42PBHp/jXDm0MVwYyMFT613QcnAB6dK5XU42S8LuCGJyTmuOotUzwsdCPNGVjs/h3+5vYmJAAGCDxXruj38LbIxGwLZwxGQCCQMn3BrxPwbeSG+jONyjAOBXs+mRRPZIA/O4nAHrn1/GvqMM06CPrsFKM8PE05He2V0jxKUUEkdSc5P6Vy99cSXIVGIyWOAT0P+f5VszPIzAvOUIUgL+hrKshEdRt1YZhEgJ45wDzmvUpRSg+p7dGNqbZ2ljFLHptoGcJlQoPIwRx37U9LoIAEHmno23/69WniIjLBH2Akj0HBxjPQYqpbsEykylF3Ahx15HesFtc5VZ62Go3nsWRMk/MAxxzUEsZGQRsyNp3EcVYSKKQGVwykjbuUn69OmagucBiuS5JHPrxV3RomtzCvogJXIcxqh2gg+3XFctcfu5yAQ2BjcBjNdLrubbBdMknGcDHSucEUk0oQAFjz9feseVuV11LjHW66nYeD4z9naVIwRuOQCQeMciuvYlEJAyCQxGc4z2rC8JWYSCACNkTjc3PJI5PUjOa2545QGURnZwAxIANdH2kuwpazS7FaK5i3hQuCGAIIPBye9XISAWLsNuckEcgVn2m+K78x3Z0OMFh07VbVAEchnZySMnpj0qpJJ6BJJMeIRdSOyggBec9Dg8U63JilwQSoIGOeOeKIkGzdgjjsMD8qI7mKIhHdQhIJY55Oc1GrTsLdOxJHGZJQMhBuLf8A66bDYeSfNE7MSQGDDIIB6DvUjOFnGDlM4z9aj+0tF8qtlTySRn60km+pCUnomK+1ZggXsQSDx60sSCSUljwOSFNVzM7suAS4OTk4B9jTkjbYA6hGI7HgCq0tY2emlwWMqWLZBJ/yeKmhiGEDPgkccY6Y96dboI9gyApPJAzioY9txM8W0kYzu6A84x+NHS7JTe72Bk83kFWx1XuPxpgIlJKrgLnIxU0Ue35doQj0/GogUjWRncAFiBgHk0b6I0TuWGkQxEKoAAyRkZPvTI5y0LxFNwZQpYjnr+HNVra6QR4Ktvcc8DgUm4RsGAOSecfSs3C2hDithHuYrdGDkRhc4yc4rN8ItsOoRBwSrhlYDGeSM1auH8yBsbcsSuWGcE8HrWR4ckaDV5YGIRZVGC3OcHjBH4/lXWop0mdSgvZM6wYlwQSQD85CjP5VZT5FKHgNg5xzjHSqaIsXJzk4BXPSrEkzrCFQAsR361xWu0cFrtdiVHVWGCMDABHrUVwpmKjIGCDnGcj0NQSBAwA+Vs8qD+tRF9gTGSGO0hvUnHNaKPU1jT6pllmEZXcMbjtGOc+/pVVbg79u85HYjGDmn7SXYK+AhAAAIznvRCMjkAtuznGcVSslsaK1rJFaad4wShQuTwSDgZpsyMXCxSneSCSvbg8D8afcxILkOGLZxnGcA59DTouXkBIz/DjjJok9LoU3pdEMwMMxHUEDJ9PWoQI5QS4LngDJ4qxPF5dvypO7III6VBNAv2eFCdjo20kd+/JrH4kc+9jxb9oG3Cx2MruBJuZVAPJUDnP0P868TA7nqBzXtPx6Qyx2shAIEhUSDjPrmvFkQ4LHAAPrXxOKuqskz8jzZWxcxoAzgDBpVHII5PpSLkZ470qAkgdycVzJs8Xc+oP2Nf2dLf42zasZlWeZUCwlwQkGDy7EdQc4xj05r0H9q79iq9+C/h+Xxh4fS3m0O1CLfRxgkx5IUMASTgk4JJyOp4JNej/8E2Pi74J8NfDu50XUri2sPEMc7+bNIgUmJmJUF+pGSevtjpivZf21/jB4Sn/Zx8V6Za61aX19qcSWtvb28gdi3mK+SAcgYUjPqR9a8uMKqrcz2uTbU/Im9zNKSg3tuxhV5+tVjbtHjzScHnpnjmtSffYxkRMHIwplHBP0qgr5fYUyQQx9e/WvaWwrFR5WlcAHByMEkDFd34W+J2seGWtrXT5Y0s4AxWOVdwDMCW6YH55xmuJkjycoM4IXAGfxpBLIWJc4K4wMcUpQjNWkrh6HvNn+0te27xpe6ZC0ZIVjApDkeuScD8jXfaR8e/CWopHLPeCwmwHZJ2AAwOACM5JPUCvkkSPPM8pyc9TngUvkSvCsrhShOcnjvXLLB0pdLFczR97aL4j0zxLai7sr6GeIAFpo5AAGPb61rXDpcXHlq3mRk+SZVYnkDkZHfivz9tNXu7V3MF3PbIwHyxSlASDgcAgHFd/4T+NniPRL+ImYyorbjFLI5DZ4IGSQCfUAc159TL7axZal3Prlrb7BA20lym51IJ7nAB96rfY2UJ8wBwOMHJIySB68V886t8e/FLaUyRWy28V4oMF26tnaGIyCRhueMn1+ueV8Q/HTxFfBEDi2CyeZuXJIYjAwSeBgdvyrKGDlLqHMfVzOkXmPcTpEAjy5ZgMcgYBrlfEvxR8P+FZYUuNVhBJVvKVskjHB+ma+Sbvx/r96SDqdyAcgqHJyD16/jWK0s93veaR5nGBukJLe3J7V3QwEVrJ3JufSet/tJaNEGNpbXUqshVZFAwWBzkZPT6iuI1P9pPX55gdMijs0ZmYmYFicjA6EDpXj678pu5AIyBQ4RiCiMOOR2z7V2Qw1OOyJu31Oq174j6/4gvYpZdVnQIrKkMLlVTPUdicnnknFNsfDOv8AiGzn1Z7O4u7SIBTdSEnkdcDkn69Otc7bW4eeAyoWiLgMB/dzzyO+K/S39hf4WaRq82q286s8GkgKIXIIkWUEqSCDngZz26Vz4ir7CyigTufmYHzwucZz8o6U2QIqgIG3A8n/AOtX1t/wUO+BWjfCb4w6Zd+HYngsPEFk11LbBQEiuFchiCMDDAA4POcnJzx8nuhDqigEngbRjJrspS54qXcEV0UfIR1zj+VTIvlsquNpJ5HciiK3kM2Am8gYIXntRMrkoHzv4HIq7giMNhsAEgjAyOlSW80sDho38t1IO5Tgg9uaCixxkEEMeAT29aSOM54IxjjPenuWuhq6jr91rhL308k7lVXfKSxxnOBk8DPpVGICBt8eQVbg/rURPlEAjnOTjofrSGZ5QBwAB0UYxQrxaaNqc3BqS3R9Q/DLxB/bXhu3LgF1YK2DnPHFdFdyRQBpWxs6/LyRzivEvgXriW2tLaStlHIXDMQAcf417jco1vHMTFlSMgY/HBr6qhNTSkfreBrKtShUXVamJNL5kEzHYGLfKSc5+nvigKUuInUmN1ABA5BA6irWUmdWKANnBGMD64qvcw5kQMm0A5BBPOa9KMubQ9lSUvdLcM/l7/Kt/lA5AOD+NDRmWRcrhUAOGyMH0/Oqa3otB5ayhGADFiCcDNOd5ExKVM4cBflOAecg1m4tPsYuLix++4gmSNLcmJiTI2Ccdcj0/Wppbn5I02EvyuWGcjtUKzZmMIYbyVxg5wT2NIMvA7yAqynO0fXHFL7SvuJayVytM0VtKyMN5YYIXBI+vpmrngo7J7kBtsgAGN3UZzg4rLkgeKaWRCh3fMC/XrU/hF86+UZwokUg4HBI6Y9O9dcvg0O2ov3Z18aTzPIqlQeOScjP1oQOsocAfKSuBnimJmOVwrbeMcDPNIztGd6gksMknufauJq/U8tq/UbKTgMvBJyQOv8A+qq6JOZJHaUgL1UAYI7Y9DSIJDIjGXJAPAGM5HT61XjiCo7IhG9+fXHJ5+lVGyWjLjZLcsWjm28zzpWlOSQSMkL6VL5yyFDGTgDJGP5VXW4ELIHIALYyRzViFYUk3Y3unzKMfpUab2J03JJYllIJfHHB7jrU1xIiMVIAUKoBYDJOO1Upo5ZkVclcNnOcYOelWLdWhV/O/fuzfLnnjHrTeiTQraJp3GrmNkDHknIHQmqrK6uwJCgH6kVZlkLfIBljnjqR04qqw2M4LHIAI9zWbehHM7EqlPLAJ5yMBvXmsqeaK3Z0cMEJwduBnPpVkCSVQT1ByAAcYHeqiBVWeNgsz4yN3Ufz5rGVlFmL0izyXxUUGo4WB4mHGXbczDPBP4Cs63iO0sCAQMhfX6VpeLVxqSkcsVwWzk5GRg/QVixAl8EMcjqDXjXd9jyVdM10k/csgb5lHLN169vyrY028VgGKkYbrjgH61jWkHlZUjlsZZmxjFammRCLesjjCndj8etPSxo7WNeNhcM5w2FOCRxnr3qTy/s6yusTGNR2zjJ7ZqJXPklEYhX6sQBjntinrHOCoLPJCSGaJTwcHpWaMtLlZ3LjcY+QowGYc+gxWD4ieOOWFUAD9XUHgH6e/NdBcRRhtwhKOTwpPQZ9awPEMVwUjlYo8RYqpA5Dd8nHpVR1Y2r2sef+K9LWN1uIk2IzEH2Nc+4AiAAyc8n1r3PS/DX/AAkejPaOFClQ3mEDIOD0x714pqFg2n39zaPndE7KSR6HGa4cTRdOV+58jmmE9hU5lsylHkMuOx4JFSAjYCOajaMxkE5APfFC5OMdutcZ8+uwKhIBwevFJ8y5Hb0qSIhchsnHOK9EXwGPEujRX1lGsU8iBgGJwTzkYHf3xWUqig1fqXFHt73Hm3DhysxBHLKPlPrStGLdIg5TYOF2npye1V4kkmvAfKHzhckHgEE5P4ipktQhldiSM8r6HJ6V+jyaTsj9zlZOyGzICXgljYsSfmI49jg1Ri8uLAy0qHqBnk8itCe5E8JVgUccBjjng1m28u8FI9kjgEgN055PSod+XULNR1KKXknKAhUPJJHTnoOaSQDJCAMSpLEZ9KZAhuw5KCCIfMWyTjnt3qGWBopjDtdGIJBHUjrniuWVm33OeVm/Mz9si/M5b5ehI9zwKouQ7GdkOVGcD6da1mj3ZQbgAOhPPSs+4tkijAGS/IO4cn0H4VyVGrHNPojNdxcEHBTAxk1UkOWADgjORkYIPPer0+BhBFhuCWDH+VUZoiAeMZ5riZxS0K8mI2BRt2eTkdPqKXzDMwwPmxgipYY/vo4IBHFQwklgEHI6Y6msXoYgIwWJJYY55pCBGoBPzg5I/M9aYNzAjnAHPPv/AI00ybQM8k8DPU4zSuZOVmDSFGJOQO+Ovtmub1MkSMCcDORx1/Gt2WQbSSPmz1zxWDqkm+QgD0z+VclV6Hj413SNXwdctFfRFR1YZGTzzXu2kXasyb1CrksArZIz614H4XdhcABMkHg5x3r2/R0329uyk5C4JxznBz9cdK+ky/3qNmfT5T72HszTu1e7tXMWDg8Y4NZ+iaabzUY43ysefmJHX2qe1nn+0qfKJRQFBx7YJz71e8PzvcTylsOWGFUDkDqent717STjCyZ9AlKMOVM2LiVGdIZXkbymDLtYgDHQHHanbt58wYwPujGKbEEuDsRWz1IyARjjJyOlTJsbAKhASBjd9ehrnbt0Oe72tsRvJItk6qis7E4B5I7E4+lUZ7MWtrGFG4jq4ODj09a1H2QzKUi2L7kknt3rnbq+89AiDiPJbPTAOKtJuN1saRi2rrYxNdkM92iof9UuCcnrnn8ai0C0ju79DK21FwSAM55xiqt1NI8oXnDEYJ75PBzXSeG7CWM+bANhDBXYjPAOcUQsmjS6Vlc67T4PIihjQBYR0+bnr/Op54/KjeEyNgHJZeCB1xnnioY44pmBMpiA+YDHepp7sx8MiuGG4ZHJxgVSTcrmUU3K5nfKFh8k4RSVYMeSPar3lyyDcgKgY4Y55xUOIIYhwQ7k4T15/lVjDIE2humen/6quT2NJtqzCBZGyg4Pr1xn8qXyYVcHaxKkZB7464608l4Z2XAyRgFhz61DG+z/AFbjBOSFHP51mr7kK71JLdxJcSYBVcKQzHIyMgClwrLsjDO4xkAYBBPrUTNEkpQMeQGLEYx/jTreMYD8jPytyfWm00rjtbVk0hEcjpnsvz8ce1PZ/wB3Eyc7WKnI7djUUkMSqcMVx1BH9aYIjHdxQh8mRguep9cVK2uUrWv1FW289EkJGYzuKA4yKXzSp/drz3DDP61IiCJmJbBVed3601rhiwKMB94YHJ4GelGrBXY9d2FdW6YyvrxzjNQzhpUSNNqLkklsdx606KN5ACyYOeR1JHrTHt3yUVSoJ59hSjZPcFZPcqkiDYhbLg7Tgc9OT+FTKm4oXOARjPY+maSLdFNg4ZQRnI657d6SWRUJcAMoGcZ6delN3bsgk25JIguYWKtgBlxyFBBBzn6Vz0UaJ4giST92m7aCDjBA4P4n+ddBJuuIgxyiZOSCRjn9c1gXEwh1a1lSPaVk3HnJOD/OuyldwaO6muaDSOuYm1aNn3Ox6NxxmpvNUgBUbfydw4IOKiMiPOEmOBuyFJGQQaFhFvgByQx3DPoeQK4lbqtTh0WjWorQmSEl2w5YKSvB45oKbnRiy4jxkE8nrz3p20pIGUZy2MEcA0+NjKxBT5ydrEdhjrT1SHe3XQgKpE4OQNxGOuaS6Qg7kxtA53HHOf8AP60jI6MjI6sQM7cEEeo9OtOMRaLZIg3dj7/WqTs1Yq6VmJAkUsTeamGGGXtn1pRCCW4HythcjqOlSRDMYYD5wePYUW7BJd0wMm09AOnpWbvrYyd+g1YUyftA4EnyjHQetZs8ZkGRlQp7960CxuXd3YYznA4xgdCPxrPvWFqssigojcsG747gUoRu7LcUI3dup4r8dof9Bhk2P/rVBI+6MjP55rxQHjGMnjrXtvxxBk02yIYlBI2VPY44/SvD8YIyMV8VjFavJeZ+R5yrYyaBRyBxmhPl5HB9zSgkEEHp6dqULkd81yxu0eJoaGkX9xp8jvDPLCHXaxjcrkZBwcHpWudank3MHkcu5YeY2ev1zXNwsQ2AThevNWFkIIIzkDHPStEtCSzeTvcAO+VJbgEfjULK6qsuwDBxn1x/+unctHl3xg0kbPcQrEG+6Twe4zVehK0s2LaTeWkhPBc8DHeo44XMgJyDnPzfWpQmbhVAyFIBYe1OV2CgbQQSckjp7UBYgMshfCLjHZRwetOmvnniWJkCheuepNWGtFUh0JDMvGOPxqkYnXchG4ZwT1qlqVuNiJiYHbu6HOORn3r0L4EeB5Pih8VvD/hsvs+3yvHlxwAEJ5PXGR1/WuA+cQquAFyGzjBz7muh+HfjTUvh/wCMNK8Q6YzJfWUweMqcZGfmB9QQCD9ayqQc4NRerIt2P18sf2K/h9eeArLQtRsGmlisRaNJFKQFfGCwx1IOTzkd8V+SnxL8D3Xw08beI/Cd388+j3slqZCBlgDwfXkEH/A19/T/APBTHQtP8PJNpekTXd75AeVJYiAkh4IJByRnuK+B/iX4ru/iN401nxTewJHfavdPdXCpkqjMSQMnuBjqa48LRnSfvbBq0cNChLFgMkdSeKf5qsHULwRjjrnmmIjCQsFGQOQOnenxREzYBGeDj616LsFhpjJxIDwxAAPfrSByGIcKTt6YyamaOQBVTABG7PXj1/SoPLdBkjB+7n1qUNJMXPlZzn0AB5FfTP7PP7W2p/BR0uRFFeAQ+TOrFt9yBgKC3IBGOuCevNfMtvvLEBVYjk0RrhgCcAjgdiaznCNSyktitj2T49fH7Xvj/wCLG13XTFEyQG1tbOLJito8k5Uepzknkk+1ePNGVYDIIwDlOvB/+tQpaNgHG0g4IPWp5ZyrZ2pICATx/OrSUVZC3IY22gqhKknIPcfjUrxeYkZRcMTgru+vNRYMzqEyQew7c1NFbCLAfIz1FF1cZDc5K7AuAOwHf1pqMEC5GDkZ47VKYxHuMbDB7t17/wD1qiRc4+XjOCMUxahIVcoVOSTgnHNReWVXrjB6E9KmjjV2JBwQcAY+tJFCu4AsAD3NBUdS74Z1J9L1a3lQ4+YKfcE819T6PdvqGkI8Ts7KBkue+B+lfI4zbldpOd3Br6E+DniCS+t4bfeFz8sm5SQy4yeM9eOte5ganuuD6H3+QYhunKk+mx2X/Hv9/BZhtJXtVPzDKpjY5ODggdK1dUiS2QnPJOeeAR7Cs17b7PJgKAW6tnoTyM17lOSdj7WnJNLuRJENuHy5GBk9xVxV2xArgKPlweccVkyS/ZQHYBtx6545qaG/lMQ+YeWxGAOvWrlFtp3LlFtp3JoXKSJMiB2JyWzjB5PGKmubqWaIoSIyDndjI/HNUYbSYXsro4RCfunPSrUKnKQSjeDySOOeuKnRNMm6TuiiXBUuVLg4HynHOKk0gSWer2Ug4DSEDJByCCMEUkUURZoX37VGQQ3fBNUJt0awPuYMDkHvnJORXXH31Y7F+8i0ehSMUmJPTvx39sZpI2IeIsOc8c4zVfT5ne3ilaIxBhuw2CSOpPH51OiPGs7nlWO1QByMZJP5VyyXLozz5JLQhnma6fKld6DgY4zmqxkRZW3cSpgnkgDPqBU84W6YsjquV4J4B64NVRvkZwNpYfKzDv6ZoSVhpKxPH5txsLqjpnOFAwPf1oZpVu0HmjAJyuMH2/zioEkDOI2PltgNuHAyKs208YBYsrkDhu+frUNNGdmicTreIQ+B1wy+vrVNn+dCZGjjDDKkH5sf/Xp9vtaIyifykBwBtJy3PcU6T/R4skAowUg8gjNNWWiBWWiCVzJFG0Snf5m0Dk9AarySCN0DBmODuU9/pjNS75o0QwglAOGwO/HGahd3YhWfLgbhxnJ681ja5l8RIzr5QChhkbcEke3XrWfc+VpxdWIdEVVGTyOO5/8A1URT3D3YIKlRnCkZx9abfTP9jlcqGkkUM2ONuCQQc57isJq2jMXG2h5V4pkSXUC6QPFnjLHIOCayraFWkHIz6n+VaniGbz9SJR8oo5B4AOeeKy4pfMbcAAM56dK8mzvY89JJ+Zo205gyEdjuG3PXFW7S6dbnYQucjLk8Be4x7VlwguoTjIPXoTV63iNvGXRC7htvcjGKqysW4pI3mne3uNqQq6gnAzg5HvVsh4yM+ZhgDgdhjpVJdPSZYi6HzUG4bTgZ/wA5qwbmeJ40VA+/cu3oceuTxxWDd9jnbTehBMhgchgUL/xEcE+2awvEYdlgIIwP+WY4/H61s3QmRAJ0yiHeD25OMj6GsHUwXdW2Nkk5J7+lbQj1NYq9juPAkP8AoLEKFygAk7jnufrXmPxl8PHT9Xj1GP8A1NwNrYOfmHJx+FereCUUaQA7giQqBs5Ix1yPXmq3xl0R7nwu8hCA2wLnKZyMDAz2OPaljIqUNOhwZvTVSjdbo+a5cLgD+VRjJzyDntU01s8EgRxyQD+dRbSvB9OorwvJH521qCk8jJHqK948BSR3/hXT3AAMY2GNWIPHXoc14Zbhl5VMkEHIHOK9o+FV0LjwmQ4KeTOVJwAPUYxz/k1x4le6milvY//Z"/>
  <p:tag name="MMPROD_10057LOGO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ZmFsc2UiLz4NCgkJPHVpc2hvdyBuYW1lPSJzZWFyY2giIHZhbHVlPSJ0cnVlIi8+DQoJCTx1aXNob3cgbmFtZT0icXVpeiIgdmFsdWU9InRydWUiLz4NCgkJPHVpc2hvdyBuYW1lPSJhdHRhY2htZW50cyIgdmFsdWU9InRydWUiLz4NCgkJPHVpc2hvdyBuYW1lPSJ1dGlscyIgdmFsdWU9InRydWUiLz4NCgkJPHVpc2hvdyBuYW1lPSJ2b2x1bWUiIHZhbHVlPSJ0cnVlIi8+DQoJCTx1aXNob3cgbmFtZT0icGxheWJhciIgdmFsdWU9InRydWUiLz4NCgkJPHVpc2hvdyBuYW1lPSJ0YWxraW5naGVhZCIgdmFsdWU9InRydWUiLz4NCgkJPHVpc2hvdyBuYW1lPSJzaWRlYmFyb25yaWdodCIgdmFsdWU9InRydWUiLz4NCgkJPHVpc2hvdyBuYW1lPSJ2aWV3Y2hhbmdlIiB2YWx1ZT0idHJ1ZSIvPg0KCQk8dWlzaG93IG5hbWU9ImFsd2F5c1NjcnVuY2giIHZhbHVlPSJmYWxzZSIvPg0KCQk8dWlzaG93IG5hbWU9ImluaXRpYWxkaXNwbGF5bW9kZWlzbm9ybWFsIiB2YWx1ZT0idHJ1ZSIvPg0KCQk8dWlyZXBsYWNlIG5hbWU9ImxvZ28iIHZhbHVlPSIiLz4NCgkJPHVpcmVwbGFjZSBuYW1lPSJiZ2ltYWdlIiB2YWx1ZT0iIi8+DQoJCTx1aXJlcGxhY2UgbmFtZT0iaW5pdGlhbHRhYiIgdmFsdWU9Im91dGxpbmUiLz4NCgk8L2xheW91dD4NCgk8bGFuZ3VhZ2UgaWQ9ImVu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N0b3BwZWQiLz4NCgkJPHVpdGV4dCBuYW1lPSJTQ1JVQkJBUlNUQVRVU19QTEFZSU5HIiB2YWx1ZT0iUGxheWluZyIvPg0KCQk8dWl0ZXh0IG5hbWU9IlNDUlVCQkFSU1RBVFVTX05PQVVESU8iIHZhbHVlPSJObyBBdWRpbyIvPg0KCQk8dWl0ZXh0IG5hbWU9IlNDUlVCQkFSU1RBVFVTX1ZJRFBMQVlJTkciIHZhbHVlPSJWaWRlbyBQbGF5aW5nIi8+DQoJCTx1aXRleHQgbmFtZT0iU0NSVUJCQVJTVEFUVVNfTE9BRElORyIgdmFsdWU9IkxvYWRpbmciLz4NCgkJPHVpdGV4dCBuYW1lPSJTQ1JVQkJBUlNUQVRVU19CVUZGRVJJTkciIHZhbHVlPSJCdWZmZXJpbmciLz4NCgkJPHVpdGV4dCBuYW1lPSJTQ1JVQkJBUlNUQVRVU19RVUVTVElPTiIgdmFsdWU9IkFuc3dlciBRdWVzdGlvbiIvPg0KCQk8dWl0ZXh0IG5hbWU9IlNDUlVCQkFSU1RBVFVTX1JFVklFV1FVSVoiIHZhbHVlPSJSZXZpZXdpbmcgUXVpeiIvPg0KCQk8IS0tIHN1YnN0aXR1dGlvbjogJW0gPT0gbWludXRlcyByZW1haW5pbmcgLS0+DQoJCTwhLS0gc3Vic3RpdHV0aW9uOiAlcyA9PSBzZWNvbmRzIHJlbWFpbmluZyAtLT4NCgkJPHVpdGV4dCBuYW1lPSJFTEFQU0VEIiB2YWx1ZT0iJW0gTWludXRlcyAlcyBTZWNvbmRzIFJlbWFpbmluZyIvPg0KCQk8dWl0ZXh0IG5hbWU9Ik5PVEZPVU5EIiB2YWx1ZT0iTm90aGluZyBGb3VuZCIvPg0KCQk8dWl0ZXh0IG5hbWU9IkFUVEFDSE1FTlRTIiB2YWx1ZT0iQXR0YWNobWVudH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WN0Ii8+DQoJCTx1aXRleHQgbmFtZT0iVEFCX1FVSVoiIHZhbHVlPSJDw6J1IGjhu49pIi8+DQoJCTx1aXRleHQgbmFtZT0iVEFCX09VVExJTkUiIHZhbHVlPSJEYW5oIG3hu6VjIi8+DQoJCTx1aXRleHQgbmFtZT0iVEFCX1RIVU1CIiB2YWx1ZT0iTuG7mWkgZHVuZyIvPg0KCQk8dWl0ZXh0IG5hbWU9IlRBQl9OT1RFUyIgdmFsdWU9Ik5vdGVzIi8+DQoJCTx1aXRleHQgbmFtZT0iVEFCX1NFQVJDSCIgdmFsdWU9IlTDrG0ga2nhur9tIi8+DQoJCTx1aXRleHQgbmFtZT0iU0xJREVfSEVBRElORyIgdmFsdWU9IlRpw6p1IMSR4buBIFNsaWRlIi8+DQoJCTx1aXRleHQgbmFtZT0iRFVSQVRJT05fSEVBRElORyIgdmFsdWU9IlRo4budaSBnaWFuIi8+DQoJCTx1aXRleHQgbmFtZT0iU0VBUkNIX0hFQURJTkciIHZhbHVlPSJTZWFyY2ggZm9yIHRleHQ6Ii8+DQoJCTx1aXRleHQgbmFtZT0iVEhVTUJfSEVBRElORyIgdmFsdWU9IlNsaWRlIi8+DQoJCTx1aXRleHQgbmFtZT0iVEhVTUJfSU5GTyIgdmFsdWU9IlNsaWRlIFRpdGxlL0R1cmF0aW9uIi8+DQoJCTx1aXRleHQgbmFtZT0iQVRUQUNITkFNRV9IRUFESU5HIiB2YWx1ZT0iRmlsZSBOYW1lIi8+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+DQoJCTx1aXRleHQgbmFtZT0iUVVJWlBPRF9RVUlaX1BBU1NTQ09SRSIgdmFsdWU9IlBhc3NpbmcgU2NvcmU6Ii8+DQoJCTx1aXRleHQgbmFtZT0iUVVJWlBPRF9RVUlaX01BWFNDT1JFIiB2YWx1ZT0iTWF4IFNjb3JlOiIvPg0KCQk8dWl0ZXh0IG5hbWU9IlFVSVpQT0RfUVVFU0FUTVBUX1NUUiIgdmFsdWU9IkF0dGVtcHQ6ICVuIG9mICV0Ii8+DQoJCTx1aXRleHQgbmFtZT0iUVVJWlBPRF9RVUVTVFlQRV9TVFIiIHZhbHVlPSJUeXBlOiAlcyIvPg0KCQk8dWl0ZXh0IG5hbWU9IlFVSVpQT0RfUVVFU1RZUEVfR1JEIiB2YWx1ZT0iR3JhZGVkIi8+DQoJCTx1aXRleHQgbmFtZT0iUVVJWlBPRF9RVUVTVFlQRV9TVlkiIHZhbHVlPSJTdXJ2ZXkiLz4NCgkJPHVpdGV4dCBuYW1lPSJRVUlaUE9EX1FVSVpBVE1QVF9JTkYiIHZhbHVlPSJJbmZpbml0ZSIvPg0KCQk8dWl0ZXh0IG5hbWU9IlFVSVpQT0RfUVVFU0FUTVBUX0lORiIgdmFsdWU9IkluZmluaXRlIi8+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TaG93IHNpZGViYXIgdG8gcGFydGljaXBhbnRzIi8+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+DQoJCTx1aXRleHQgbmFtZT0iU0NSVUJCQVJTVEFUVVNfTk9BVURJTyIgdmFsdWU9IktlaW4gQXVkaW8iLz4NCgkJPHVpdGV4dCBuYW1lPSJTQ1JVQkJBUlNUQVRVU19WSURQTEFZSU5HIiB2YWx1ZT0iVmlkZW8gd2lyZCBhYmdlc3BpZWx0Ii8+DQoJCTx1aXRleHQgbmFtZT0iU0NSVUJCQVJTVEFUVVNfTE9BRElORyIgdmFsdWU9IkxhZGVuIi8+DQoJCTx1aXRleHQgbmFtZT0iU0NSVUJCQVJTVEFUVVNfQlVGRkVSSU5HIiB2YWx1ZT0iUHVmZmVybiIvPg0KCQk8dWl0ZXh0IG5hbWU9IlNDUlVCQkFSU1RBVFVTX1FVRVNUSU9OIiB2YWx1ZT0iRnJhZ2UgYmVhbnR3b3J0ZW4iLz4NCgkJPHVpdGV4dCBuYW1lPSJTQ1JVQkJBUlNUQVRVU19SRVZJRVdRVUlaIiB2YWx1ZT0iTm9jaG1hbHMgZHVyY2hzZWhlbiIvPg0KCQk8IS0tIHN1YnN0aXR1dGlvbjogJW0gPT0gbWludXRlcyByZW1haW5pbmcgLS0+DQoJCTwhLS0gc3Vic3RpdHV0aW9uOiAlcyA9PSBzZWNvbmRzIHJlbWFpbmluZyAtLT4NCgkJPHVpdGV4dCBuYW1lPSJFTEFQU0VEIiB2YWx1ZT0iUmVzdGRhdWVyOiAlbSBNaW51dGVuICVzIFNla3VuZGVuIi8+DQoJCTx1aXRleHQgbmFtZT0iTk9URk9VTkQiIHZhbHVlPSJOaWNodHMgZ2VmdW5kZW4iLz4NCgkJPHVpdGV4dCBuYW1lPSJBVFRBQ0hNRU5UUyIgdmFsdWU9IkFubGFnZW4iLz4NCgkJPCEtLSBzdWJzdGl0dXRpb246ICVwID09IGN1cnJlbnQgc3BlYWtlcidzIHRpdGxlIC0tPg0KCQk8dWl0ZXh0IG5hbWU9IkJJT1dJTl9USVRMRSIgdmFsdWU9IlNwcmVjaGVyOiAlcCIvPg0KCQk8dWl0ZXh0IG5hbWU9IkJJT0JUTl9USVRMRSIgdmFsdWU9IlNwcmVjaGVyIi8+DQoJCTx1aXRleHQgbmFtZT0iRElWSURFUkJUTl9USVRMRSIgdmFsdWU9InwiLz4NCgkJPHVpdGV4dCBuYW1lPSJDT05UQUNUQlROX1RJVExFIiB2YWx1ZT0iS29udGFrdCIvPg0KCQk8dWl0ZXh0IG5hbWU9IlRBQl9RVUlaIiB2YWx1ZT0iUXVpeiIvPg0KCQk8dWl0ZXh0IG5hbWU9IlRBQl9PVVRMSU5FIiB2YWx1ZT0iU3RydWt0dXIiLz4NCgkJPHVpdGV4dCBuYW1lPSJUQUJfVEhVTUIiIHZhbHVlPSJNaW5pYXR1ciIvPg0KCQk8dWl0ZXh0IG5hbWU9IlRBQl9OT1RFUyIgdmFsdWU9Ik5vdGl6ZW4iLz4NCgkJPHVpdGV4dCBuYW1lPSJUQUJfU0VBUkNIIiB2YWx1ZT0iU3VjaGVuIi8+DQoJCTx1aXRleHQgbmFtZT0iU0xJREVfSEVBRElORyIgdmFsdWU9IkZvbGllbnRpdGVsIi8+DQoJCTx1aXRleHQgbmFtZT0iRFVSQVRJT05fSEVBRElORyIgdmFsdWU9IkRhdWVyIi8+DQoJCTx1aXRleHQgbmFtZT0iU0VBUkNIX0hFQURJTkciIHZhbHVlPSJUZXh0IHN1Y2hlbjoiLz4NCgkJPHVpdGV4dCBuYW1lPSJUSFVNQl9IRUFESU5HIiB2YWx1ZT0iRm9saWUiLz4NCgkJPHVpdGV4dCBuYW1lPSJUSFVNQl9JTkZPIiB2YWx1ZT0iRm9saWVudGl0ZWwvRGF1ZXIiLz4NCgkJPHVpdGV4dCBuYW1lPSJBVFRBQ0hOQU1FX0hFQURJTkciIHZhbHVlPSJEYXRlaW5hbWUiLz4NCgkJPHVpdGV4dCBuYW1lPSJBVFRBQ0hTSVpFX0hFQURJTkciIHZhbHVlPSJHcsO2w59lIi8+DQoJCTx1aXRleHQgbmFtZT0iU0xJREVfTk9URVMiIHZhbHVlPSJGb2xpZW5ub3RpemVuIi8+DQoJCTwhLS1xdWl6IHBvZCBhbmQgbWVzc2FnZSBib3ggdGV4dHMtLT4NCgkJPHVpdGV4dCBuYW1lPSJRVUlaUE9EX1FVSVpfQVRURU1QVCIgdmFsdWU9IlF1aXp2ZXJzdWNoOiIvPg0KCQk8dWl0ZXh0IG5hbWU9IlFVSVpQT0RfUVVJWl9BVFRFTVBUX1ZBTFVFIiB2YWx1ZT0iJW4gdm9uICV0Ii8+DQoJCTx1aXRleHQgbmFtZT0iUVVJWlBPRF9RVUlaX1NDT1JFIiB2YWx1ZT0iRXJyZWljaHQ6Ii8+DQoJCTx1aXRleHQgbmFtZT0iUVVJWlBPRF9RVUlaX1BBU1NTQ09SRSIgdmFsdWU9Ik1pbmRlc3RwdW5rdHphaGw6Ii8+DQoJCTx1aXRleHQgbmFtZT0iUVVJWlBPRF9RVUlaX01BWFNDT1JFIiB2YWx1ZT0iTWF4aW1hbGUgUHVua3R6YWhsOiIvPg0KCQk8dWl0ZXh0IG5hbWU9IlFVSVpQT0RfUVVFU0FUTVBUX1NUUiIgdmFsdWU9IlZlcnN1Y2g6ICVuIHZvbiAldCIvPg0KCQk8dWl0ZXh0IG5hbWU9IlFVSVpQT0RfUVVFU1RZUEVfU1RSIiB2YWx1ZT0iVHlwOiAlcyIvPg0KCQk8dWl0ZXh0IG5hbWU9IlFVSVpQT0RfUVVFU1RZUEVfR1JEIiB2YWx1ZT0iQmV3ZXJ0ZXQiLz4NCgkJPHVpdGV4dCBuYW1lPSJRVUlaUE9EX1FVRVNUWVBFX1NWWSIgdmFsdWU9IlVtZnJhZ2UiLz4NCgkJPHVpdGV4dCBuYW1lPSJRVUlaUE9EX1FVSVpBVE1QVF9JTkYiIHZhbHVlPSJVbmVuZGxpY2giLz4NCgkJPHVpdGV4dCBuYW1lPSJRVUlaUE9EX1FVRVNBVE1QVF9JTkYiIHZhbHVlPSJVbmVuZGxpY2giLz4NCgkJPHVpdGV4dCBuYW1lPSJXQVJOSU5HTVNHX1lFU1NUUklORyIgdmFsdWU9IkphIi8+DQoJCTx1aXRleHQgbmFtZT0iV0FSTklOR01TR19OT1NUUklORyIgdmFsdWU9Ik5laW4iLz4NCgkJPHVpdGV4dCBuYW1lPSJXQVJOSU5HTVNHX1RJVExFU1RSSU5HIiB2YWx1ZT0iUXVpem5hdmlnYXRpb25zd2FybnVuZyIvPg0KCQk8dWl0ZXh0IG5hbWU9IldBUk5JTkdNU0dfTVNHU1RSSU5HIiB2YWx1ZT0iSW4gZGllc2VtIFF1aXogZ2lidCBlcyB1bmJlYW50d29ydGV0ZSBGcmFnZW4uJiN4QTsmI3hBO1dlbm4gU2llIGF1ZiAmcXVvdDtKYSZxdW90OyBrbGlja2VuLCB3aXJkIGRhcyBRdWl6IGJlZW5kZXQuIEtsaWNrZW4gU2llIGF1ZiAmcXVvdDtOZWluJnF1b3Q7LCB1bSBtaXQgZGVtIFF1aXogZm9ydHp1ZmFocmVuLiIvPg0KCQk8dWl0ZXh0IG5hbWU9IklORk9STUFUSU9OX0gyNjRfRkxBU0hQTEFZRVIiIHZhbHVlPSJEYXMgVmlkZW8gd2lyZCB2b24gZGVyIG1vbWVudGFuIGF1ZiBkaWVzZW0gQ29tcHV0ZXIgaW5zdGFsbGllcnRlbiBWZXJzaW9uIHZvbiBGbGFzaCBQbGF5ZXIgbmljaHQgdW50ZXJzdMO8dHp0LiBLbGlja2VuIFNpZSBhdWYgZGVuIFZpZGVvYmVyZWljaCwgdW0gZGllIGFrdHVlbGxlIFZlcnNpb24gdm9uIEZsYXNoIFBsYXllciBoZXJ1bnRlcnp1bGFkZ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RlbiBUZWlsbmVobWVybiBkaWUgU2VpdGVubGVpc3RlIGFuemVpZ2VuIi8+DQoJCTx1aXRleHQgbmFtZT0iTVVURSIgdmFsdWU9IlRvbiBh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IS0tcXVpeiBwb2QgYW5kIG1lc3NhZ2UgYm94IHRleHRzLS0+DQoJCTx1aXRleHQgbmFtZT0iUVVJWlBPRF9RVUlaX0FUVEVNUFQiIHZhbHVlPSLtgLTspogg7Iuc64+EIO2an+yImDoiLz4NCgkJPHVpdGV4dCBuYW1lPSJRVUlaUE9EX1FVSVpfQVRURU1QVF9WQUxVRSIgdmFsdWU9IiVuLyV0Ii8+DQoJCTx1aXRleHQgbmFtZT0iUVVJWlBPRF9RVUlaX1NDT1JFIiB2YWx1ZT0i65Od7KCQOiIvPg0KCQk8dWl0ZXh0IG5hbWU9IlFVSVpQT0RfUVVJWl9QQVNTU0NPUkUiIHZhbHVlPSLthrXqs7wg7KCQ7IiYOiIvPg0KCQk8dWl0ZXh0IG5hbWU9IlFVSVpQT0RfUVVJWl9NQVhTQ09SRSIgdmFsdWU9Iuy1nOqzoCDsoJDsiJg6Ii8+DQoJCTx1aXRleHQgbmFtZT0iUVVJWlBPRF9RVUVTQVRNUFRfU1RSIiB2YWx1ZT0i7Iuc64+EIO2an+yImDogJW4vJXQiLz4NCgkJPHVpdGV4dCBuYW1lPSJRVUlaUE9EX1FVRVNUWVBFX1NUUiIgdmFsdWU9IuycoO2YlTogJXMiLz4NCgkJPHVpdGV4dCBuYW1lPSJRVUlaUE9EX1FVRVNUWVBFX0dSRCIgdmFsdWU9IuygkOyImCDrp6TquLDquLAg7JmE66OMIi8+DQoJCTx1aXRleHQgbmFtZT0iUVVJWlBPRF9RVUVTVFlQRV9TVlkiIHZhbHVlPSLshKTrrLgg7KGw7IKsIi8+DQoJCTx1aXRleHQgbmFtZT0iUVVJWlBPRF9RVUlaQVRNUFRfSU5GIiB2YWx1ZT0i66y07ZWcIi8+DQoJCTx1aXRleHQgbmFtZT0iUVVJWlBPRF9RVUVTQVRNUFRfSU5GIiB2YWx1ZT0i66y07ZWcIi8+DQoJCTx1aXRleHQgbmFtZT0iV0FSTklOR01TR19ZRVNTVFJJTkciIHZhbHVlPSLsmIgiLz4NCgkJPHVpdGV4dCBuYW1lPSJXQVJOSU5HTVNHX05PU1RSSU5HIiB2YWx1ZT0i7JWE64uI7JikIi8+DQoJCTx1aXRleHQgbmFtZT0iV0FSTklOR01TR19USVRMRVNUUklORyIgdmFsdWU9Iu2AtOymiCDrgrTruYTqsozsnbTshZgg6rK96rOgIi8+DQoJCTx1aXRleHQgbmFtZT0iV0FSTklOR01TR19NU0dTVFJJTkciIHZhbHVlPSLsnbQg7YC07KaI7JeQ7IScIOyLnOuPhO2VmOyngCDslYrsnYAg7KeI66y47J20IOyeiOyKteuLiOuLpC4mI3hBOyYjeEE77YC07KaI66W8IOyiheujjO2VmOugpOuptCBb7JiIXeulvCDtgbTrpq3tlZjqs6AsIO2AtOymiOulvCDqs4Tsho3tlZjroKTrqbQgW+yVhOuLiOyYpF3rpbwg7YG066at7ZWY7Iut7Iuc7JikLiIvPg0KCQk8dWl0ZXh0IG5hbWU9IklORk9STUFUSU9OX0gyNjRfRkxBU0hQTEFZRVIiIHZhbHVlPSLsi5zsiqTthZzsl5Ag7ISk7LmY65CY7Ja0IOyeiOuKlCDtmITsnqwg67KE7KCE7J2YIEZsYXNoIFBsYXllcuuKlCDsnbQg67mE65SU7Jik66W8IOyngOybkO2VmOyngCDslYrsirXri4jri6QuIOy1nOyLoCBGbGFzaCBQbGF5ZXLrpbwg64uk7Jq066Gc65Oc7ZWY66Ck66m0IOu5hOuUlOyYpCDsmIHsl63snYQg7YG066at7ZWY7Iut7Iuc7Jik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ssLjsl6zsnpDsl5Dqsowg7IS466GcIOunieuMgCDrs7TsnbTquLAiLz4NCgkJPHVpdGV4dCBuYW1lPSJNVVRFIiB2YWx1ZT0i7J2M7IaM6rGwIi8+DQoJCTx1aXRleHQgbmFtZT0iRE9DV1JBUF9USVRMRSIgdmFsdWU9IlByZXNlbnRlciDtjIzsnbwg7LKo67aAIi8+DQoJCTx1aXRleHQgbmFtZT0iRE9DV1JBUF9NU0ciIHZhbHVlPSLrgrQg7Lu07ZOo7YSw7JeQIOyggOyepSIvPg0KCQk8dWl0ZXh0IG5hbWU9IkRPQ1dSQVBfUFJPTVBUIiB2YWx1ZT0i7YG066at7ZWY7JesIOuLpOyatOuhnOuTnCIvPg0KCTwvbGFuZ3VhZ2U+DQoJPGxhbmd1YWdlIGlkPSJlcy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EZXRlbmlkYSIvPg0KCQk8dWl0ZXh0IG5hbWU9IlNDUlVCQkFSU1RBVFVTX1BMQVlJTkciIHZhbHVlPSJSZXByb2R1Y2llbmRvIi8+DQoJCTx1aXRleHQgbmFtZT0iU0NSVUJCQVJTVEFUVVNfTk9BVURJTyIgdmFsdWU9IlNpbiBzb25pZG8iLz4NCgkJPHVpdGV4dCBuYW1lPSJTQ1JVQkJBUlNUQVRVU19WSURQTEFZSU5HIiB2YWx1ZT0iVsOtZGVvIGVuIHJlcHJvZC4iLz4NCgkJPHVpdGV4dCBuYW1lPSJTQ1JVQkJBUlNUQVRVU19MT0FESU5HIiB2YWx1ZT0iQ2FyZ2FuZG8iLz4NCgkJPHVpdGV4dCBuYW1lPSJTQ1JVQkJBUlNUQVRVU19CVUZGRVJJTkciIHZhbHVlPSJBbG1hY2VuYW5kbyBlbiBiw7pmZXIiLz4NCgkJPHVpdGV4dCBuYW1lPSJTQ1JVQkJBUlNUQVRVU19RVUVTVElPTiIgdmFsdWU9IkNvbnRlc3RhciBwcmVndW50YSIvPg0KCQk8dWl0ZXh0IG5hbWU9IlNDUlVCQkFSU1RBVFVTX1JFVklFV1FVSVoiIHZhbHVlPSJSZXZpc2FuZG8gcHJ1ZWJhIi8+DQoJCTwhLS0gc3Vic3RpdHV0aW9uOiAlbSA9PSBtaW51dGVzIHJlbWFpbmluZyAtLT4NCgkJPCEtLSBzdWJzdGl0dXRpb246ICVzID09IHNlY29uZHMgcmVtYWluaW5nIC0tPg0KCQk8dWl0ZXh0IG5hbWU9IkVMQVBTRUQiIHZhbHVlPSIlbSBtaW51dG9zICVzIHNlZ3VuZG9zIHJlc3RhbnRlcyIvPg0KCQk8dWl0ZXh0IG5hbWU9Ik5PVEZPVU5EIiB2YWx1ZT0iTm8gc2UgaGEgZW5jb250cmFkbyBuYWRhIi8+DQoJCTx1aXRleHQgbmFtZT0iQVRUQUNITUVOVFMiIHZhbHVlPSJBcmNoaXZvcyBhZGp1bnRvcyIvPg0KCQk8IS0tIHN1YnN0aXR1dGlvbjogJXAgPT0gY3VycmVudCBzcGVha2VyJ3MgdGl0bGUgLS0+DQoJCTx1aXRleHQgbmFtZT0iQklPV0lOX1RJVExFIiB2YWx1ZT0iQmlvZ3JhZsOtYTogJXAiLz4NCgkJPHVpdGV4dCBuYW1lPSJCSU9CVE5fVElUTEUiIHZhbHVlPSJCaW9ncmFmw61hIi8+DQoJCTx1aXRleHQgbmFtZT0iRElWSURFUkJUTl9USVRMRSIgdmFsdWU9InwiLz4NCgkJPHVpdGV4dCBuYW1lPSJDT05UQUNUQlROX1RJVExFIiB2YWx1ZT0iQ29udGFjdG8iLz4NCgkJPHVpdGV4dCBuYW1lPSJUQUJfUVVJWiIgdmFsdWU9IlBydWViYSIvPg0KCQk8dWl0ZXh0IG5hbWU9IlRBQl9PVVRMSU5FIiB2YWx1ZT0iQ29udG9ybm8iLz4NCgkJPHVpdGV4dCBuYW1lPSJUQUJfVEhVTUIiIHZhbHVlPSJNaW5pYXQuIi8+DQoJCTx1aXRleHQgbmFtZT0iVEFCX05PVEVTIiB2YWx1ZT0iTm90YXMiLz4NCgkJPHVpdGV4dCBuYW1lPSJUQUJfU0VBUkNIIiB2YWx1ZT0iQnVzY2FyIi8+DQoJCTx1aXRleHQgbmFtZT0iU0xJREVfSEVBRElORyIgdmFsdWU9IlTDrXR1bG8gZGUgZGlhcG9zaXRpdmEiLz4NCgkJPHVpdGV4dCBuYW1lPSJEVVJBVElPTl9IRUFESU5HIiB2YWx1ZT0iRHVyYWMuIi8+DQoJCTx1aXRleHQgbmFtZT0iU0VBUkNIX0hFQURJTkciIHZhbHVlPSJCdXNjYXIgdGV4dG86Ii8+DQoJCTx1aXRleHQgbmFtZT0iVEhVTUJfSEVBRElORyIgdmFsdWU9IkRpYXBvc2l0aXZhIi8+DQoJCTx1aXRleHQgbmFtZT0iVEhVTUJfSU5GTyIgdmFsdWU9IkR1ci4vVMOtdC4gZGlhcC4iLz4NCgkJPHVpdGV4dCBuYW1lPSJBVFRBQ0hOQU1FX0hFQURJTkciIHZhbHVlPSJOb21icmUgZGUgYXJjaGl2byIvPg0KCQk8dWl0ZXh0IG5hbWU9IkFUVEFDSFNJWkVfSEVBRElORyIgdmFsdWU9IlRhbWHDsW8iLz4NCgkJPHVpdGV4dCBuYW1lPSJTTElERV9OT1RFUyIgdmFsdWU9Ik5vdGFzIGRlIGRpYXBvc2l0aXZh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+DQoJCTx1aXRleHQgbmFtZT0iUVVJWlBPRF9RVUlaX01BWFNDT1JFIiB2YWx1ZT0iUG9udHVhw6fDo28gbcOheGltYToiLz4NCgkJPHVpdGV4dCBuYW1lPSJRVUlaUE9EX1FVRVNBVE1QVF9TVFIiIHZhbHVlPSJUZW50YXRpdmE6ICVuIGRlICV0Ii8+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+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+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+DQoJCTx1aXRleHQgbmFtZT0iRE9DV1JBUF9QUk9NUFQiIHZhbHVlPSJDbGlxdWUgcGFyYSBiYWl4YXIiLz4NCgk8L2xhbmd1YWdlPg0KCTxsYW5ndWFnZSBpZD0iaX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SW50ZXJyb3R0byIvPg0KCQk8dWl0ZXh0IG5hbWU9IlNDUlVCQkFSU1RBVFVTX1BMQVlJTkciIHZhbHVlPSJSaXByb2R1emlvbmUiLz4NCgkJPHVpdGV4dCBuYW1lPSJTQ1JVQkJBUlNUQVRVU19OT0FVRElPIiB2YWx1ZT0iQXVkaW8gaW5hdHQuIi8+DQoJCTx1aXRleHQgbmFtZT0iU0NSVUJCQVJTVEFUVVNfVklEUExBWUlORyIgdmFsdWU9IlZpZGVvIGluIHJpcHJvZHV6aW9uZSIvPg0KCQk8dWl0ZXh0IG5hbWU9IlNDUlVCQkFSU1RBVFVTX0xPQURJTkciIHZhbHVlPSJDYXJpY2FtZW50byIvPg0KCQk8dWl0ZXh0IG5hbWU9IlNDUlVCQkFSU1RBVFVTX0JVRkZFUklORyIgdmFsdWU9IkJ1ZmZlcmluZyIvPg0KCQk8dWl0ZXh0IG5hbWU9IlNDUlVCQkFSU1RBVFVTX1FVRVNUSU9OIiB2YWx1ZT0iUmlzcG9uZGkgYSBkb21hbmRhIi8+DQoJCTx1aXRleHQgbmFtZT0iU0NSVUJCQVJTVEFUVVNfUkVWSUVXUVVJWiIgdmFsdWU9IlJldmlzaW9uZSBkZWwgcXVpeiIvPg0KCQk8IS0tIHN1YnN0aXR1dGlvbjogJW0gPT0gbWludXRlcyByZW1haW5pbmcgLS0+DQoJCTwhLS0gc3Vic3RpdHV0aW9uOiAlcyA9PSBzZWNvbmRzIHJlbWFpbmluZyAtLT4NCgkJPHVpdGV4dCBuYW1lPSJFTEFQU0VEIiB2YWx1ZT0iJW0gTWludXRpICVzIFNlY29uZGkgcmltYW5lbnRpIi8+DQoJCTx1aXRleHQgbmFtZT0iTk9URk9VTkQiIHZhbHVlPSJOZXNzdW4gZWxlbWVudG8gdHJvdmF0byIvPg0KCQk8dWl0ZXh0IG5hbWU9IkFUVEFDSE1FTlRTIiB2YWx1ZT0iQWxsZWdhdGk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LiIvPg0KCQk8dWl0ZXh0IG5hbWU9IlRBQl9RVUlaIiB2YWx1ZT0iUXVpeiIvPg0KCQk8dWl0ZXh0IG5hbWU9IlRBQl9PVVRMSU5FIiB2YWx1ZT0iU3RydXR0dXJhIi8+DQoJCTx1aXRleHQgbmFtZT0iVEFCX1RIVU1CIiB2YWx1ZT0iTWluaWF0dXJlIi8+DQoJCTx1aXRleHQgbmFtZT0iVEFCX05PVEVTIiB2YWx1ZT0iTm90ZSIvPg0KCQk8dWl0ZXh0IG5hbWU9IlRBQl9TRUFSQ0giIHZhbHVlPSJDZXJjYSIvPg0KCQk8dWl0ZXh0IG5hbWU9IlNMSURFX0hFQURJTkciIHZhbHVlPSJUaXRvbG8gZGlhcG9zaXRpdmEiLz4NCgkJPHVpdGV4dCBuYW1lPSJEVVJBVElPTl9IRUFESU5HIiB2YWx1ZT0iRHVyYXRhIi8+DQoJCTx1aXRleHQgbmFtZT0iU0VBUkNIX0hFQURJTkciIHZhbHVlPSJDZXJjYSB0ZXN0bzoiLz4NCgkJPHVpdGV4dCBuYW1lPSJUSFVNQl9IRUFESU5HIiB2YWx1ZT0iRGlhcG9zaXRpdmEiLz4NCgkJPHVpdGV4dCBuYW1lPSJUSFVNQl9JTkZPIiB2YWx1ZT0iVGl0b2xvL1RlbXBvIi8+DQoJCTx1aXRleHQgbmFtZT0iQVRUQUNITkFNRV9IRUFESU5HIiB2YWx1ZT0iTm9tZSBmaWxlIi8+DQoJCTx1aXRleHQgbmFtZT0iQVRUQUNIU0laRV9IRUFESU5HIiB2YWx1ZT0iRGltZW5zaW9uZSIvPg0KCQk8dWl0ZXh0IG5hbWU9IlNMSURFX05PVEVTIiB2YWx1ZT0iTm90ZSBkaWFwb3NpdGl2YSIvPg0KCQk8IS0tcXVpeiBwb2QgYW5kIG1lc3NhZ2UgYm94IHRleHRzLS0+DQoJCTx1aXRleHQgbmFtZT0iUVVJWlBPRF9RVUlaX0FUVEVNUFQiIHZhbHVlPSJUZW50YXRpdm8gcXVpejoiLz4NCgkJPHVpdGV4dCBuYW1lPSJRVUlaUE9EX1FVSVpfQVRURU1QVF9WQUxVRSIgdmFsdWU9IiVuIGRpICV0Ii8+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+DQoJCTx1aXRleHQgbmFtZT0iUVVJWlBPRF9RVUVTVFlQRV9HUkQiIHZhbHVlPSJDb24gdmFsdXRhemlvbmUiLz4NCgkJPHVpdGV4dCBuYW1lPSJRVUlaUE9EX1FVRVNUWVBFX1NWWSIgdmFsdWU9IkluZGFnaW5lIi8+DQoJCTx1aXRleHQgbmFtZT0iUVVJWlBPRF9RVUlaQVRNUFRfSU5GIiB2YWx1ZT0iSW5maW5pdGkiLz4NCgkJPHVpdGV4dCBuYW1lPSJRVUlaUE9EX1FVRVNBVE1QVF9JTkYiIHZhbHVlPSJJbmZpbml0aSIvPg0KCQk8dWl0ZXh0IG5hbWU9IldBUk5JTkdNU0dfWUVTU1RSSU5HIiB2YWx1ZT0iU8OsIi8+DQoJCTx1aXRleHQgbmFtZT0iV0FSTklOR01TR19OT1NUUklORyIgdmFsdWU9Ik5vIi8+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+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ICVuIi8+DQoJCTwhLS0gc3Vic3RpdHV0aW9uOiAlbiA9PSBzbGlkZSBudW1iZXIgLS0+DQoJCTwhLS0gc3Vic3RpdHV0aW9uOiAldCA9PSB0b3RhbCBzbGlkZSBjb3VudCAtLT4NCgkJPHVpdGV4dCBuYW1lPSJTQ1JVQkJBUlNUQVRVU19TTElERUlORk8iIHZhbHVlPSJEaWEgJW4gLyAldCB8ICIvPg0KCQk8dWl0ZXh0IG5hbWU9IlNDUlVCQkFSU1RBVFVTX1NUT1BQRUQiIHZhbHVlPSJHZXN0b3B0Ii8+DQoJCTx1aXRleHQgbmFtZT0iU0NSVUJCQVJTVEFUVVNfUExBWUlORyIgdmFsdWU9IkFmc3BlbGVuIi8+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+DQoJCTx1aXRleHQgbmFtZT0iU0NSVUJCQVJTVEFUVVNfUkVWSUVXUVVJWiIgdmFsdWU9IlF1aXogY29udHJvbGVyZW4iLz4NCgkJPCEtLSBzdWJzdGl0dXRpb246ICVtID09IG1pbnV0ZXMgcmVtYWluaW5nIC0tPg0KCQk8IS0tIHN1YnN0aXR1dGlvbjogJXMgPT0gc2Vjb25kcyByZW1haW5pbmcgLS0+DQoJCTx1aXRleHQgbmFtZT0iRUxBUFNFRCIgdmFsdWU9IkVyIHJlc3RlcmVuICVtIG1pbnV0ZW4gJXMgc2Vjb25kZW4iLz4NCgkJPHVpdGV4dCBuYW1lPSJOT1RGT1VORCIgdmFsdWU9Ik5pZXRzIGdldm9uZGVuIi8+DQoJCTx1aXRleHQgbmFtZT0iQVRUQUNITUVOVFMiIHZhbHVlPSJCaWpsYWdlbiIvPg0KCQk8IS0tIHN1YnN0aXR1dGlvbjogJXAgPT0gY3VycmVudCBzcGVha2VyJ3MgdGl0bGUgLS0+DQoJCTx1aXRleHQgbmFtZT0iQklPV0lOX1RJVExFIiB2YWx1ZT0iQmlvZ3JhZmllOiAlcCIvPg0KCQk8dWl0ZXh0IG5hbWU9IkJJT0JUTl9USVRMRSIgdmFsdWU9IkJpb2dyYWZpZSIvPg0KCQk8dWl0ZXh0IG5hbWU9IkRJVklERVJCVE5fVElUTEUiIHZhbHVlPSJ8Ii8+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+DQoJCTx1aXRleHQgbmFtZT0iVEFCX1NFQVJDSCIgdmFsdWU9IlpvZWtlbiIvPg0KCQk8dWl0ZXh0IG5hbWU9IlNMSURFX0hFQURJTkciIHZhbHVlPSJUaXRlbCB2YW4gZGlhIi8+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+DQoJCTx1aXRleHQgbmFtZT0iQVRUQUNITkFNRV9IRUFESU5HIiB2YWx1ZT0iQmVzdGFuZHNuYWFtIi8+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CEtLXF1aXogcG9kIGFuZCBtZXNzYWdlIGJveCB0ZXh0cy0tPg0KCQk8dWl0ZXh0IG5hbWU9IlFVSVpQT0RfUVVJWl9BVFRFTVBUIiB2YWx1ZT0i5rWL6aqM5bCd6K+V5qyh5pWwOiIvPg0KCQk8dWl0ZXh0IG5hbWU9IlFVSVpQT0RfUVVJWl9BVFRFTVBUX1ZBTFVFIiB2YWx1ZT0i56ysICVuIOasoe+8jOWFsSAldCDmrKEiLz4NCgkJPHVpdGV4dCBuYW1lPSJRVUlaUE9EX1FVSVpfU0NPUkUiIHZhbHVlPSLlvpfliIY6Ii8+DQoJCTx1aXRleHQgbmFtZT0iUVVJWlBPRF9RVUlaX1BBU1NTQ09SRSIgdmFsdWU9IuWPiuagvOWIhuaVsDoiLz4NCgkJPHVpdGV4dCBuYW1lPSJRVUlaUE9EX1FVSVpfTUFYU0NPUkUiIHZhbHVlPSLmnIDpq5jliIbmlbA6Ii8+DQoJCTx1aXRleHQgbmFtZT0iUVVJWlBPRF9RVUVTQVRNUFRfU1RSIiB2YWx1ZT0i5bCd6K+V5qyh5pWwOiDnrKwgJW4g5qyh77yM5YWxICV0IOasoSIvPg0KCQk8dWl0ZXh0IG5hbWU9IlFVSVpQT0RfUVVFU1RZUEVfU1RSIiB2YWx1ZT0i57G75Z6LOiAlcyIvPg0KCQk8dWl0ZXh0IG5hbWU9IlFVSVpQT0RfUVVFU1RZUEVfR1JEIiB2YWx1ZT0i6K+E57qnIi8+DQoJCTx1aXRleHQgbmFtZT0iUVVJWlBPRF9RVUVTVFlQRV9TVlkiIHZhbHVlPSLosIPmn6UiLz4NCgkJPHVpdGV4dCBuYW1lPSJRVUlaUE9EX1FVSVpBVE1QVF9JTkYiIHZhbHVlPSLml6DpmZAiLz4NCgkJPHVpdGV4dCBuYW1lPSJRVUlaUE9EX1FVRVNBVE1QVF9JTkYiIHZhbHVlPSLml6DpmZAiLz4NCgkJPHVpdGV4dCBuYW1lPSJXQVJOSU5HTVNHX1lFU1NUUklORyIgdmFsdWU9IuaYryIvPg0KCQk8dWl0ZXh0IG5hbWU9IldBUk5JTkdNU0dfTk9TVFJJTkciIHZhbHVlPSLlkKYiLz4NCgkJPHVpdGV4dCBuYW1lPSJXQVJOSU5HTVNHX1RJVExFU1RSSU5HIiB2YWx1ZT0i5rWL6aqM5a+86Iiq6K2m5ZGKIi8+DQoJCTx1aXRleHQgbmFtZT0iV0FSTklOR01TR19NU0dTVFJJTkciIHZhbHVlPSLmraTmtYvpqozkuK3mnInmnKrlsJ3or5XkvZznrZTnmoTpl67popjjgIImI3hBOyYjeEE75Y2V5Ye74oCc5piv4oCd6YCA5Ye65q2k5rWL6aqM44CC5Y2V5Ye74oCc5ZCm4oCd57un57ut5rWL6aqM44CCIi8+DQoJCTx1aXRleHQgbmFtZT0iSU5GT1JNQVRJT05fSDI2NF9GTEFTSFBMQVlFUiIgdmFsdWU9IuW9k+WJjeWuieijheWcqOaCqOeahOiuoeeul+acuuS4iueahCBGbGFzaCBQbGF5ZXIg54mI5pys5LiN5pSv5oyB6K+l6KeG6aKR44CC5Y2V5Ye76KeG6aKR5Yy65Z+f5LiL6L295pyA5paw54mI5pys55qEIEZsYXNoIFBsYXllcu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lkJHlj4LliqDogIXmmL7npLrmj5DopoHmoI8iLz4NCgkJPHVpdGV4dCBuYW1lPSJNVVRFIiB2YWx1ZT0i6Z2Z6Z+zIi8+DQoJCTx1aXRleHQgbmFtZT0iRE9DV1JBUF9USVRMRSIgdmFsdWU9IlByZXNlbnRlciDmlofku7bpmYTku7YiLz4NCgkJPHVpdGV4dCBuYW1lPSJET0NXUkFQX01TRyIgdmFsdWU9IuS/neWtmOWIsOaIkeeahOiuoeeul+acuiIvPg0KCQk8dWl0ZXh0IG5hbWU9IkRPQ1dSQVBfUFJPTVBUIiB2YWx1ZT0i5Y2V5Ye75Lul5LiL6L29Ii8+DQoJPC9sYW5ndWFnZT4NCjwvY29uZmlndXJhdGlvbj4NCg==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cac noi dung ching.wav"/>
  <p:tag name="PPSNARRATION" val="16,1593275443,C:\Users\Win7\Documents\BAI GIANG E-LEARNING 2017_pptx\BAI GIANG E- LEANING DANG SUA\BAI GIANG E-LEARNING 2017_pptx\Media.ppcx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Phát triển rừng ôn đới và cận nhiệt.]]&gt;&lt;/Text&gt;&lt;FontSize&gt;&lt;![CDATA[21]]&gt;&lt;/FontSize&gt;&lt;Left&gt;&lt;![CDATA[124]]&gt;&lt;/Left&gt;&lt;Top&gt;&lt;![CDATA[405.6001]]&gt;&lt;/Top&gt;&lt;/ChangeData&gt;"/>
  <p:tag name="MMPROD_ABSOLUTEPOSITIONID" val="102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1"/>
  <p:tag name="MMPROD_SCALEOPERATION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1]]&gt;&lt;/FontSize&gt;&lt;Left&gt;&lt;![CDATA[85]]&gt;&lt;/Left&gt;&lt;Top&gt;&lt;![CDATA[291.2001]]&gt;&lt;/Top&gt;&lt;/ChangeData&gt;"/>
  <p:tag name="MMPROD_ABSOLUTEPOSITIONID" val="104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rồng các cây ưa lạnh (ngô đông, khoai tây, cà chua, súp lơ, bắp cải...).]]&gt;&lt;/Text&gt;&lt;FontSize&gt;&lt;![CDATA[21]]&gt;&lt;/FontSize&gt;&lt;Left&gt;&lt;![CDATA[121]]&gt;&lt;/Left&gt;&lt;Top&gt;&lt;![CDATA[291.2001]]&gt;&lt;/Top&gt;&lt;/ChangeData&gt;"/>
  <p:tag name="MMPROD_ABSOLUTEPOSITIONID" val="102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1"/>
  <p:tag name="MMPROD_SCALEOPERATION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1]]&gt;&lt;/FontSize&gt;&lt;Left&gt;&lt;![CDATA[85]]&gt;&lt;/Left&gt;&lt;Top&gt;&lt;![CDATA[210.4]]&gt;&lt;/Top&gt;&lt;/ChangeData&gt;"/>
  <p:tag name="MMPROD_ABSOLUTEPOSITIONID" val="104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Phát triển một số ngành công nghiệp chế biến nông sản.]]&gt;&lt;/Text&gt;&lt;FontSize&gt;&lt;![CDATA[21]]&gt;&lt;/FontSize&gt;&lt;Left&gt;&lt;![CDATA[122]]&gt;&lt;/Left&gt;&lt;Top&gt;&lt;![CDATA[210.4]]&gt;&lt;/Top&gt;&lt;/ChangeData&gt;"/>
  <p:tag name="MMPROD_ABSOLUTEPOSITIONID" val="102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1]]&gt;&lt;/FontSize&gt;&lt;Left&gt;&lt;![CDATA[85]]&gt;&lt;/Left&gt;&lt;Top&gt;&lt;![CDATA[129.6]]&gt;&lt;/Top&gt;&lt;/ChangeData&gt;"/>
  <p:tag name="MMPROD_ABSOLUTEPOSITIONID" val="104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Phát triển nuôi trồng và đánh bắt thủy sản.]]&gt;&lt;/Text&gt;&lt;FontSize&gt;&lt;![CDATA[21]]&gt;&lt;/FontSize&gt;&lt;Left&gt;&lt;![CDATA[122]]&gt;&lt;/Left&gt;&lt;Top&gt;&lt;![CDATA[129.6001]]&gt;&lt;/Top&gt;&lt;/ChangeData&gt;"/>
  <p:tag name="MMPROD_ABSOLUTEPOSITIONID" val="10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88F8EED-B707-4A2F-A68A-AD8139D14DFA}&quot;/&gt;&lt;filename val=&quot;C:\Users\Win7\Documents\BAI GIANG E-LEARNING 2017_pptx\BAI GIANG E- LEANING DANG SUA\data\asimages\{688F8EED-B707-4A2F-A68A-AD8139D14DFA}.png&quot;/&gt;&lt;hasEffects val=&quot;1&quot;/&gt;&lt;left val=&quot;66.72&quot;/&gt;&lt;top val=&quot;65.28&quot;/&gt;&lt;width val=&quot;595.92&quot;/&gt;&lt;height val=&quot;211.8&quot;/&gt;&lt;/ThreeDShape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76]]&gt;&lt;/SlideID&gt;&lt;/ChangeData&gt;"/>
  <p:tag name="PPSNARRATIONPROPS" val="C:\Users\Win7\Videos\cau hoi ve tai nguye n.wav"/>
  <p:tag name="PPSNARRATION" val="33,1593275443,C:\Users\Win7\Documents\BAI GIANG E-LEARNING 2017_pptx\BAI GIANG E- LEANING DANG SUA\BAI GIANG E-LEARNING 2017_pptx\Media.ppcx"/>
  <p:tag name="MMPROD_PASSDATA" val="&lt;object type=&quot;10050&quot; unique_id=&quot;10070&quot;&gt;&lt;property id=&quot;10020&quot; value=&quot;2&quot;/&gt;&lt;property id=&quot;10191&quot; value=&quot;5&quot;/&gt;&lt;/object&gt;"/>
  <p:tag name="MMPROD_FAILDATA" val="&lt;object type=&quot;10051&quot; unique_id=&quot;10071&quot;&gt;&lt;property id=&quot;10020&quot; value=&quot;2&quot;/&gt;&lt;property id=&quot;10191&quot; value=&quot;6&quot;/&gt;&lt;/object&gt;"/>
  <p:tag name="MMPROD_ID" val="10077"/>
  <p:tag name="MMPROD_TYPE" val="10055"/>
  <p:tag name="MMPROD_DATA" val="&lt;property id=&quot;10026&quot; value=&quot;10&quot;/&gt;&lt;property id=&quot;10027&quot; value=&quot;Interaction10068&quot;/&gt;&lt;property id=&quot;10028&quot; value=&quot;0&quot;/&gt;&lt;property id=&quot;10063&quot; value=&quot;1&quot;/&gt;&lt;property id=&quot;10070&quot; value=&quot;True/False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68"/>
  <p:tag name="MMPROD_ABSOLUTEPOSITIONID" val="100"/>
  <p:tag name="MMPROD_LASTVALUES" val="&lt;ChangeData&gt;&lt;Text&gt;&lt;![CDATA[Đồng bằng sông Hồng giàu tài nguyên khoáng sản, rừng, cảnh đẹp tự nhiên thuận lợi cho phát triển kinh tế:]]&gt;&lt;/Text&gt;&lt;FontSize&gt;&lt;![CDATA[25]]&gt;&lt;/FontSize&gt;&lt;Left&gt;&lt;![CDATA[0]]&gt;&lt;/Left&gt;&lt;Top&gt;&lt;![CDATA[0]]&gt;&lt;/Top&gt;&lt;/ChangeData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FE00D4C9-9F96-49E0-A1B4-2E050D575D70}&quot;/&gt;&lt;filename val=&quot;C:\Users\Win7\Documents\BAI GIANG E-LEARNING 2017_pptx\BAI GIANG E- LEANING DANG SUA\data\asimages\{FE00D4C9-9F96-49E0-A1B4-2E050D575D70}.png&quot;/&gt;&lt;hasEffects val=&quot;1&quot;/&gt;&lt;left val=&quot;57.72&quot;/&gt;&lt;top val=&quot;363.72&quot;/&gt;&lt;width val=&quot;273.36&quot;/&gt;&lt;height val=&quot;67.2&quot;/&gt;&lt;/ThreeDShape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4DBC8DE7-96BB-40F7-B2BB-469C01D6AFEB}&quot;/&gt;&lt;filename val=&quot;C:\Users\Win7\Documents\BAI GIANG E-LEARNING 2017_pptx\BAI GIANG E- LEANING DANG SUA\data\asimages\{4DBC8DE7-96BB-40F7-B2BB-469C01D6AFEB}.png&quot;/&gt;&lt;hasEffects val=&quot;1&quot;/&gt;&lt;left val=&quot;381.72&quot;/&gt;&lt;top val=&quot;363.72&quot;/&gt;&lt;width val=&quot;273.36&quot;/&gt;&lt;height val=&quot;67.2&quot;/&gt;&lt;/ThreeDShape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  <p:tag name="PRESENTER_SHAPEINFO" val="&lt;ThreeDShapeInfo&gt;&lt;uuid val=&quot;{DAB7D120-B025-4925-963A-A37CECBB6021}&quot;/&gt;&lt;filename val=&quot;C:\Users\Win7\Documents\BAI GIANG E-LEARNING 2017_pptx\BAI GIANG E- LEANING DANG SUA\data\asimages\{DAB7D120-B025-4925-963A-A37CECBB6021}.png&quot;/&gt;&lt;hasEffects val=&quot;1&quot;/&gt;&lt;left val=&quot;195.72&quot;/&gt;&lt;top val=&quot;417.72&quot;/&gt;&lt;width val=&quot;273.36&quot;/&gt;&lt;height val=&quot;67.2&quot;/&gt;&lt;/ThreeDShape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5BFD962A-D676-420F-870D-1EB45DCD176E}&quot;/&gt;&lt;filename val=&quot;C:\Users\Win7\Documents\BAI GIANG E-LEARNING 2017_pptx\BAI GIANG E- LEANING DANG SUA\data\asimages\{5BFD962A-D676-420F-870D-1EB45DCD176E}.png&quot;/&gt;&lt;hasEffects val=&quot;1&quot;/&gt;&lt;left val=&quot;185.28&quot;/&gt;&lt;top val=&quot;386.28&quot;/&gt;&lt;width val=&quot;542.64&quot;/&gt;&lt;height val=&quot;72.36&quot;/&gt;&lt;/ThreeDShape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  <p:tag name="PRESENTER_SHAPEINFO" val="&lt;ThreeDShapeInfo&gt;&lt;uuid val=&quot;{02FEEE2A-5C6D-4B6E-8573-C1975120735B}&quot;/&gt;&lt;filename val=&quot;C:\Users\Win7\Documents\BAI GIANG E-LEARNING 2017_pptx\BAI GIANG E- LEANING DANG SUA\data\asimages\{02FEEE2A-5C6D-4B6E-8573-C1975120735B}.png&quot;/&gt;&lt;hasEffects val=&quot;1&quot;/&gt;&lt;left val=&quot;185.28&quot;/&gt;&lt;top val=&quot;439.56&quot;/&gt;&lt;width val=&quot;542.64&quot;/&gt;&lt;height val=&quot;72.36&quot;/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vi tri dia li.wav"/>
  <p:tag name="PPSNARRATION" val="17,1593275443,C:\Users\Win7\Documents\BAI GIANG E-LEARNING 2017_pptx\BAI GIANG E- LEANING DANG SUA\BAI GIANG E-LEARNING 2017_pptx\Media.ppcx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C4DD539F-EC33-4CD7-885E-E06C97E18CD1}&quot;/&gt;&lt;filename val=&quot;C:\Users\Win7\Documents\BAI GIANG E-LEARNING 2017_pptx\BAI GIANG E- LEANING DANG SUA\data\asimages\{C4DD539F-EC33-4CD7-885E-E06C97E18CD1}.png&quot;/&gt;&lt;hasEffects val=&quot;1&quot;/&gt;&lt;left val=&quot;195.72&quot;/&gt;&lt;top val=&quot;417.72&quot;/&gt;&lt;width val=&quot;275.64&quot;/&gt;&lt;height val=&quot;67.2&quot;/&gt;&lt;/ThreeDShape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477C1405-24E4-407A-BAD6-F73ACDE7BF7A}&quot;/&gt;&lt;filename val=&quot;C:\Users\Win7\Documents\BAI GIANG E-LEARNING 2017_pptx\BAI GIANG E- LEANING DANG SUA\data\asimages\{477C1405-24E4-407A-BAD6-F73ACDE7BF7A}.png&quot;/&gt;&lt;hasEffects val=&quot;1&quot;/&gt;&lt;left val=&quot;208.56&quot;/&gt;&lt;top val=&quot;452.28&quot;/&gt;&lt;width val=&quot;277.8&quot;/&gt;&lt;height val=&quot;67.08&quot;/&gt;&lt;/ThreeDShape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44.59992]]&gt;&lt;/Left&gt;&lt;Top&gt;&lt;![CDATA[136.8673]]&gt;&lt;/Top&gt;&lt;/ChangeData&gt;"/>
  <p:tag name="MMPROD_ID" val="10072"/>
  <p:tag name="MMPROD_TYPE" val="10018"/>
  <p:tag name="MMPROD_DATA" val="&lt;property id=&quot;10073&quot; value=&quot;T&quot;/&gt;&lt;property id=&quot;10074&quot; value=&quot;1&quot;/&gt;&lt;property id=&quot;10193&quot; value=&quot;A&quot;/&gt;&lt;property id=&quot;10199&quot; value=&quot;0&quot;/&gt;&lt;object type=&quot;10049&quot; unique_id=&quot;10073&quot;&gt;&lt;property id=&quot;10020&quot; value=&quot;9&quot;/&gt;&lt;property id=&quot;10102&quot; value=&quot;0&quot;/&gt;&lt;property id=&quot;10191&quot; value=&quot;-1&quot;/&gt;&lt;/object&gt;"/>
  <p:tag name="MMPROD_COLLECTIONCONTAINERID" val="10069"/>
  <p:tag name="MMPROD_PARENTID" val="10077"/>
  <p:tag name="MMPROD_ANSWERLETTER" val="A) 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44.59992]]&gt;&lt;/Left&gt;&lt;Top&gt;&lt;![CDATA[182.9596]]&gt;&lt;/Top&gt;&lt;/ChangeData&gt;"/>
  <p:tag name="MMPROD_ID" val="10074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075&quot;&gt;&lt;property id=&quot;10020&quot; value=&quot;9&quot;/&gt;&lt;property id=&quot;10102&quot; value=&quot;0&quot;/&gt;&lt;property id=&quot;10191&quot; value=&quot;-1&quot;/&gt;&lt;/object&gt;"/>
  <p:tag name="MMPROD_COLLECTIONCONTAINERID" val="10069"/>
  <p:tag name="MMPROD_PARENTID" val="10077"/>
  <p:tag name="MMPROD_ANSWERLETTER" val="B) 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001]]&gt;&lt;/Top&gt;&lt;/ChangeData&gt;"/>
  <p:tag name="MMPROD_ABSOLUTEPOSITIONID" val="104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Sai]]&gt;&lt;/Text&gt;&lt;FontSize&gt;&lt;![CDATA[28]]&gt;&lt;/FontSize&gt;&lt;Left&gt;&lt;![CDATA[122]]&gt;&lt;/Left&gt;&lt;Top&gt;&lt;![CDATA[176.8001]]&gt;&lt;/Top&gt;&lt;/ChangeData&gt;"/>
  <p:tag name="MMPROD_ABSOLUTEPOSITIONID" val="102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MMPROD_ABSOLUTEPOSITIONID" val="10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58F3156-00A5-4D93-BDAC-1AB25220BCB5}&quot;/&gt;&lt;filename val=&quot;C:\Users\Win7\Documents\BAI GIANG E-LEARNING 2017_pptx\BAI GIANG E- LEANING DANG SUA\data\asimages\{F58F3156-00A5-4D93-BDAC-1AB25220BCB5}.png&quot;/&gt;&lt;hasEffects val=&quot;1&quot;/&gt;&lt;left val=&quot;9&quot;/&gt;&lt;top val=&quot;13.56&quot;/&gt;&lt;width val=&quot;563.64&quot;/&gt;&lt;height val=&quot;47.52&quot;/&gt;&lt;/ThreeDShape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Đúng]]&gt;&lt;/Text&gt;&lt;FontSize&gt;&lt;![CDATA[28]]&gt;&lt;/FontSize&gt;&lt;Left&gt;&lt;![CDATA[122]]&gt;&lt;/Left&gt;&lt;Top&gt;&lt;![CDATA[129.6001]]&gt;&lt;/Top&gt;&lt;/ChangeData&gt;"/>
  <p:tag name="MMPROD_ABSOLUTEPOSITIONID" val="102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kho khan ghi am.wav"/>
  <p:tag name="PPSNARRATION" val="34,1593275443,C:\Users\Win7\Documents\BAI GIANG E-LEARNING 2017_pptx\BAI GIANG E- LEANING DANG SUA\BAI GIANG E-LEARNING 2017_pptx\Media.ppcx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80]]&gt;&lt;/SlideID&gt;&lt;/ChangeData&gt;"/>
  <p:tag name="PPSNARRATIONPROPS" val="C:\Users\Win7\Videos\cau hoi ve kho khan.wav"/>
  <p:tag name="PPSNARRATION" val="35,1593275443,C:\Users\Win7\Documents\BAI GIANG E-LEARNING 2017_pptx\BAI GIANG E- LEANING DANG SUA\BAI GIANG E-LEARNING 2017_pptx\Media.ppcx"/>
  <p:tag name="MMPROD_PASSDATA" val="&lt;object type=&quot;10050&quot; unique_id=&quot;10083&quot;&gt;&lt;property id=&quot;10020&quot; value=&quot;2&quot;/&gt;&lt;property id=&quot;10191&quot; value=&quot;7&quot;/&gt;&lt;/object&gt;"/>
  <p:tag name="MMPROD_FAILDATA" val="&lt;object type=&quot;10051&quot; unique_id=&quot;10084&quot;&gt;&lt;property id=&quot;10020&quot; value=&quot;2&quot;/&gt;&lt;property id=&quot;10191&quot; value=&quot;8&quot;/&gt;&lt;/object&gt;"/>
  <p:tag name="MMPROD_ID" val="10094"/>
  <p:tag name="MMPROD_TYPE" val="10008"/>
  <p:tag name="MMPROD_DATA" val="&lt;property id=&quot;10026&quot; value=&quot;10&quot;/&gt;&lt;property id=&quot;10027&quot; value=&quot;Interaction10081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81"/>
  <p:tag name="MMPROD_ABSOLUTEPOSITIONID" val="100"/>
  <p:tag name="MMPROD_LASTVALUES" val="&lt;ChangeData&gt;&lt;Text&gt;&lt;![CDATA[Điều kiện tự nhiên và tài nguyên thiên nhiên của vùng Đồng bằng sông Hồng có những  khó khăn:]]&gt;&lt;/Text&gt;&lt;FontSize&gt;&lt;![CDATA[32]]&gt;&lt;/FontSize&gt;&lt;Left&gt;&lt;![CDATA[0]]&gt;&lt;/Left&gt;&lt;Top&gt;&lt;![CDATA[0]]&gt;&lt;/Top&gt;&lt;/ChangeData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8C6ADC3C-5438-46EF-AB64-331EF967CD38}&quot;/&gt;&lt;filename val=&quot;C:\Users\Win7\Documents\BAI GIANG E-LEARNING 2017_pptx\BAI GIANG E- LEANING DANG SUA\data\asimages\{8C6ADC3C-5438-46EF-AB64-331EF967CD38}.png&quot;/&gt;&lt;hasEffects val=&quot;1&quot;/&gt;&lt;left val=&quot;66&quot;/&gt;&lt;top val=&quot;355.56&quot;/&gt;&lt;width val=&quot;273.36&quot;/&gt;&lt;height val=&quot;67.08&quot;/&gt;&lt;/ThreeDShapeInfo&gt;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7F74A8DF-9D66-4E51-9D79-056CBF7AD1A2}&quot;/&gt;&lt;filename val=&quot;C:\Users\Win7\Documents\BAI GIANG E-LEARNING 2017_pptx\BAI GIANG E- LEANING DANG SUA\data\asimages\{7F74A8DF-9D66-4E51-9D79-056CBF7AD1A2}.png&quot;/&gt;&lt;hasEffects val=&quot;1&quot;/&gt;&lt;left val=&quot;390&quot;/&gt;&lt;top val=&quot;355.56&quot;/&gt;&lt;width val=&quot;273.36&quot;/&gt;&lt;height val=&quot;67.08&quot;/&gt;&lt;/ThreeDShapeInfo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  <p:tag name="PRESENTER_SHAPEINFO" val="&lt;ThreeDShapeInfo&gt;&lt;uuid val=&quot;{22F3D1FE-38C6-4182-A0AB-8ACB1E2EB747}&quot;/&gt;&lt;filename val=&quot;C:\Users\Win7\Documents\BAI GIANG E-LEARNING 2017_pptx\BAI GIANG E- LEANING DANG SUA\data\asimages\{22F3D1FE-38C6-4182-A0AB-8ACB1E2EB747}.png&quot;/&gt;&lt;hasEffects val=&quot;1&quot;/&gt;&lt;left val=&quot;195.72&quot;/&gt;&lt;top val=&quot;417.72&quot;/&gt;&lt;width val=&quot;273.36&quot;/&gt;&lt;height val=&quot;67.2&quot;/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9459045-BCF2-439D-B794-21AC7C78ECCF}&quot;/&gt;&lt;filename val=&quot;C:\Users\Win7\Documents\BAI GIANG E-LEARNING 2017_pptx\BAI GIANG E- LEANING DANG SUA\data\asimages\{39459045-BCF2-439D-B794-21AC7C78ECCF}.png&quot;/&gt;&lt;hasEffects val=&quot;1&quot;/&gt;&lt;left val=&quot;192.72&quot;/&gt;&lt;top val=&quot;66&quot;/&gt;&lt;width val=&quot;209.64&quot;/&gt;&lt;height val=&quot;37.08&quot;/&gt;&lt;/ThreeDShapeInfo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AA4F0516-992D-4181-8CA8-136FFB572C38}&quot;/&gt;&lt;filename val=&quot;C:\Users\Win7\Documents\BAI GIANG E-LEARNING 2017_pptx\BAI GIANG E- LEANING DANG SUA\data\asimages\{AA4F0516-992D-4181-8CA8-136FFB572C38}.png&quot;/&gt;&lt;hasEffects val=&quot;1&quot;/&gt;&lt;left val=&quot;185.28&quot;/&gt;&lt;top val=&quot;386.28&quot;/&gt;&lt;width val=&quot;542.64&quot;/&gt;&lt;height val=&quot;72.36&quot;/&gt;&lt;/ThreeDShape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  <p:tag name="PRESENTER_SHAPEINFO" val="&lt;ThreeDShapeInfo&gt;&lt;uuid val=&quot;{0C0B3728-AE5C-4F62-AF6C-878BC40EBD24}&quot;/&gt;&lt;filename val=&quot;C:\Users\Win7\Documents\BAI GIANG E-LEARNING 2017_pptx\BAI GIANG E- LEANING DANG SUA\data\asimages\{0C0B3728-AE5C-4F62-AF6C-878BC40EBD24}.png&quot;/&gt;&lt;hasEffects val=&quot;1&quot;/&gt;&lt;left val=&quot;185.28&quot;/&gt;&lt;top val=&quot;439.56&quot;/&gt;&lt;width val=&quot;542.64&quot;/&gt;&lt;height val=&quot;72.36&quot;/&gt;&lt;/ThreeDShape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8BFE002A-3740-432F-A789-92C4B706E3E1}&quot;/&gt;&lt;filename val=&quot;C:\Users\Win7\Documents\BAI GIANG E-LEARNING 2017_pptx\BAI GIANG E- LEANING DANG SUA\data\asimages\{8BFE002A-3740-432F-A789-92C4B706E3E1}.png&quot;/&gt;&lt;hasEffects val=&quot;1&quot;/&gt;&lt;left val=&quot;195.72&quot;/&gt;&lt;top val=&quot;417.72&quot;/&gt;&lt;width val=&quot;275.64&quot;/&gt;&lt;height val=&quot;67.2&quot;/&gt;&lt;/ThreeDShapeInfo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  <p:tag name="PRESENTER_SHAPEINFO" val="&lt;ThreeDShapeInfo&gt;&lt;uuid val=&quot;{4B257DF1-1B6D-4722-B9CE-0906A130E4D4}&quot;/&gt;&lt;filename val=&quot;C:\Users\Win7\Documents\BAI GIANG E-LEARNING 2017_pptx\BAI GIANG E- LEANING DANG SUA\data\asimages\{4B257DF1-1B6D-4722-B9CE-0906A130E4D4}.png&quot;/&gt;&lt;hasEffects val=&quot;1&quot;/&gt;&lt;left val=&quot;202.56&quot;/&gt;&lt;top val=&quot;430.56&quot;/&gt;&lt;width val=&quot;272.52&quot;/&gt;&lt;height val=&quot;67.8&quot;/&gt;&lt;/ThreeDShapeInfo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D605E8A4-7078-43BE-BCB3-D98258CF032D}&quot;/&gt;&lt;filename val=&quot;C:\Users\Win7\Documents\BAI GIANG E-LEARNING 2017_pptx\BAI GIANG E- LEANING DANG SUA\data\asimages\{D605E8A4-7078-43BE-BCB3-D98258CF032D}.png&quot;/&gt;&lt;hasEffects val=&quot;1&quot;/&gt;&lt;left val=&quot;208.56&quot;/&gt;&lt;top val=&quot;444&quot;/&gt;&lt;width val=&quot;277.8&quot;/&gt;&lt;height val=&quot;67.08&quot;/&gt;&lt;/ThreeDShape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0.93748]]&gt;&lt;/Left&gt;&lt;Top&gt;&lt;![CDATA[129.6]]&gt;&lt;/Top&gt;&lt;/ChangeData&gt;"/>
  <p:tag name="MMPROD_ID" val="10085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086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A) 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0.93748]]&gt;&lt;/Left&gt;&lt;Top&gt;&lt;![CDATA[155.8843]]&gt;&lt;/Top&gt;&lt;/ChangeData&gt;"/>
  <p:tag name="MMPROD_ID" val="10087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088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B) 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0.93748]]&gt;&lt;/Left&gt;&lt;Top&gt;&lt;![CDATA[204.0454]]&gt;&lt;/Top&gt;&lt;/ChangeData&gt;"/>
  <p:tag name="MMPROD_ID" val="10089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090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C) 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B7000C6-4EE1-4329-A097-DC1F05462183}&quot;/&gt;&lt;filename val=&quot;C:\Users\Win7\Documents\BAI GIANG E-LEARNING 2017_pptx\BAI GIANG E- LEANING DANG SUA\data\asimages\{BB7000C6-4EE1-4329-A097-DC1F05462183}.png&quot;/&gt;&lt;hasEffects val=&quot;1&quot;/&gt;&lt;left val=&quot;211.56&quot;/&gt;&lt;top val=&quot;206.28&quot;/&gt;&lt;width val=&quot;162.36&quot;/&gt;&lt;height val=&quot;34.8&quot;/&gt;&lt;/ThreeDShape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0.93748]]&gt;&lt;/Left&gt;&lt;Top&gt;&lt;![CDATA[242.2372]]&gt;&lt;/Top&gt;&lt;/ChangeData&gt;"/>
  <p:tag name="MMPROD_ID" val="10091"/>
  <p:tag name="MMPROD_TYPE" val="10018"/>
  <p:tag name="MMPROD_DATA" val="&lt;property id=&quot;10074&quot; value=&quot;1&quot;/&gt;&lt;property id=&quot;10193&quot; value=&quot;D&quot;/&gt;&lt;property id=&quot;10199&quot; value=&quot;0&quot;/&gt;&lt;object type=&quot;10049&quot; unique_id=&quot;10092&quot;&gt;&lt;property id=&quot;10020&quot; value=&quot;9&quot;/&gt;&lt;property id=&quot;10102&quot; value=&quot;0&quot;/&gt;&lt;property id=&quot;10191&quot; value=&quot;-1&quot;/&gt;&lt;/object&gt;"/>
  <p:tag name="MMPROD_COLLECTIONCONTAINERID" val="10082"/>
  <p:tag name="MMPROD_PARENTID" val="10094"/>
  <p:tag name="MMPROD_ANSWERLETTER" val="D) 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1]]&gt;&lt;/FontSize&gt;&lt;Left&gt;&lt;![CDATA[85]]&gt;&lt;/Left&gt;&lt;Top&gt;&lt;![CDATA[372.0001]]&gt;&lt;/Top&gt;&lt;/ChangeData&gt;"/>
  <p:tag name="MMPROD_ABSOLUTEPOSITIONID" val="104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Đại bộ phận đất canh tác trong đê đang bị bạc màu.]]&gt;&lt;/Text&gt;&lt;FontSize&gt;&lt;![CDATA[21]]&gt;&lt;/FontSize&gt;&lt;Left&gt;&lt;![CDATA[124]]&gt;&lt;/Left&gt;&lt;Top&gt;&lt;![CDATA[372]]&gt;&lt;/Top&gt;&lt;/ChangeData&gt;"/>
  <p:tag name="MMPROD_ABSOLUTEPOSITIONID" val="102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1]]&gt;&lt;/FontSize&gt;&lt;Left&gt;&lt;![CDATA[85]]&gt;&lt;/Left&gt;&lt;Top&gt;&lt;![CDATA[291.2001]]&gt;&lt;/Top&gt;&lt;/ChangeData&gt;"/>
  <p:tag name="MMPROD_ABSOLUTEPOSITIONID" val="104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ó một mùa đông lạnh, đất đai màu mỡ, nguồn nước dồi dào]]&gt;&lt;/Text&gt;&lt;FontSize&gt;&lt;![CDATA[21]]&gt;&lt;/FontSize&gt;&lt;Left&gt;&lt;![CDATA[121]]&gt;&lt;/Left&gt;&lt;Top&gt;&lt;![CDATA[291.2]]&gt;&lt;/Top&gt;&lt;/ChangeData&gt;"/>
  <p:tag name="MMPROD_ABSOLUTEPOSITIONID" val="102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1]]&gt;&lt;/FontSize&gt;&lt;Left&gt;&lt;![CDATA[85]]&gt;&lt;/Left&gt;&lt;Top&gt;&lt;![CDATA[210.4001]]&gt;&lt;/Top&gt;&lt;/ChangeData&gt;"/>
  <p:tag name="MMPROD_ABSOLUTEPOSITIONID" val="104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hiều đất mặn, đất phèn, đất lầy thụt cần được cải tạo]]&gt;&lt;/Text&gt;&lt;FontSize&gt;&lt;![CDATA[21]]&gt;&lt;/FontSize&gt;&lt;Left&gt;&lt;![CDATA[122]]&gt;&lt;/Left&gt;&lt;Top&gt;&lt;![CDATA[210.4]]&gt;&lt;/Top&gt;&lt;/ChangeData&gt;"/>
  <p:tag name="MMPROD_ABSOLUTEPOSITIONID" val="102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B003E3D-C5F0-4E15-B352-68EADEE5D39E}&quot;/&gt;&lt;filename val=&quot;C:\Users\Win7\Documents\BAI GIANG E-LEARNING 2017_pptx\BAI GIANG E- LEANING DANG SUA\data\asimages\{CB003E3D-C5F0-4E15-B352-68EADEE5D39E}.png&quot;/&gt;&lt;hasEffects val=&quot;1&quot;/&gt;&lt;left val=&quot;351.72&quot;/&gt;&lt;top val=&quot;232.56&quot;/&gt;&lt;width val=&quot;87.36&quot;/&gt;&lt;height val=&quot;25.08&quot;/&gt;&lt;/ThreeDShape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1]]&gt;&lt;/FontSize&gt;&lt;Left&gt;&lt;![CDATA[85]]&gt;&lt;/Left&gt;&lt;Top&gt;&lt;![CDATA[129.6001]]&gt;&lt;/Top&gt;&lt;/ChangeData&gt;"/>
  <p:tag name="MMPROD_ABSOLUTEPOSITIONID" val="104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ời tiết diễn biến biến thất thường.]]&gt;&lt;/Text&gt;&lt;FontSize&gt;&lt;![CDATA[21]]&gt;&lt;/FontSize&gt;&lt;Left&gt;&lt;![CDATA[122]]&gt;&lt;/Left&gt;&lt;Top&gt;&lt;![CDATA[129.6001]]&gt;&lt;/Top&gt;&lt;/ChangeData&gt;"/>
  <p:tag name="MMPROD_ABSOLUTEPOSITIONID" val="102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chuyen y phan III.wav"/>
  <p:tag name="PPSNARRATION" val="36,1593275443,C:\Users\Win7\Documents\BAI GIANG E-LEARNING 2017_pptx\BAI GIANG E- LEANING DANG SUA\BAI GIANG E-LEARNING 2017_pptx\Media.ppcx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AD1999C-38DF-4606-AEE9-210DF580351A}&quot;/&gt;&lt;filename val=&quot;C:\Users\Win7\Documents\BAI GIANG E-LEARNING 2017_pptx\BAI GIANG E- LEANING DANG SUA\data\asimages\{2AD1999C-38DF-4606-AEE9-210DF580351A}.png&quot;/&gt;&lt;hasEffects val=&quot;1&quot;/&gt;&lt;left val=&quot;12&quot;/&gt;&lt;top val=&quot;6.72&quot;/&gt;&lt;width val=&quot;396.36&quot;/&gt;&lt;height val=&quot;43.2&quot;/&gt;&lt;/ThreeDShapeInfo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so dan.wav"/>
  <p:tag name="PPSNARRATION" val="37,1593275443,C:\Users\Win7\Documents\BAI GIANG E-LEARNING 2017_pptx\BAI GIANG E- LEANING DANG SUA\BAI GIANG E-LEARNING 2017_pptx\Media.ppcx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cau hoi lai ve dan so dong co thuan loi gi.wav"/>
  <p:tag name="PPSNARRATION" val="60,1593275443,C:\Users\Win7\Documents\BAI GIANG E-LEARNING 2017_pptx\BAI GIANG E- LEANING DANG SUA\BAI GIANG E-LEARNING 2017_pptx\Media.ppcx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96"/>
  <p:tag name="MMPROD_ABSOLUTEPOSITIONID" val="100"/>
  <p:tag name="MMPROD_LASTVALUES" val="&lt;ChangeData&gt;&lt;Text&gt;&lt;![CDATA[Theo em, dân số  ở vùng Đồng bằng sông Hồng đông có những thuận lợi gì cho sự phát triển kinh tế- xã hội?]]&gt;&lt;/Text&gt;&lt;FontSize&gt;&lt;![CDATA[29]]&gt;&lt;/FontSize&gt;&lt;Left&gt;&lt;![CDATA[0]]&gt;&lt;/Left&gt;&lt;Top&gt;&lt;![CDATA[0]]&gt;&lt;/Top&gt;&lt;/ChangeData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D47A3B6-BBF5-4716-BFE2-A64476160A46}&quot;/&gt;&lt;filename val=&quot;C:\Users\Win7\Documents\BAI GIANG E-LEARNING 2017_pptx\BAI GIANG E- LEANING DANG SUA\data\asimages\{7D47A3B6-BBF5-4716-BFE2-A64476160A46}.png&quot;/&gt;&lt;hasEffects val=&quot;1&quot;/&gt;&lt;left val=&quot;208.56&quot;/&gt;&lt;top val=&quot;172.56&quot;/&gt;&lt;width val=&quot;62.52&quot;/&gt;&lt;height val=&quot;25.08&quot;/&gt;&lt;/ThreeDShapeInfo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CAB6EA8A-5195-4225-B5A4-2676114768C0}&quot;/&gt;&lt;filename val=&quot;C:\Users\Win7\Documents\BAI GIANG E-LEARNING 2017_pptx\BAI GIANG E- LEANING DANG SUA\data\asimages\{CAB6EA8A-5195-4225-B5A4-2676114768C0}.png&quot;/&gt;&lt;hasEffects val=&quot;1&quot;/&gt;&lt;left val=&quot;72&quot;/&gt;&lt;top val=&quot;359.28&quot;/&gt;&lt;width val=&quot;273.36&quot;/&gt;&lt;height val=&quot;67.8&quot;/&gt;&lt;/ThreeDShape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ADECD282-D25F-46CD-A33E-E2D0652A7034}&quot;/&gt;&lt;filename val=&quot;C:\Users\Win7\Documents\BAI GIANG E-LEARNING 2017_pptx\BAI GIANG E- LEANING DANG SUA\data\asimages\{ADECD282-D25F-46CD-A33E-E2D0652A7034}.png&quot;/&gt;&lt;hasEffects val=&quot;1&quot;/&gt;&lt;left val=&quot;392.28&quot;/&gt;&lt;top val=&quot;359.28&quot;/&gt;&lt;width val=&quot;273.36&quot;/&gt;&lt;height val=&quot;67.8&quot;/&gt;&lt;/ThreeDShape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1108EFA1-DF38-4A1B-990A-E9765131FF95}&quot;/&gt;&lt;filename val=&quot;C:\Users\Win7\Documents\BAI GIANG E-LEARNING 2017_pptx\BAI GIANG E- LEANING DANG SUA\data\asimages\{1108EFA1-DF38-4A1B-990A-E9765131FF95}.png&quot;/&gt;&lt;hasEffects val=&quot;1&quot;/&gt;&lt;left val=&quot;185.28&quot;/&gt;&lt;top val=&quot;386.28&quot;/&gt;&lt;width val=&quot;542.64&quot;/&gt;&lt;height val=&quot;72.36&quot;/&gt;&lt;/ThreeDShape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61510872-7F84-420A-939D-5675519F09F3}&quot;/&gt;&lt;filename val=&quot;C:\Users\Win7\Documents\BAI GIANG E-LEARNING 2017_pptx\BAI GIANG E- LEANING DANG SUA\data\asimages\{61510872-7F84-420A-939D-5675519F09F3}.png&quot;/&gt;&lt;hasEffects val=&quot;1&quot;/&gt;&lt;left val=&quot;195.72&quot;/&gt;&lt;top val=&quot;417.72&quot;/&gt;&lt;width val=&quot;275.64&quot;/&gt;&lt;height val=&quot;67.2&quot;/&gt;&lt;/ThreeDShape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05111220-09D3-460C-B86C-2636E865A529}&quot;/&gt;&lt;filename val=&quot;C:\Users\Win7\Documents\BAI GIANG E-LEARNING 2017_pptx\BAI GIANG E- LEANING DANG SUA\data\asimages\{05111220-09D3-460C-B86C-2636E865A529}.png&quot;/&gt;&lt;hasEffects val=&quot;1&quot;/&gt;&lt;left val=&quot;210.72&quot;/&gt;&lt;top val=&quot;447.72&quot;/&gt;&lt;width val=&quot;277.92&quot;/&gt;&lt;height val=&quot;67.2&quot;/&gt;&lt;/ThreeDShapeInfo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9]]&gt;&lt;/Left&gt;&lt;Top&gt;&lt;![CDATA[160.0457]]&gt;&lt;/Top&gt;&lt;/ChangeData&gt;"/>
  <p:tag name="MMPROD_ID" val="10100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01&quot;&gt;&lt;property id=&quot;10020&quot; value=&quot;9&quot;/&gt;&lt;property id=&quot;10102&quot; value=&quot;0&quot;/&gt;&lt;property id=&quot;10191&quot; value=&quot;-1&quot;/&gt;&lt;/object&gt;"/>
  <p:tag name="MMPROD_COLLECTIONCONTAINERID" val="10097"/>
  <p:tag name="MMPROD_PARENTID" val="10107"/>
  <p:tag name="MMPROD_ANSWERLETTER" val="A) 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9]]&gt;&lt;/Left&gt;&lt;Top&gt;&lt;![CDATA[198.8707]]&gt;&lt;/Top&gt;&lt;/ChangeData&gt;"/>
  <p:tag name="MMPROD_ID" val="10102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03&quot;&gt;&lt;property id=&quot;10020&quot; value=&quot;9&quot;/&gt;&lt;property id=&quot;10102&quot; value=&quot;0&quot;/&gt;&lt;property id=&quot;10191&quot; value=&quot;-1&quot;/&gt;&lt;/object&gt;"/>
  <p:tag name="MMPROD_COLLECTIONCONTAINERID" val="10097"/>
  <p:tag name="MMPROD_PARENTID" val="10107"/>
  <p:tag name="MMPROD_ANSWERLETTER" val="B) 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9]]&gt;&lt;/Left&gt;&lt;Top&gt;&lt;![CDATA[237.209]]&gt;&lt;/Top&gt;&lt;/ChangeData&gt;"/>
  <p:tag name="MMPROD_ID" val="10104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105&quot;&gt;&lt;property id=&quot;10020&quot; value=&quot;9&quot;/&gt;&lt;property id=&quot;10102&quot; value=&quot;0&quot;/&gt;&lt;property id=&quot;10191&quot; value=&quot;-1&quot;/&gt;&lt;/object&gt;"/>
  <p:tag name="MMPROD_COLLECTIONCONTAINERID" val="10097"/>
  <p:tag name="MMPROD_PARENTID" val="10107"/>
  <p:tag name="MMPROD_ANSWERLETTER" val="C) 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PASSDATA" val="&lt;object type=&quot;10050&quot; unique_id=&quot;10225&quot;&gt;&lt;property id=&quot;10020&quot; value=&quot;2&quot;/&gt;&lt;property id=&quot;10191&quot; value=&quot;57&quot;/&gt;&lt;/object&gt;"/>
  <p:tag name="MMPROD_FAILDATA" val="&lt;object type=&quot;10051&quot; unique_id=&quot;10226&quot;&gt;&lt;property id=&quot;10020&quot; value=&quot;2&quot;/&gt;&lt;property id=&quot;10191&quot; value=&quot;58&quot;/&gt;&lt;/object&gt;"/>
  <p:tag name="MMPROD_TYPE" val="10008"/>
  <p:tag name="MMPROD_DATA" val="&lt;property id=&quot;10026&quot; value=&quot;10&quot;/&gt;&lt;property id=&quot;10027&quot; value=&quot;Interaction10223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PPSNARRATIONPROPS" val="C:\Users\Win7\Videos\cau hoi ve vi tri dia li.wav"/>
  <p:tag name="PPSNARRATION" val="59,1593275443,C:\Users\Win7\Documents\BAI GIANG E-LEARNING 2017_pptx\BAI GIANG E- LEANING DANG SUA\BAI GIANG E-LEARNING 2017_pptx\Media.ppcx"/>
  <p:tag name="MMPROD_ID" val="10236"/>
  <p:tag name="MMPROD_LASTVALUES" val="&lt;ChangeData&gt;&lt;SlideID&gt;&lt;![CDATA[325]]&gt;&lt;/SlideID&gt;&lt;/ChangeData&gt;"/>
  <p:tag name="MMPROD_ANSWERCOUNT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8]]&gt;&lt;/FontSize&gt;&lt;Left&gt;&lt;![CDATA[85]]&gt;&lt;/Left&gt;&lt;Top&gt;&lt;![CDATA[224.0001]]&gt;&lt;/Top&gt;&lt;/ChangeData&gt;"/>
  <p:tag name="MMPROD_ABSOLUTEPOSITIONID" val="104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ễ tìm kiếm việc làm.]]&gt;&lt;/Text&gt;&lt;FontSize&gt;&lt;![CDATA[28]]&gt;&lt;/FontSize&gt;&lt;Left&gt;&lt;![CDATA[121]]&gt;&lt;/Left&gt;&lt;Top&gt;&lt;![CDATA[224.0001]]&gt;&lt;/Top&gt;&lt;/ChangeData&gt;"/>
  <p:tag name="MMPROD_ABSOLUTEPOSITIONID" val="102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001]]&gt;&lt;/Top&gt;&lt;/ChangeData&gt;"/>
  <p:tag name="MMPROD_ABSOLUTEPOSITIONID" val="104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ị trường tiêu thụ rộng lớn.]]&gt;&lt;/Text&gt;&lt;FontSize&gt;&lt;![CDATA[28]]&gt;&lt;/FontSize&gt;&lt;Left&gt;&lt;![CDATA[122]]&gt;&lt;/Left&gt;&lt;Top&gt;&lt;![CDATA[176.8001]]&gt;&lt;/Top&gt;&lt;/ChangeData&gt;"/>
  <p:tag name="MMPROD_ABSOLUTEPOSITIONID" val="102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MMPROD_ABSOLUTEPOSITIONID" val="104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guồn lao động dồi dào.]]&gt;&lt;/Text&gt;&lt;FontSize&gt;&lt;![CDATA[28]]&gt;&lt;/FontSize&gt;&lt;Left&gt;&lt;![CDATA[122]]&gt;&lt;/Left&gt;&lt;Top&gt;&lt;![CDATA[129.6001]]&gt;&lt;/Top&gt;&lt;/ChangeData&gt;"/>
  <p:tag name="MMPROD_ABSOLUTEPOSITIONID" val="102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Vị trí địa lí vùng Đồng bằng sông Hồng có những thuận lợi là:]]&gt;&lt;/Text&gt;&lt;FontSize&gt;&lt;![CDATA[37]]&gt;&lt;/FontSize&gt;&lt;Left&gt;&lt;![CDATA[0]]&gt;&lt;/Left&gt;&lt;Top&gt;&lt;![CDATA[0]]&gt;&lt;/Top&gt;&lt;/ChangeData&gt;"/>
  <p:tag name="MMPROD_ID" val="10223"/>
  <p:tag name="MMPROD_ABSOLUTEPOSITIONID" val="10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Desktop\video doi duoi\Audio.mp3"/>
  <p:tag name="PPSNARRATION" val="52,1593275443,C:\Users\Win7\Documents\BAI GIANG E-LEARNING 2017_pptx\BAI GIANG E- LEANING DANG SUA\BAI GIANG E-LEARNING 2017_pptx\Media.ppcx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09"/>
  <p:tag name="MMPROD_ABSOLUTEPOSITIONID" val="100"/>
  <p:tag name="MMPROD_LASTVALUES" val="&lt;ChangeData&gt;&lt;Text&gt;&lt;![CDATA[Dân số đông tạo nên những khó khăn gì cho sự phát triển kinh tê- xã hội của vùng?]]&gt;&lt;/Text&gt;&lt;FontSize&gt;&lt;![CDATA[37]]&gt;&lt;/FontSize&gt;&lt;Left&gt;&lt;![CDATA[0]]&gt;&lt;/Left&gt;&lt;Top&gt;&lt;![CDATA[0]]&gt;&lt;/Top&gt;&lt;/ChangeData&gt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44102A2C-A8FF-46FE-B3CD-0D1302BBEF57}&quot;/&gt;&lt;filename val=&quot;C:\Users\Win7\Documents\BAI GIANG E-LEARNING 2017_pptx\BAI GIANG E- LEANING DANG SUA\data\asimages\{44102A2C-A8FF-46FE-B3CD-0D1302BBEF57}.png&quot;/&gt;&lt;hasEffects val=&quot;1&quot;/&gt;&lt;left val=&quot;66&quot;/&gt;&lt;top val=&quot;355.56&quot;/&gt;&lt;width val=&quot;273.36&quot;/&gt;&lt;height val=&quot;67.08&quot;/&gt;&lt;/ThreeDShapeInfo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67339339-6725-4616-B9E8-CEE0DB331E11}&quot;/&gt;&lt;filename val=&quot;C:\Users\Win7\Documents\BAI GIANG E-LEARNING 2017_pptx\BAI GIANG E- LEANING DANG SUA\data\asimages\{67339339-6725-4616-B9E8-CEE0DB331E11}.png&quot;/&gt;&lt;hasEffects val=&quot;1&quot;/&gt;&lt;left val=&quot;390&quot;/&gt;&lt;top val=&quot;355.56&quot;/&gt;&lt;width val=&quot;273.36&quot;/&gt;&lt;height val=&quot;67.08&quot;/&gt;&lt;/ThreeDShapeInfo&gt;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CF493B3C-716C-4568-9864-387CB4BDE759}&quot;/&gt;&lt;filename val=&quot;C:\Users\Win7\Documents\BAI GIANG E-LEARNING 2017_pptx\BAI GIANG E- LEANING DANG SUA\data\asimages\{CF493B3C-716C-4568-9864-387CB4BDE759}.png&quot;/&gt;&lt;hasEffects val=&quot;1&quot;/&gt;&lt;left val=&quot;185.28&quot;/&gt;&lt;top val=&quot;386.28&quot;/&gt;&lt;width val=&quot;542.64&quot;/&gt;&lt;height val=&quot;72.36&quot;/&gt;&lt;/ThreeDShapeInfo&gt;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488D0C6B-CA0B-4479-84C3-E7E3A8927B43}&quot;/&gt;&lt;filename val=&quot;C:\Users\Win7\Documents\BAI GIANG E-LEARNING 2017_pptx\BAI GIANG E- LEANING DANG SUA\data\asimages\{488D0C6B-CA0B-4479-84C3-E7E3A8927B43}.png&quot;/&gt;&lt;hasEffects val=&quot;1&quot;/&gt;&lt;left val=&quot;195.72&quot;/&gt;&lt;top val=&quot;417.72&quot;/&gt;&lt;width val=&quot;275.64&quot;/&gt;&lt;height val=&quot;67.2&quot;/&gt;&lt;/ThreeDShapeInfo&gt;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F491B0A4-2A5B-43FE-AE99-3408325768FD}&quot;/&gt;&lt;filename val=&quot;C:\Users\Win7\Documents\BAI GIANG E-LEARNING 2017_pptx\BAI GIANG E- LEANING DANG SUA\data\asimages\{F491B0A4-2A5B-43FE-AE99-3408325768FD}.png&quot;/&gt;&lt;hasEffects val=&quot;1&quot;/&gt;&lt;left val=&quot;208.56&quot;/&gt;&lt;top val=&quot;444&quot;/&gt;&lt;width val=&quot;277.8&quot;/&gt;&lt;height val=&quot;67.08&quot;/&gt;&lt;/ThreeDShapeInfo&gt;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Desktop\video doi duoi\nhac ne.mp3"/>
  <p:tag name="PPSNARRATION" val="44,1593275443,C:\Users\Win7\Documents\BAI GIANG E-LEARNING 2017_pptx\BAI GIANG E- LEANING DANG SUA\BAI GIANG E-LEARNING 2017_pptx\Media.ppc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ID" val="10227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228&quot;&gt;&lt;property id=&quot;10020&quot; value=&quot;9&quot;/&gt;&lt;property id=&quot;10102&quot; value=&quot;0&quot;/&gt;&lt;property id=&quot;10191&quot; value=&quot;-1&quot;/&gt;&lt;/object&gt;"/>
  <p:tag name="MMPROD_COLLECTIONCONTAINERID" val="10224"/>
  <p:tag name="MMPROD_PARENTID" val="10223"/>
  <p:tag name="MMPROD_ANSWERLETTER" val="A) "/>
  <p:tag name="MMPROD_LASTVALUES" val="&lt;ChangeData&gt;&lt;Left&gt;&lt;![CDATA[50.26717]]&gt;&lt;/Left&gt;&lt;Top&gt;&lt;![CDATA[129.6]]&gt;&lt;/Top&gt;&lt;/ChangeData&gt;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4]]&gt;&lt;/Left&gt;&lt;Top&gt;&lt;![CDATA[161.975]]&gt;&lt;/Top&gt;&lt;/ChangeData&gt;"/>
  <p:tag name="MMPROD_ID" val="10113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14&quot;&gt;&lt;property id=&quot;10020&quot; value=&quot;9&quot;/&gt;&lt;property id=&quot;10102&quot; value=&quot;0&quot;/&gt;&lt;property id=&quot;10191&quot; value=&quot;-1&quot;/&gt;&lt;/object&gt;"/>
  <p:tag name="MMPROD_COLLECTIONCONTAINERID" val="10110"/>
  <p:tag name="MMPROD_PARENTID" val="10109"/>
  <p:tag name="MMPROD_ANSWERLETTER" val="A) 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4]]&gt;&lt;/Left&gt;&lt;Top&gt;&lt;![CDATA[191.4516]]&gt;&lt;/Top&gt;&lt;/ChangeData&gt;"/>
  <p:tag name="MMPROD_ID" val="10115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16&quot;&gt;&lt;property id=&quot;10020&quot; value=&quot;9&quot;/&gt;&lt;property id=&quot;10102&quot; value=&quot;0&quot;/&gt;&lt;property id=&quot;10191&quot; value=&quot;-1&quot;/&gt;&lt;/object&gt;"/>
  <p:tag name="MMPROD_COLLECTIONCONTAINERID" val="10110"/>
  <p:tag name="MMPROD_PARENTID" val="10109"/>
  <p:tag name="MMPROD_ANSWERLETTER" val="B) 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3]]&gt;&lt;/Left&gt;&lt;Top&gt;&lt;![CDATA[253.9072]]&gt;&lt;/Top&gt;&lt;/ChangeData&gt;"/>
  <p:tag name="MMPROD_ID" val="10117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118&quot;&gt;&lt;property id=&quot;10020&quot; value=&quot;9&quot;/&gt;&lt;property id=&quot;10102&quot; value=&quot;0&quot;/&gt;&lt;property id=&quot;10191&quot; value=&quot;-1&quot;/&gt;&lt;/object&gt;"/>
  <p:tag name="MMPROD_COLLECTIONCONTAINERID" val="10110"/>
  <p:tag name="MMPROD_PARENTID" val="10109"/>
  <p:tag name="MMPROD_ANSWERLETTER" val="C) 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8]]&gt;&lt;/FontSize&gt;&lt;Left&gt;&lt;![CDATA[85]]&gt;&lt;/Left&gt;&lt;Top&gt;&lt;![CDATA[257.6001]]&gt;&lt;/Top&gt;&lt;/ChangeData&gt;"/>
  <p:tag name="MMPROD_ABSOLUTEPOSITIONID" val="104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Môi trường không bị ô nhiễm]]&gt;&lt;/Text&gt;&lt;FontSize&gt;&lt;![CDATA[28]]&gt;&lt;/FontSize&gt;&lt;Left&gt;&lt;![CDATA[121]]&gt;&lt;/Left&gt;&lt;Top&gt;&lt;![CDATA[257.6001]]&gt;&lt;/Top&gt;&lt;/ChangeData&gt;"/>
  <p:tag name="MMPROD_ABSOLUTEPOSITIONID" val="102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001]]&gt;&lt;/Top&gt;&lt;/ChangeData&gt;"/>
  <p:tag name="MMPROD_ABSOLUTEPOSITIONID" val="104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ạo sức ép lớn về vấn đề việc làm, y tế, giáo dục,..]]&gt;&lt;/Text&gt;&lt;FontSize&gt;&lt;![CDATA[28]]&gt;&lt;/FontSize&gt;&lt;Left&gt;&lt;![CDATA[122]]&gt;&lt;/Left&gt;&lt;Top&gt;&lt;![CDATA[176.8001]]&gt;&lt;/Top&gt;&lt;/ChangeData&gt;"/>
  <p:tag name="MMPROD_ABSOLUTEPOSITIONID" val="102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MMPROD_ABSOLUTEPOSITIONID" val="104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ID" val="10229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230&quot;&gt;&lt;property id=&quot;10020&quot; value=&quot;9&quot;/&gt;&lt;property id=&quot;10102&quot; value=&quot;0&quot;/&gt;&lt;property id=&quot;10191&quot; value=&quot;-1&quot;/&gt;&lt;/object&gt;"/>
  <p:tag name="MMPROD_COLLECTIONCONTAINERID" val="10224"/>
  <p:tag name="MMPROD_PARENTID" val="10223"/>
  <p:tag name="MMPROD_ANSWERLETTER" val="B) "/>
  <p:tag name="MMPROD_LASTVALUES" val="&lt;ChangeData&gt;&lt;Left&gt;&lt;![CDATA[50.26717]]&gt;&lt;/Left&gt;&lt;Top&gt;&lt;![CDATA[180.8998]]&gt;&lt;/Top&gt;&lt;/ChangeData&gt;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ình quân đất nông nghiệp thấp]]&gt;&lt;/Text&gt;&lt;FontSize&gt;&lt;![CDATA[28]]&gt;&lt;/FontSize&gt;&lt;Left&gt;&lt;![CDATA[122]]&gt;&lt;/Left&gt;&lt;Top&gt;&lt;![CDATA[129.6001]]&gt;&lt;/Top&gt;&lt;/ChangeData&gt;"/>
  <p:tag name="MMPROD_ABSOLUTEPOSITIONID" val="102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nhan xet cac tieu chi.wav"/>
  <p:tag name="PPSNARRATION" val="40,1593275443,C:\Users\Win7\Documents\BAI GIANG E-LEARNING 2017_pptx\BAI GIANG E- LEANING DANG SUA\BAI GIANG E-LEARNING 2017_pptx\Media.ppcx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F606088-B8E6-442E-96D9-9A5DDF3B5E40}&quot;/&gt;&lt;filename val=&quot;C:\Users\Win7\Documents\BAI GIANG E-LEARNING 2017_pptx\BAI GIANG E- LEANING DANG SUA\data\asimages\{EF606088-B8E6-442E-96D9-9A5DDF3B5E40}.png&quot;/&gt;&lt;hasEffects val=&quot;0&quot;/&gt;&lt;left val=&quot;117&quot;/&gt;&lt;top val=&quot;19.56&quot;/&gt;&lt;width val=&quot;613.08&quot;/&gt;&lt;height val=&quot;379.8&quot;/&gt;&lt;/ThreeDShapeInfo&gt;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ket cau chuan.wav"/>
  <p:tag name="PPSNARRATION" val="55,1593275443,C:\Users\Win7\Documents\BAI GIANG E-LEARNING 2017_pptx\BAI GIANG E- LEANING DANG SUA\BAI GIANG E-LEARNING 2017_pptx\Media.ppcx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4,1593275443,C:\Users\Win7\Documents\BAI GIANG E-LEARNING 2017_pptx\BAI GIANG E- LEANING DANG SUA\BAI GIANG E-LEARNING 2017_pptx\Media.ppcx"/>
  <p:tag name="PPSNARRATIONPROPS" val="C:\Users\Win7\Videos\cau hoi cuoi cung.wav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52"/>
  <p:tag name="MMPROD_ABSOLUTEPOSITIONID" val="100"/>
  <p:tag name="MMPROD_LASTVALUES" val="&lt;ChangeData&gt;&lt;Text&gt;&lt;![CDATA[Vùng Đồng bằng sông Hồng có đặc điểm dân cư, xã hội nổi bật là:]]&gt;&lt;/Text&gt;&lt;FontSize&gt;&lt;![CDATA[37]]&gt;&lt;/FontSize&gt;&lt;Left&gt;&lt;![CDATA[0]]&gt;&lt;/Left&gt;&lt;Top&gt;&lt;![CDATA[0]]&gt;&lt;/Top&gt;&lt;/ChangeData&gt;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AF9FE39F-5C28-4673-BCF6-1A42A9FD2902}&quot;/&gt;&lt;filename val=&quot;C:\Users\Win7\Documents\BAI GIANG E-LEARNING 2017_pptx\BAI GIANG E- LEANING DANG SUA\data\asimages\{AF9FE39F-5C28-4673-BCF6-1A42A9FD2902}.png&quot;/&gt;&lt;hasEffects val=&quot;1&quot;/&gt;&lt;left val=&quot;66&quot;/&gt;&lt;top val=&quot;355.56&quot;/&gt;&lt;width val=&quot;273.36&quot;/&gt;&lt;height val=&quot;67.08&quot;/&gt;&lt;/ThreeDShape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ID" val="10231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232&quot;&gt;&lt;property id=&quot;10020&quot; value=&quot;9&quot;/&gt;&lt;property id=&quot;10102&quot; value=&quot;0&quot;/&gt;&lt;property id=&quot;10191&quot; value=&quot;-1&quot;/&gt;&lt;/object&gt;"/>
  <p:tag name="MMPROD_COLLECTIONCONTAINERID" val="10224"/>
  <p:tag name="MMPROD_PARENTID" val="10223"/>
  <p:tag name="MMPROD_ANSWERLETTER" val="C) "/>
  <p:tag name="MMPROD_LASTVALUES" val="&lt;ChangeData&gt;&lt;Left&gt;&lt;![CDATA[50.26717]]&gt;&lt;/Left&gt;&lt;Top&gt;&lt;![CDATA[232.1996]]&gt;&lt;/Top&gt;&lt;/ChangeData&gt;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E9956330-D48A-4134-AABB-C0B517AF49BF}&quot;/&gt;&lt;filename val=&quot;C:\Users\Win7\Documents\BAI GIANG E-LEARNING 2017_pptx\BAI GIANG E- LEANING DANG SUA\data\asimages\{E9956330-D48A-4134-AABB-C0B517AF49BF}.png&quot;/&gt;&lt;hasEffects val=&quot;1&quot;/&gt;&lt;left val=&quot;390&quot;/&gt;&lt;top val=&quot;355.56&quot;/&gt;&lt;width val=&quot;273.36&quot;/&gt;&lt;height val=&quot;67.08&quot;/&gt;&lt;/ThreeDShapeInfo&gt;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B7692E0E-3BA0-4A24-8325-4DAAF9D29D68}&quot;/&gt;&lt;filename val=&quot;C:\Users\Win7\Documents\BAI GIANG E-LEARNING 2017_pptx\BAI GIANG E- LEANING DANG SUA\data\asimages\{B7692E0E-3BA0-4A24-8325-4DAAF9D29D68}.png&quot;/&gt;&lt;hasEffects val=&quot;1&quot;/&gt;&lt;left val=&quot;185.28&quot;/&gt;&lt;top val=&quot;386.28&quot;/&gt;&lt;width val=&quot;542.64&quot;/&gt;&lt;height val=&quot;72.36&quot;/&gt;&lt;/ThreeDShapeInfo&gt;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  <p:tag name="PRESENTER_SHAPEINFO" val="&lt;ThreeDShapeInfo&gt;&lt;uuid val=&quot;{F6C2E0CB-C7C3-40FF-AED4-8F3EED0DA1CB}&quot;/&gt;&lt;filename val=&quot;C:\Users\Win7\Documents\BAI GIANG E-LEARNING 2017_pptx\BAI GIANG E- LEANING DANG SUA\data\asimages\{F6C2E0CB-C7C3-40FF-AED4-8F3EED0DA1CB}.png&quot;/&gt;&lt;hasEffects val=&quot;1&quot;/&gt;&lt;left val=&quot;185.28&quot;/&gt;&lt;top val=&quot;439.56&quot;/&gt;&lt;width val=&quot;542.64&quot;/&gt;&lt;height val=&quot;72.36&quot;/&gt;&lt;/ThreeDShapeInfo&gt;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608036A6-0929-4224-B783-D6D56ABE94F9}&quot;/&gt;&lt;filename val=&quot;C:\Users\Win7\Documents\BAI GIANG E-LEARNING 2017_pptx\BAI GIANG E- LEANING DANG SUA\data\asimages\{608036A6-0929-4224-B783-D6D56ABE94F9}.png&quot;/&gt;&lt;hasEffects val=&quot;1&quot;/&gt;&lt;left val=&quot;195.72&quot;/&gt;&lt;top val=&quot;417.72&quot;/&gt;&lt;width val=&quot;275.64&quot;/&gt;&lt;height val=&quot;67.2&quot;/&gt;&lt;/ThreeDShapeInfo&gt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5EFFA0A8-8B52-47B1-A9E1-5451D443917F}&quot;/&gt;&lt;filename val=&quot;C:\Users\Win7\Documents\BAI GIANG E-LEARNING 2017_pptx\BAI GIANG E- LEANING DANG SUA\data\asimages\{5EFFA0A8-8B52-47B1-A9E1-5451D443917F}.png&quot;/&gt;&lt;hasEffects val=&quot;1&quot;/&gt;&lt;left val=&quot;208.56&quot;/&gt;&lt;top val=&quot;444&quot;/&gt;&lt;width val=&quot;277.8&quot;/&gt;&lt;height val=&quot;67.08&quot;/&gt;&lt;/ThreeDShapeInfo&gt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2.94874]]&gt;&lt;/Left&gt;&lt;Top&gt;&lt;![CDATA[129.6002]]&gt;&lt;/Top&gt;&lt;/ChangeData&gt;"/>
  <p:tag name="MMPROD_ID" val="10156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57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A) 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2.94874]]&gt;&lt;/Left&gt;&lt;Top&gt;&lt;![CDATA[200.0998]]&gt;&lt;/Top&gt;&lt;/ChangeData&gt;"/>
  <p:tag name="MMPROD_ID" val="10158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59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B) 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2.94874]]&gt;&lt;/Left&gt;&lt;Top&gt;&lt;![CDATA[236.9995]]&gt;&lt;/Top&gt;&lt;/ChangeData&gt;"/>
  <p:tag name="MMPROD_ID" val="10160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161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C) 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ID" val="10233"/>
  <p:tag name="MMPROD_TYPE" val="10018"/>
  <p:tag name="MMPROD_DATA" val="&lt;property id=&quot;10074&quot; value=&quot;1&quot;/&gt;&lt;property id=&quot;10193&quot; value=&quot;D&quot;/&gt;&lt;property id=&quot;10199&quot; value=&quot;0&quot;/&gt;&lt;object type=&quot;10049&quot; unique_id=&quot;10234&quot;&gt;&lt;property id=&quot;10020&quot; value=&quot;9&quot;/&gt;&lt;property id=&quot;10102&quot; value=&quot;0&quot;/&gt;&lt;property id=&quot;10191&quot; value=&quot;-1&quot;/&gt;&lt;/object&gt;"/>
  <p:tag name="MMPROD_COLLECTIONCONTAINERID" val="10224"/>
  <p:tag name="MMPROD_PARENTID" val="10223"/>
  <p:tag name="MMPROD_ANSWERLETTER" val="D) "/>
  <p:tag name="MMPROD_LASTVALUES" val="&lt;ChangeData&gt;&lt;Left&gt;&lt;![CDATA[50.26717]]&gt;&lt;/Left&gt;&lt;Top&gt;&lt;![CDATA[283.4995]]&gt;&lt;/Top&gt;&lt;/ChangeData&gt;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2.94874]]&gt;&lt;/Left&gt;&lt;Top&gt;&lt;![CDATA[307.4992]]&gt;&lt;/Top&gt;&lt;/ChangeData&gt;"/>
  <p:tag name="MMPROD_ID" val="10162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163&quot;&gt;&lt;property id=&quot;10020&quot; value=&quot;9&quot;/&gt;&lt;property id=&quot;10102&quot; value=&quot;0&quot;/&gt;&lt;property id=&quot;10191&quot; value=&quot;-1&quot;/&gt;&lt;/object&gt;"/>
  <p:tag name="MMPROD_COLLECTIONCONTAINERID" val="10153"/>
  <p:tag name="MMPROD_PARENTID" val="10152"/>
  <p:tag name="MMPROD_ANSWERLETTER" val="D) 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8]]&gt;&lt;/FontSize&gt;&lt;Left&gt;&lt;![CDATA[85]]&gt;&lt;/Left&gt;&lt;Top&gt;&lt;![CDATA[338.4]]&gt;&lt;/Top&gt;&lt;/ChangeData&gt;"/>
  <p:tag name="MMPROD_ABSOLUTEPOSITIONID" val="104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ó kết cấu hạ tầng lạc hậu.]]&gt;&lt;/Text&gt;&lt;FontSize&gt;&lt;![CDATA[28]]&gt;&lt;/FontSize&gt;&lt;Left&gt;&lt;![CDATA[129]]&gt;&lt;/Left&gt;&lt;Top&gt;&lt;![CDATA[338.4]]&gt;&lt;/Top&gt;&lt;/ChangeData&gt;"/>
  <p:tag name="MMPROD_ABSOLUTEPOSITIONID" val="102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8]]&gt;&lt;/FontSize&gt;&lt;Left&gt;&lt;![CDATA[85]]&gt;&lt;/Left&gt;&lt;Top&gt;&lt;![CDATA[257.6001]]&gt;&lt;/Top&gt;&lt;/ChangeData&gt;"/>
  <p:tag name="MMPROD_ABSOLUTEPOSITIONID" val="104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Nhân dân có trình độ học vấn, có kinh nghiệm làm ăn]]&gt;&lt;/Text&gt;&lt;FontSize&gt;&lt;![CDATA[28]]&gt;&lt;/FontSize&gt;&lt;Left&gt;&lt;![CDATA[127]]&gt;&lt;/Left&gt;&lt;Top&gt;&lt;![CDATA[257.6001]]&gt;&lt;/Top&gt;&lt;/ChangeData&gt;"/>
  <p:tag name="MMPROD_ABSOLUTEPOSITIONID" val="102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210.4001]]&gt;&lt;/Top&gt;&lt;/ChangeData&gt;"/>
  <p:tag name="MMPROD_ABSOLUTEPOSITIONID" val="104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ó lịch sử phát triển lâu đời.]]&gt;&lt;/Text&gt;&lt;FontSize&gt;&lt;![CDATA[28]]&gt;&lt;/FontSize&gt;&lt;Left&gt;&lt;![CDATA[127]]&gt;&lt;/Left&gt;&lt;Top&gt;&lt;![CDATA[210.4001]]&gt;&lt;/Top&gt;&lt;/ChangeData&gt;"/>
  <p:tag name="MMPROD_ABSOLUTEPOSITIONID" val="102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BC67679C-DC90-4098-9C7E-464624735373}&quot;/&gt;&lt;filename val=&quot;C:\Users\Win7\Documents\BAI GIANG E-LEARNING 2017_pptx\BAI GIANG E- LEANING DANG SUA\data\asimages\{BC67679C-DC90-4098-9C7E-464624735373}.png&quot;/&gt;&lt;hasEffects val=&quot;1&quot;/&gt;&lt;left val=&quot;66&quot;/&gt;&lt;top val=&quot;355.56&quot;/&gt;&lt;width val=&quot;273.36&quot;/&gt;&lt;height val=&quot;67.08&quot;/&gt;&lt;/ThreeDShapeInfo&gt;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MMPROD_ABSOLUTEPOSITIONID" val="104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ó số dân đông, mật độ dân số cao hơn mức trung bình cả nước]]&gt;&lt;/Text&gt;&lt;FontSize&gt;&lt;![CDATA[28]]&gt;&lt;/FontSize&gt;&lt;Left&gt;&lt;![CDATA[129]]&gt;&lt;/Left&gt;&lt;Top&gt;&lt;![CDATA[129.6001]]&gt;&lt;/Top&gt;&lt;/ChangeData&gt;"/>
  <p:tag name="MMPROD_ABSOLUTEPOSITIONID" val="102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kho khan cua dan cu xa hoi.wav"/>
  <p:tag name="PPSNARRATION" val="62,1593275443,C:\Users\Win7\Documents\BAI GIANG E-LEARNING 2017_pptx\BAI GIANG E- LEANING DANG SUA\BAI GIANG E-LEARNING 2017_pptx\Media.ppcx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tong ket.wav"/>
  <p:tag name="PPSNARRATION" val="43,1593275443,C:\Users\Win7\Documents\BAI GIANG E-LEARNING 2017_pptx\BAI GIANG E- LEANING DANG SUA\BAI GIANG E-LEARNING 2017_pptx\Media.ppcx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Desktop\video doi duoi\nhac ne.mp3"/>
  <p:tag name="PPSNARRATION" val="61,1593275443,C:\Users\Win7\Documents\BAI GIANG E-LEARNING 2017_pptx\BAI GIANG E- LEANING DANG SUA\BAI GIANG E-LEARNING 2017_pptx\Media.ppcx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AF4BF74-FA8B-4275-9F5A-F457CFB738EA}&quot;/&gt;&lt;filename val=&quot;C:\Users\Win7\Documents\BAI GIANG E-LEARNING 2017_pptx\BAI GIANG E- LEANING DANG SUA\data\asimages\{FAF4BF74-FA8B-4275-9F5A-F457CFB738EA}.png&quot;/&gt;&lt;hasEffects val=&quot;1&quot;/&gt;&lt;left val=&quot;195&quot;/&gt;&lt;top val=&quot;37.56&quot;/&gt;&lt;width val=&quot;347.64&quot;/&gt;&lt;height val=&quot;73.8&quot;/&gt;&lt;/ThreeDShapeInfo&gt;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67E4E78-B4DF-4E60-A8C6-812573CC7D32}&quot;/&gt;&lt;filename val=&quot;C:\Users\Win7\Documents\BAI GIANG E-LEARNING 2017_pptx\BAI GIANG E- LEANING DANG SUA\data\asimages\{067E4E78-B4DF-4E60-A8C6-812573CC7D32}.png&quot;/&gt;&lt;hasEffects val=&quot;1&quot;/&gt;&lt;left val=&quot;111&quot;/&gt;&lt;top val=&quot;122.28&quot;/&gt;&lt;width val=&quot;488.64&quot;/&gt;&lt;height val=&quot;245.64&quot;/&gt;&lt;/ThreeDShape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458748AE-A211-4C75-A787-D283FE3205E5}&quot;/&gt;&lt;filename val=&quot;C:\Users\Win7\Documents\BAI GIANG E-LEARNING 2017_pptx\BAI GIANG E- LEANING DANG SUA\data\asimages\{458748AE-A211-4C75-A787-D283FE3205E5}.png&quot;/&gt;&lt;hasEffects val=&quot;1&quot;/&gt;&lt;left val=&quot;390&quot;/&gt;&lt;top val=&quot;355.56&quot;/&gt;&lt;width val=&quot;273.36&quot;/&gt;&lt;height val=&quot;67.08&quot;/&gt;&lt;/ThreeDShape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  <p:tag name="PRESENTER_SHAPEINFO" val="&lt;ThreeDShapeInfo&gt;&lt;uuid val=&quot;{DB9A0F84-846C-4DD0-A449-328CD607F370}&quot;/&gt;&lt;filename val=&quot;C:\Users\Win7\Documents\BAI GIANG E-LEARNING 2017_pptx\BAI GIANG E- LEANING DANG SUA\data\asimages\{DB9A0F84-846C-4DD0-A449-328CD607F370}.png&quot;/&gt;&lt;hasEffects val=&quot;1&quot;/&gt;&lt;left val=&quot;195.72&quot;/&gt;&lt;top val=&quot;417.72&quot;/&gt;&lt;width val=&quot;273.36&quot;/&gt;&lt;height val=&quot;67.2&quot;/&gt;&lt;/ThreeDShape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31DEBEF0-1545-4968-8239-98EC46A28960}&quot;/&gt;&lt;filename val=&quot;C:\Users\Win7\Documents\BAI GIANG E-LEARNING 2017_pptx\BAI GIANG E- LEANING DANG SUA\data\asimages\{31DEBEF0-1545-4968-8239-98EC46A28960}.png&quot;/&gt;&lt;hasEffects val=&quot;1&quot;/&gt;&lt;left val=&quot;185.28&quot;/&gt;&lt;top val=&quot;386.28&quot;/&gt;&lt;width val=&quot;542.64&quot;/&gt;&lt;height val=&quot;72.36&quot;/&gt;&lt;/ThreeDShape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  <p:tag name="PRESENTER_SHAPEINFO" val="&lt;ThreeDShapeInfo&gt;&lt;uuid val=&quot;{9397B39F-917C-486D-9EE3-0500DE202831}&quot;/&gt;&lt;filename val=&quot;C:\Users\Win7\Documents\BAI GIANG E-LEARNING 2017_pptx\BAI GIANG E- LEANING DANG SUA\data\asimages\{9397B39F-917C-486D-9EE3-0500DE202831}.png&quot;/&gt;&lt;hasEffects val=&quot;1&quot;/&gt;&lt;left val=&quot;185.28&quot;/&gt;&lt;top val=&quot;439.56&quot;/&gt;&lt;width val=&quot;542.64&quot;/&gt;&lt;height val=&quot;72.36&quot;/&gt;&lt;/ThreeDShape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8389BC66-BEE9-4384-951F-A8E6D67A4A56}&quot;/&gt;&lt;filename val=&quot;C:\Users\Win7\Documents\BAI GIANG E-LEARNING 2017_pptx\BAI GIANG E- LEANING DANG SUA\data\asimages\{8389BC66-BEE9-4384-951F-A8E6D67A4A56}.png&quot;/&gt;&lt;hasEffects val=&quot;1&quot;/&gt;&lt;left val=&quot;195.72&quot;/&gt;&lt;top val=&quot;417.72&quot;/&gt;&lt;width val=&quot;275.64&quot;/&gt;&lt;height val=&quot;67.2&quot;/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D691DCAA-3B3D-4260-8F9D-03AB4CB8767A}&quot;/&gt;&lt;filename val=&quot;C:\Users\Win7\Documents\BAI GIANG E-LEARNING 2017_pptx\BAI GIANG E- LEANING DANG SUA\data\asimages\{D691DCAA-3B3D-4260-8F9D-03AB4CB8767A}.png&quot;/&gt;&lt;hasEffects val=&quot;1&quot;/&gt;&lt;left val=&quot;-0.72&quot;/&gt;&lt;top val=&quot;0&quot;/&gt;&lt;width val=&quot;722.64&quot;/&gt;&lt;height val=&quot;562.92&quot;/&gt;&lt;/ThreeDShape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14C9C562-19E1-49A4-9222-1B4A29EF1B51}&quot;/&gt;&lt;filename val=&quot;C:\Users\Win7\Documents\BAI GIANG E-LEARNING 2017_pptx\BAI GIANG E- LEANING DANG SUA\data\asimages\{14C9C562-19E1-49A4-9222-1B4A29EF1B51}.png&quot;/&gt;&lt;hasEffects val=&quot;1&quot;/&gt;&lt;left val=&quot;208.56&quot;/&gt;&lt;top val=&quot;444&quot;/&gt;&lt;width val=&quot;277.8&quot;/&gt;&lt;height val=&quot;67.08&quot;/&gt;&lt;/ThreeDShape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Xóa]]&gt;&lt;/Text&gt;&lt;FontSize&gt;&lt;![CDATA[14]]&gt;&lt;/FontSize&gt;&lt;Left&gt;&lt;![CDATA[595.7999]]&gt;&lt;/Left&gt;&lt;Top&gt;&lt;![CDATA[452.3013]]&gt;&lt;/Top&gt;&lt;/ChangeData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5999]]&gt;&lt;/Left&gt;&lt;Top&gt;&lt;![CDATA[452.3013]]&gt;&lt;/Top&gt;&lt;/ChangeData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0]]&gt;&lt;/FontSize&gt;&lt;Left&gt;&lt;![CDATA[85]]&gt;&lt;/Left&gt;&lt;Top&gt;&lt;![CDATA[405.5999]]&gt;&lt;/Top&gt;&lt;/ChangeData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Có cảng Hải Phòng với năng lực bốc xếp lớn.]]&gt;&lt;/Text&gt;&lt;FontSize&gt;&lt;![CDATA[20]]&gt;&lt;/FontSize&gt;&lt;Left&gt;&lt;![CDATA[129]]&gt;&lt;/Left&gt;&lt;Top&gt;&lt;![CDATA[405.5999]]&gt;&lt;/Top&gt;&lt;/ChangeData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  <p:tag name="MMPROD_TEXTSHAPE" val="1024"/>
  <p:tag name="MMPROD_LASTVALUES" val="&lt;ChangeData&gt;&lt;Left&gt;&lt;![CDATA[50.26717]]&gt;&lt;/Left&gt;&lt;Top&gt;&lt;![CDATA[408.677]]&gt;&lt;/Top&gt;&lt;/ChangeData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0]]&gt;&lt;/FontSize&gt;&lt;Left&gt;&lt;![CDATA[85]]&gt;&lt;/Left&gt;&lt;Top&gt;&lt;![CDATA[324.7999]]&gt;&lt;/Top&gt;&lt;/ChangeData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Có thể phát triển kinh tế cả trên đất liền và trên biển đảo.]]&gt;&lt;/Text&gt;&lt;FontSize&gt;&lt;![CDATA[20]]&gt;&lt;/FontSize&gt;&lt;Left&gt;&lt;![CDATA[127]]&gt;&lt;/Left&gt;&lt;Top&gt;&lt;![CDATA[324.7999]]&gt;&lt;/Top&gt;&lt;/ChangeData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4,1593275443,C:\Users\Win7\Documents\BAI GIANG E-LEARNING 2017_pptx\BAI GIANG E- LEANING DANG SUA\BAI GIANG E-LEARNING 2017_pptx\Media.ppcx"/>
  <p:tag name="PPSNARRATIONPROPS" val="C:\Users\Win7\Videos\mo bai.wav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  <p:tag name="MMPROD_TEXTSHAPE" val="1023"/>
  <p:tag name="MMPROD_LASTVALUES" val="&lt;ChangeData&gt;&lt;Left&gt;&lt;![CDATA[50.26717]]&gt;&lt;/Left&gt;&lt;Top&gt;&lt;![CDATA[327.8771]]&gt;&lt;/Top&gt;&lt;/ChangeData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0]]&gt;&lt;/FontSize&gt;&lt;Left&gt;&lt;![CDATA[85]]&gt;&lt;/Left&gt;&lt;Top&gt;&lt;![CDATA[244]]&gt;&lt;/Top&gt;&lt;/ChangeData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Tất cả các tỉnh, thành phố đều có vị trí giáp biển.]]&gt;&lt;/Text&gt;&lt;FontSize&gt;&lt;![CDATA[20]]&gt;&lt;/FontSize&gt;&lt;Left&gt;&lt;![CDATA[127]]&gt;&lt;/Left&gt;&lt;Top&gt;&lt;![CDATA[244]]&gt;&lt;/Top&gt;&lt;/ChangeData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  <p:tag name="MMPROD_TEXTSHAPE" val="1022"/>
  <p:tag name="MMPROD_LASTVALUES" val="&lt;ChangeData&gt;&lt;Left&gt;&lt;![CDATA[50.26717]]&gt;&lt;/Left&gt;&lt;Top&gt;&lt;![CDATA[247.0772]]&gt;&lt;/Top&gt;&lt;/ChangeData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0]]&gt;&lt;/FontSize&gt;&lt;Left&gt;&lt;![CDATA[85]]&gt;&lt;/Left&gt;&lt;Top&gt;&lt;![CDATA[129.6]]&gt;&lt;/Top&gt;&lt;/ChangeData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Giao lưu kinh tế- xã hội với các vùng khác trong cả nước và với nước ngoài.]]&gt;&lt;/Text&gt;&lt;FontSize&gt;&lt;![CDATA[20]]&gt;&lt;/FontSize&gt;&lt;Left&gt;&lt;![CDATA[129]]&gt;&lt;/Left&gt;&lt;Top&gt;&lt;![CDATA[129.6]]&gt;&lt;/Top&gt;&lt;/ChangeData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  <p:tag name="MMPROD_TEXTSHAPE" val="1021"/>
  <p:tag name="MMPROD_LASTVALUES" val="&lt;ChangeData&gt;&lt;Left&gt;&lt;![CDATA[50.26717]]&gt;&lt;/Left&gt;&lt;Top&gt;&lt;![CDATA[132.6772]]&gt;&lt;/Top&gt;&lt;/ChangeData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Desktop\video doi duoi\chuyen y sang phan II chuan.mp3"/>
  <p:tag name="PPSNARRATION" val="51,1593275443,C:\Users\Win7\Documents\BAI GIANG E-LEARNING 2017_pptx\BAI GIANG E- LEANING DANG SUA\BAI GIANG E-LEARNING 2017_pptx\Media.ppcx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46D1F65-9617-46EE-8845-E4215EA31332}&quot;/&gt;&lt;filename val=&quot;C:\Users\Win7\Documents\BAI GIANG E-LEARNING 2017_pptx\BAI GIANG E- LEANING DANG SUA\data\asimages\{C46D1F65-9617-46EE-8845-E4215EA31332}.png&quot;/&gt;&lt;hasEffects val=&quot;1&quot;/&gt;&lt;left val=&quot;15.72&quot;/&gt;&lt;top val=&quot;12&quot;/&gt;&lt;width val=&quot;684.36&quot;/&gt;&lt;height val=&quot;43.92&quot;/&gt;&lt;/ThreeDShape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y nghia song hong.wav"/>
  <p:tag name="PPSNARRATION" val="27,1593275443,C:\Users\Win7\Documents\BAI GIANG E-LEARNING 2017_pptx\BAI GIANG E- LEANING DANG SUA\BAI GIANG E-LEARNING 2017_pptx\Media.ppcx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ten bai hoc.wav"/>
  <p:tag name="PPSNARRATION" val="63,1593275443,C:\Users\Win7\Documents\BAI GIANG E-LEARNING 2017_pptx\BAI GIANG E- LEANING DANG SUA\BAI GIANG E-LEARNING 2017_pptx\Media.ppcx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khi hau.wav"/>
  <p:tag name="PPSNARRATION" val="28,1593275443,C:\Users\Win7\Documents\BAI GIANG E-LEARNING 2017_pptx\BAI GIANG E- LEANING DANG SUA\BAI GIANG E-LEARNING 2017_pptx\Media.ppcx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dat phu sa.wav"/>
  <p:tag name="PPSNARRATION" val="29,1593275443,C:\Users\Win7\Documents\BAI GIANG E-LEARNING 2017_pptx\BAI GIANG E- LEANING DANG SUA\BAI GIANG E-LEARNING 2017_pptx\Media.ppcx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5C77C354-C2A9-4D8B-9085-CAF42BFAFB12}&quot;/&gt;&lt;filename val=&quot;C:\Users\Win7\Documents\BAI GIANG E-LEARNING 2017_pptx\BAI GIANG E- LEANING DANG SUA\data\asimages\{5C77C354-C2A9-4D8B-9085-CAF42BFAFB12}.png&quot;/&gt;&lt;hasEffects val=&quot;1&quot;/&gt;&lt;left val=&quot;224.28&quot;/&gt;&lt;top val=&quot;117&quot;/&gt;&lt;width val=&quot;297.36&quot;/&gt;&lt;height val=&quot;277.92&quot;/&gt;&lt;/ThreeDShape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TN rung, KS, bien.wav"/>
  <p:tag name="PPSNARRATION" val="30,1593275443,C:\Users\Win7\Documents\BAI GIANG E-LEARNING 2017_pptx\BAI GIANG E- LEANING DANG SUA\BAI GIANG E-LEARNING 2017_pptx\Media.ppcx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7]]&gt;&lt;/SlideID&gt;&lt;/ChangeData&gt;"/>
  <p:tag name="PPSNARRATIONPROPS" val="C:\Users\Win7\Videos\cau hoi ve y nghia song hong.wav"/>
  <p:tag name="PPSNARRATION" val="31,1593275443,C:\Users\Win7\Documents\BAI GIANG E-LEARNING 2017_pptx\BAI GIANG E- LEANING DANG SUA\BAI GIANG E-LEARNING 2017_pptx\Media.ppcx"/>
  <p:tag name="MMPROD_PASSDATA" val="&lt;object type=&quot;10050&quot; unique_id=&quot;10022&quot;&gt;&lt;property id=&quot;10020&quot; value=&quot;2&quot;/&gt;&lt;property id=&quot;10102&quot; value=&quot;0&quot;/&gt;&lt;property id=&quot;10191&quot; value=&quot;1&quot;/&gt;&lt;/object&gt;"/>
  <p:tag name="MMPROD_FAILDATA" val="&lt;object type=&quot;10051&quot; unique_id=&quot;10023&quot;&gt;&lt;property id=&quot;10020&quot; value=&quot;2&quot;/&gt;&lt;property id=&quot;10102&quot; value=&quot;0&quot;/&gt;&lt;property id=&quot;10191&quot; value=&quot;2&quot;/&gt;&lt;/object&gt;"/>
  <p:tag name="MMPROD_ID" val="10149"/>
  <p:tag name="MMPROD_TYPE" val="10008"/>
  <p:tag name="MMPROD_DATA" val="&lt;property id=&quot;10026&quot; value=&quot;10&quot;/&gt;&lt;property id=&quot;10027&quot; value=&quot;Interaction10020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2&quot;/&gt;&lt;property id=&quot;10112&quot; value=&quot;1&quot;/&gt;&lt;property id=&quot;10115&quot; value=&quot;1&quot;/&gt;&lt;property id=&quot;10120&quot; value=&quot;2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0"/>
  <p:tag name="MMPROD_ABSOLUTEPOSITIONID" val="100"/>
  <p:tag name="MMPROD_LASTVALUES" val="&lt;ChangeData&gt;&lt;Text&gt;&lt;![CDATA[Ý nghĩa quan trọng nhất của sông Hồng đối với sự phát triển nông nghiệp ở Đồng bằng sông Hồng là:]]&gt;&lt;/Text&gt;&lt;FontSize&gt;&lt;![CDATA[31]]&gt;&lt;/FontSize&gt;&lt;Left&gt;&lt;![CDATA[0]]&gt;&lt;/Left&gt;&lt;Top&gt;&lt;![CDATA[0]]&gt;&lt;/Top&gt;&lt;/ChangeData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F91FB2B7-DD37-43F2-B37B-3751A19713FE}&quot;/&gt;&lt;filename val=&quot;C:\Users\Win7\Documents\BAI GIANG E-LEARNING 2017_pptx\BAI GIANG E- LEANING DANG SUA\data\asimages\{F91FB2B7-DD37-43F2-B37B-3751A19713FE}.png&quot;/&gt;&lt;hasEffects val=&quot;1&quot;/&gt;&lt;left val=&quot;59.28&quot;/&gt;&lt;top val=&quot;355.56&quot;/&gt;&lt;width val=&quot;273.36&quot;/&gt;&lt;height val=&quot;67.08&quot;/&gt;&lt;/ThreeDShape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C3630B92-E300-4671-8033-94AD5F4862CD}&quot;/&gt;&lt;filename val=&quot;C:\Users\Win7\Documents\BAI GIANG E-LEARNING 2017_pptx\BAI GIANG E- LEANING DANG SUA\data\asimages\{C3630B92-E300-4671-8033-94AD5F4862CD}.png&quot;/&gt;&lt;hasEffects val=&quot;1&quot;/&gt;&lt;left val=&quot;383.28&quot;/&gt;&lt;top val=&quot;355.56&quot;/&gt;&lt;width val=&quot;273.36&quot;/&gt;&lt;height val=&quot;67.08&quot;/&gt;&lt;/ThreeDShape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  <p:tag name="PRESENTER_SHAPEINFO" val="&lt;ThreeDShapeInfo&gt;&lt;uuid val=&quot;{0CE3030A-FFFB-4B0D-B39E-4EEB392D7AEF}&quot;/&gt;&lt;filename val=&quot;C:\Users\Win7\Documents\BAI GIANG E-LEARNING 2017_pptx\BAI GIANG E- LEANING DANG SUA\data\asimages\{0CE3030A-FFFB-4B0D-B39E-4EEB392D7AEF}.png&quot;/&gt;&lt;hasEffects val=&quot;1&quot;/&gt;&lt;left val=&quot;195.72&quot;/&gt;&lt;top val=&quot;417.72&quot;/&gt;&lt;width val=&quot;273.36&quot;/&gt;&lt;height val=&quot;67.2&quot;/&gt;&lt;/ThreeDShape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02D2AD9B-A7B7-428A-9EAB-BFAC49BA1C37}&quot;/&gt;&lt;filename val=&quot;C:\Users\Win7\Documents\BAI GIANG E-LEARNING 2017_pptx\BAI GIANG E- LEANING DANG SUA\data\asimages\{02D2AD9B-A7B7-428A-9EAB-BFAC49BA1C37}.png&quot;/&gt;&lt;hasEffects val=&quot;1&quot;/&gt;&lt;left val=&quot;185.28&quot;/&gt;&lt;top val=&quot;386.28&quot;/&gt;&lt;width val=&quot;542.64&quot;/&gt;&lt;height val=&quot;72.36&quot;/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A85DCE6-5841-41CA-AA22-3442507B501D}&quot;/&gt;&lt;filename val=&quot;C:\Users\Win7\Documents\BAI GIANG E-LEARNING 2017_pptx\BAI GIANG E- LEANING DANG SUA\data\asimages\{2A85DCE6-5841-41CA-AA22-3442507B501D}.png&quot;/&gt;&lt;hasEffects val=&quot;1&quot;/&gt;&lt;left val=&quot;80.28&quot;/&gt;&lt;top val=&quot;82.56&quot;/&gt;&lt;width val=&quot;543.36&quot;/&gt;&lt;height val=&quot;94.08&quot;/&gt;&lt;/ThreeDShape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  <p:tag name="PRESENTER_SHAPEINFO" val="&lt;ThreeDShapeInfo&gt;&lt;uuid val=&quot;{E96675F7-6E2C-46B1-863A-1257F7EC581B}&quot;/&gt;&lt;filename val=&quot;C:\Users\Win7\Documents\BAI GIANG E-LEARNING 2017_pptx\BAI GIANG E- LEANING DANG SUA\data\asimages\{E96675F7-6E2C-46B1-863A-1257F7EC581B}.png&quot;/&gt;&lt;hasEffects val=&quot;1&quot;/&gt;&lt;left val=&quot;185.28&quot;/&gt;&lt;top val=&quot;439.56&quot;/&gt;&lt;width val=&quot;542.64&quot;/&gt;&lt;height val=&quot;72.36&quot;/&gt;&lt;/ThreeDShape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3B97920C-E3F3-4820-9E32-E563C0C8445A}&quot;/&gt;&lt;filename val=&quot;C:\Users\Win7\Documents\BAI GIANG E-LEARNING 2017_pptx\BAI GIANG E- LEANING DANG SUA\data\asimages\{3B97920C-E3F3-4820-9E32-E563C0C8445A}.png&quot;/&gt;&lt;hasEffects val=&quot;1&quot;/&gt;&lt;left val=&quot;195.72&quot;/&gt;&lt;top val=&quot;417.72&quot;/&gt;&lt;width val=&quot;275.64&quot;/&gt;&lt;height val=&quot;67.2&quot;/&gt;&lt;/ThreeDShape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80FA7E9D-3E10-411E-B909-F32AADE3A7EC}&quot;/&gt;&lt;filename val=&quot;C:\Users\Win7\Documents\BAI GIANG E-LEARNING 2017_pptx\BAI GIANG E- LEANING DANG SUA\data\asimages\{80FA7E9D-3E10-411E-B909-F32AADE3A7EC}.png&quot;/&gt;&lt;hasEffects val=&quot;1&quot;/&gt;&lt;left val=&quot;201&quot;/&gt;&lt;top val=&quot;444&quot;/&gt;&lt;width val=&quot;277.92&quot;/&gt;&lt;height val=&quot;67.08&quot;/&gt;&lt;/ThreeDShape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0.93748]]&gt;&lt;/Left&gt;&lt;Top&gt;&lt;![CDATA[131.8155]]&gt;&lt;/Top&gt;&lt;/ChangeData&gt;"/>
  <p:tag name="MMPROD_ID" val="10024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025&quot;&gt;&lt;property id=&quot;10020&quot; value=&quot;2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a) 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0.93748]]&gt;&lt;/Left&gt;&lt;Top&gt;&lt;![CDATA[172.0381]]&gt;&lt;/Top&gt;&lt;/ChangeData&gt;"/>
  <p:tag name="MMPROD_ID" val="10026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027&quot;&gt;&lt;property id=&quot;10020&quot; value=&quot;9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b) 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0.93748]]&gt;&lt;/Left&gt;&lt;Top&gt;&lt;![CDATA[212.2606]]&gt;&lt;/Top&gt;&lt;/ChangeData&gt;"/>
  <p:tag name="MMPROD_ID" val="10028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029&quot;&gt;&lt;property id=&quot;10020&quot; value=&quot;9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c) 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0.93748]]&gt;&lt;/Left&gt;&lt;Top&gt;&lt;![CDATA[261.2299]]&gt;&lt;/Top&gt;&lt;/ChangeData&gt;"/>
  <p:tag name="MMPROD_ID" val="10030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031&quot;&gt;&lt;property id=&quot;10020&quot; value=&quot;9&quot;/&gt;&lt;property id=&quot;10102&quot; value=&quot;0&quot;/&gt;&lt;property id=&quot;10191&quot; value=&quot;-1&quot;/&gt;&lt;/object&gt;"/>
  <p:tag name="MMPROD_COLLECTIONCONTAINERID" val="10021"/>
  <p:tag name="MMPROD_PARENTID" val="10149"/>
  <p:tag name="MMPROD_ANSWERLETTER" val="d) 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0]]&gt;&lt;/FontSize&gt;&lt;Left&gt;&lt;![CDATA[85]]&gt;&lt;/Left&gt;&lt;Top&gt;&lt;![CDATA[372.0001]]&gt;&lt;/Top&gt;&lt;/ChangeData&gt;"/>
  <p:tag name="MMPROD_ABSOLUTEPOSITIONID" val="10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Win7\Videos\muc tieu bai hoc.wav"/>
  <p:tag name="PPSNARRATION" val="15,1593275443,C:\Users\Win7\Documents\BAI GIANG E-LEARNING 2017_pptx\BAI GIANG E- LEANING DANG SUA\BAI GIANG E-LEARNING 2017_pptx\Media.ppcx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ạo nên nền văn hóa nông nghiệp sông Hồng.]]&gt;&lt;/Text&gt;&lt;FontSize&gt;&lt;![CDATA[20]]&gt;&lt;/FontSize&gt;&lt;Left&gt;&lt;![CDATA[121]]&gt;&lt;/Left&gt;&lt;Top&gt;&lt;![CDATA[372.0001]]&gt;&lt;/Top&gt;&lt;/ChangeData&gt;"/>
  <p:tag name="MMPROD_ABSOLUTEPOSITIONID" val="102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0]]&gt;&lt;/FontSize&gt;&lt;Left&gt;&lt;![CDATA[85]]&gt;&lt;/Left&gt;&lt;Top&gt;&lt;![CDATA[291.2001]]&gt;&lt;/Top&gt;&lt;/ChangeData&gt;"/>
  <p:tag name="MMPROD_ABSOLUTEPOSITIONID" val="104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ạo nên địa bàn dân cư đông đúc, làng mạc trù phú.]]&gt;&lt;/Text&gt;&lt;FontSize&gt;&lt;![CDATA[20]]&gt;&lt;/FontSize&gt;&lt;Left&gt;&lt;![CDATA[118]]&gt;&lt;/Left&gt;&lt;Top&gt;&lt;![CDATA[291.2001]]&gt;&lt;/Top&gt;&lt;/ChangeData&gt;"/>
  <p:tag name="MMPROD_ABSOLUTEPOSITIONID" val="102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0]]&gt;&lt;/FontSize&gt;&lt;Left&gt;&lt;![CDATA[85]]&gt;&lt;/Left&gt;&lt;Top&gt;&lt;![CDATA[210.4001]]&gt;&lt;/Top&gt;&lt;/ChangeData&gt;"/>
  <p:tag name="MMPROD_ABSOLUTEPOSITIONID" val="104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Mở rộng diện tích châu thổ sông Hồng phía vịnh Bắc Bộ.]]&gt;&lt;/Text&gt;&lt;FontSize&gt;&lt;![CDATA[20]]&gt;&lt;/FontSize&gt;&lt;Left&gt;&lt;![CDATA[121]]&gt;&lt;/Left&gt;&lt;Top&gt;&lt;![CDATA[210.4001]]&gt;&lt;/Top&gt;&lt;/ChangeData&gt;"/>
  <p:tag name="MMPROD_ABSOLUTEPOSITIONID" val="102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0]]&gt;&lt;/FontSize&gt;&lt;Left&gt;&lt;![CDATA[85]]&gt;&lt;/Left&gt;&lt;Top&gt;&lt;![CDATA[129.6001]]&gt;&lt;/Top&gt;&lt;/ChangeData&gt;"/>
  <p:tag name="MMPROD_ABSOLUTEPOSITIONID" val="104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ồi đắp phù sa màu mỡ, cung cấp nước cho nghề trồng lúa nước.]]&gt;&lt;/Text&gt;&lt;FontSize&gt;&lt;![CDATA[20]]&gt;&lt;/FontSize&gt;&lt;Left&gt;&lt;![CDATA[120]]&gt;&lt;/Left&gt;&lt;Top&gt;&lt;![CDATA[129.6001]]&gt;&lt;/Top&gt;&lt;/ChangeData&gt;"/>
  <p:tag name="MMPROD_ABSOLUTEPOSITIONID" val="102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0B6222A-32B5-42FE-BF3F-E4BE48843C70}&quot;/&gt;&lt;filename val=&quot;C:\Users\Win7\Documents\BAI GIANG E-LEARNING 2017_pptx\BAI GIANG E- LEANING DANG SUA\data\asimages\{00B6222A-32B5-42FE-BF3F-E4BE48843C70}.png&quot;/&gt;&lt;hasEffects val=&quot;1&quot;/&gt;&lt;left val=&quot;164.28&quot;/&gt;&lt;top val=&quot;216.72&quot;/&gt;&lt;width val=&quot;393.36&quot;/&gt;&lt;height val=&quot;91.92&quot;/&gt;&lt;/ThreeDShape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7999]]&gt;&lt;/Left&gt;&lt;Top&gt;&lt;![CDATA[452.3013]]&gt;&lt;/Top&gt;&lt;/ChangeData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5999]]&gt;&lt;/Left&gt;&lt;Top&gt;&lt;![CDATA[452.3013]]&gt;&lt;/Top&gt;&lt;/ChangeData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98]]&gt;&lt;/SlideID&gt;&lt;/ChangeData&gt;"/>
  <p:tag name="PPSNARRATIONPROPS" val="C:\Users\Win7\Videos\cau hoi ve khi hau.wav"/>
  <p:tag name="PPSNARRATION" val="32,1593275443,C:\Users\Win7\Documents\BAI GIANG E-LEARNING 2017_pptx\BAI GIANG E- LEANING DANG SUA\BAI GIANG E-LEARNING 2017_pptx\Media.ppcx"/>
  <p:tag name="MMPROD_PASSDATA" val="&lt;object type=&quot;10050&quot; unique_id=&quot;10049&quot;&gt;&lt;property id=&quot;10020&quot; value=&quot;2&quot;/&gt;&lt;property id=&quot;10191&quot; value=&quot;3&quot;/&gt;&lt;/object&gt;"/>
  <p:tag name="MMPROD_FAILDATA" val="&lt;object type=&quot;10051&quot; unique_id=&quot;10050&quot;&gt;&lt;property id=&quot;10020&quot; value=&quot;2&quot;/&gt;&lt;property id=&quot;10191&quot; value=&quot;4&quot;/&gt;&lt;/object&gt;"/>
  <p:tag name="MMPROD_ID" val="10150"/>
  <p:tag name="MMPROD_TYPE" val="10008"/>
  <p:tag name="MMPROD_DATA" val="&lt;property id=&quot;10026&quot; value=&quot;10&quot;/&gt;&lt;property id=&quot;10027&quot; value=&quot;Interaction10047&quot;/&gt;&lt;property id=&quot;10028&quot; value=&quot;0&quot;/&gt;&lt;property id=&quot;10063&quot; value=&quot;2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15"/>
  <p:tag name="MMPROD_PARENTQUESTIONGROUPID" val="-1"/>
  <p:tag name="QUIZCLIPSSOURCE" val="1593275443,C:\Users\Win7\Documents\BAI GIANG E-LEARNING 2017_pptx\BAI GIANG E- LEANING DANG SUA\BAI GIANG E-LEARNING 2017_pptx\Media.ppcx"/>
  <p:tag name="MMPROD_ANSWERCOUNT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7"/>
  <p:tag name="MMPROD_ABSOLUTEPOSITIONID" val="100"/>
  <p:tag name="MMPROD_LASTVALUES" val="&lt;ChangeData&gt;&lt;Text&gt;&lt;![CDATA[Khí hậu nhiệt đới gió mùa có mùa đông lạnh, có ý nghĩa như thế nào đối với sản xuất nông nghiệp ở Đồng bằng sông Hồng:]]&gt;&lt;/Text&gt;&lt;FontSize&gt;&lt;![CDATA[25]]&gt;&lt;/FontSize&gt;&lt;Left&gt;&lt;![CDATA[0]]&gt;&lt;/Left&gt;&lt;Top&gt;&lt;![CDATA[0]]&gt;&lt;/Top&gt;&lt;/ChangeData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húc mừng em đã trả lời đúng]]&gt;&lt;/Text&gt;&lt;FontSize&gt;&lt;![CDATA[18]]&gt;&lt;/FontSize&gt;&lt;Left&gt;&lt;![CDATA[0]]&gt;&lt;/Left&gt;&lt;Top&gt;&lt;![CDATA[0]]&gt;&lt;/Top&gt;&lt;/ChangeData&gt;"/>
  <p:tag name="PRESENTER_SHAPEINFO" val="&lt;ThreeDShapeInfo&gt;&lt;uuid val=&quot;{8B370392-F32A-4C7B-87C8-0980FD32C64A}&quot;/&gt;&lt;filename val=&quot;C:\Users\Win7\Documents\BAI GIANG E-LEARNING 2017_pptx\BAI GIANG E- LEANING DANG SUA\data\asimages\{8B370392-F32A-4C7B-87C8-0980FD32C64A}.png&quot;/&gt;&lt;hasEffects val=&quot;1&quot;/&gt;&lt;left val=&quot;66&quot;/&gt;&lt;top val=&quot;353.28&quot;/&gt;&lt;width val=&quot;273.36&quot;/&gt;&lt;height val=&quot;67.8&quot;/&gt;&lt;/ThreeDShape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Tiếc quá em trả lời chưa đúng]]&gt;&lt;/Text&gt;&lt;FontSize&gt;&lt;![CDATA[18]]&gt;&lt;/FontSize&gt;&lt;Left&gt;&lt;![CDATA[0]]&gt;&lt;/Left&gt;&lt;Top&gt;&lt;![CDATA[0]]&gt;&lt;/Top&gt;&lt;/ChangeData&gt;"/>
  <p:tag name="PRESENTER_SHAPEINFO" val="&lt;ThreeDShapeInfo&gt;&lt;uuid val=&quot;{EE386700-C448-4399-B056-7AE16BA2D358}&quot;/&gt;&lt;filename val=&quot;C:\Users\Win7\Documents\BAI GIANG E-LEARNING 2017_pptx\BAI GIANG E- LEANING DANG SUA\data\asimages\{EE386700-C448-4399-B056-7AE16BA2D358}.png&quot;/&gt;&lt;hasEffects val=&quot;1&quot;/&gt;&lt;left val=&quot;390&quot;/&gt;&lt;top val=&quot;355.56&quot;/&gt;&lt;width val=&quot;273.36&quot;/&gt;&lt;height val=&quot;67.08&quot;/&gt;&lt;/ThreeDShape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You answered this correctly!]]&gt;&lt;/Text&gt;&lt;FontSize&gt;&lt;![CDATA[18]]&gt;&lt;/FontSize&gt;&lt;Left&gt;&lt;![CDATA[0]]&gt;&lt;/Left&gt;&lt;Top&gt;&lt;![CDATA[0]]&gt;&lt;/Top&gt;&lt;/ChangeData&gt;"/>
  <p:tag name="PRESENTER_SHAPEINFO" val="&lt;ThreeDShapeInfo&gt;&lt;uuid val=&quot;{254E67EA-6104-49FE-9F15-B01D2525715E}&quot;/&gt;&lt;filename val=&quot;C:\Users\Win7\Documents\BAI GIANG E-LEARNING 2017_pptx\BAI GIANG E- LEANING DANG SUA\data\asimages\{254E67EA-6104-49FE-9F15-B01D2525715E}.png&quot;/&gt;&lt;hasEffects val=&quot;1&quot;/&gt;&lt;left val=&quot;195.72&quot;/&gt;&lt;top val=&quot;417.72&quot;/&gt;&lt;width val=&quot;273.36&quot;/&gt;&lt;height val=&quot;67.2&quot;/&gt;&lt;/ThreeDShape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Your answer:]]&gt;&lt;/Text&gt;&lt;FontSize&gt;&lt;![CDATA[18]]&gt;&lt;/FontSize&gt;&lt;Left&gt;&lt;![CDATA[0]]&gt;&lt;/Left&gt;&lt;Top&gt;&lt;![CDATA[0]]&gt;&lt;/Top&gt;&lt;/ChangeData&gt;"/>
  <p:tag name="PRESENTER_SHAPEINFO" val="&lt;ThreeDShapeInfo&gt;&lt;uuid val=&quot;{017634F7-DC45-4C94-BD41-9E01237150A9}&quot;/&gt;&lt;filename val=&quot;C:\Users\Win7\Documents\BAI GIANG E-LEARNING 2017_pptx\BAI GIANG E- LEANING DANG SUA\data\asimages\{017634F7-DC45-4C94-BD41-9E01237150A9}.png&quot;/&gt;&lt;hasEffects val=&quot;1&quot;/&gt;&lt;left val=&quot;185.28&quot;/&gt;&lt;top val=&quot;386.28&quot;/&gt;&lt;width val=&quot;542.64&quot;/&gt;&lt;height val=&quot;72.36&quot;/&gt;&lt;/ThreeDShape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The correct answer is:]]&gt;&lt;/Text&gt;&lt;FontSize&gt;&lt;![CDATA[18]]&gt;&lt;/FontSize&gt;&lt;Left&gt;&lt;![CDATA[0]]&gt;&lt;/Left&gt;&lt;Top&gt;&lt;![CDATA[0]]&gt;&lt;/Top&gt;&lt;/ChangeData&gt;"/>
  <p:tag name="PRESENTER_SHAPEINFO" val="&lt;ThreeDShapeInfo&gt;&lt;uuid val=&quot;{64D8A388-74BD-44EE-BFBB-DBC308FE2435}&quot;/&gt;&lt;filename val=&quot;C:\Users\Win7\Documents\BAI GIANG E-LEARNING 2017_pptx\BAI GIANG E- LEANING DANG SUA\data\asimages\{64D8A388-74BD-44EE-BFBB-DBC308FE2435}.png&quot;/&gt;&lt;hasEffects val=&quot;1&quot;/&gt;&lt;left val=&quot;185.28&quot;/&gt;&lt;top val=&quot;439.56&quot;/&gt;&lt;width val=&quot;542.64&quot;/&gt;&lt;height val=&quot;72.36&quot;/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7E9E36A-A711-4537-913A-D72AA42933E3}&quot;/&gt;&lt;filename val=&quot;C:\Users\Win7\Documents\BAI GIANG E-LEARNING 2017_pptx\BAI GIANG E- LEANING DANG SUA\data\asimages\{B7E9E36A-A711-4537-913A-D72AA42933E3}.png&quot;/&gt;&lt;hasEffects val=&quot;1&quot;/&gt;&lt;left val=&quot;-9&quot;/&gt;&lt;top val=&quot;41.28&quot;/&gt;&lt;width val=&quot;733.92&quot;/&gt;&lt;height val=&quot;388.8&quot;/&gt;&lt;/ThreeDShape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You did not answer this question completely]]&gt;&lt;/Text&gt;&lt;FontSize&gt;&lt;![CDATA[18]]&gt;&lt;/FontSize&gt;&lt;Left&gt;&lt;![CDATA[0]]&gt;&lt;/Left&gt;&lt;Top&gt;&lt;![CDATA[0]]&gt;&lt;/Top&gt;&lt;/ChangeData&gt;"/>
  <p:tag name="PRESENTER_SHAPEINFO" val="&lt;ThreeDShapeInfo&gt;&lt;uuid val=&quot;{1EB1A2DB-C533-4540-92EB-A89CE9B0E44A}&quot;/&gt;&lt;filename val=&quot;C:\Users\Win7\Documents\BAI GIANG E-LEARNING 2017_pptx\BAI GIANG E- LEANING DANG SUA\data\asimages\{1EB1A2DB-C533-4540-92EB-A89CE9B0E44A}.png&quot;/&gt;&lt;hasEffects val=&quot;1&quot;/&gt;&lt;left val=&quot;195.72&quot;/&gt;&lt;top val=&quot;417.72&quot;/&gt;&lt;width val=&quot;275.64&quot;/&gt;&lt;height val=&quot;67.2&quot;/&gt;&lt;/ThreeDShape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  <p:tag name="PRESENTER_SHAPEINFO" val="&lt;ThreeDShapeInfo&gt;&lt;uuid val=&quot;{AE0E3C8D-9ABB-47D9-90E2-50C93264713F}&quot;/&gt;&lt;filename val=&quot;C:\Users\Win7\Documents\BAI GIANG E-LEARNING 2017_pptx\BAI GIANG E- LEANING DANG SUA\data\asimages\{AE0E3C8D-9ABB-47D9-90E2-50C93264713F}.png&quot;/&gt;&lt;hasEffects val=&quot;1&quot;/&gt;&lt;left val=&quot;202.56&quot;/&gt;&lt;top val=&quot;430.56&quot;/&gt;&lt;width val=&quot;272.52&quot;/&gt;&lt;height val=&quot;67.8&quot;/&gt;&lt;/ThreeDShape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hãy hoàn thành câu hỏi trước khi tiếp tục]]&gt;&lt;/Text&gt;&lt;FontSize&gt;&lt;![CDATA[18]]&gt;&lt;/FontSize&gt;&lt;Left&gt;&lt;![CDATA[0]]&gt;&lt;/Left&gt;&lt;Top&gt;&lt;![CDATA[0]]&gt;&lt;/Top&gt;&lt;/ChangeData&gt;"/>
  <p:tag name="PRESENTER_SHAPEINFO" val="&lt;ThreeDShapeInfo&gt;&lt;uuid val=&quot;{68C50226-148F-4B41-8AD0-D3ACF5028CB1}&quot;/&gt;&lt;filename val=&quot;C:\Users\Win7\Documents\BAI GIANG E-LEARNING 2017_pptx\BAI GIANG E- LEANING DANG SUA\data\asimages\{68C50226-148F-4B41-8AD0-D3ACF5028CB1}.png&quot;/&gt;&lt;hasEffects val=&quot;1&quot;/&gt;&lt;left val=&quot;208.56&quot;/&gt;&lt;top val=&quot;441.72&quot;/&gt;&lt;width val=&quot;277.8&quot;/&gt;&lt;height val=&quot;67.2&quot;/&gt;&lt;/ThreeDShape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48]]&gt;&lt;/Left&gt;&lt;Top&gt;&lt;![CDATA[138.8312]]&gt;&lt;/Top&gt;&lt;/ChangeData&gt;"/>
  <p:tag name="MMPROD_ID" val="10051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052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A) 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48]]&gt;&lt;/Left&gt;&lt;Top&gt;&lt;![CDATA[155.5386]]&gt;&lt;/Top&gt;&lt;/ChangeData&gt;"/>
  <p:tag name="MMPROD_ID" val="10053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054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B) 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44.86173]]&gt;&lt;/Left&gt;&lt;Top&gt;&lt;![CDATA[197.3537]]&gt;&lt;/Top&gt;&lt;/ChangeData&gt;"/>
  <p:tag name="MMPROD_ID" val="10055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056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C) 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48.05165]]&gt;&lt;/Left&gt;&lt;Top&gt;&lt;![CDATA[246.6682]]&gt;&lt;/Top&gt;&lt;/ChangeData&gt;"/>
  <p:tag name="MMPROD_ID" val="10057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058&quot;&gt;&lt;property id=&quot;10020&quot; value=&quot;9&quot;/&gt;&lt;property id=&quot;10102&quot; value=&quot;0&quot;/&gt;&lt;property id=&quot;10191&quot; value=&quot;-1&quot;/&gt;&lt;/object&gt;"/>
  <p:tag name="MMPROD_COLLECTIONCONTAINERID" val="10048"/>
  <p:tag name="MMPROD_PARENTID" val="10150"/>
  <p:tag name="MMPROD_ANSWERLETTER" val="D) 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1]]&gt;&lt;/FontSize&gt;&lt;Left&gt;&lt;![CDATA[85]]&gt;&lt;/Left&gt;&lt;Top&gt;&lt;![CDATA[405.6]]&gt;&lt;/Top&gt;&lt;/ChangeData&gt;"/>
  <p:tag name="MMPROD_ABSOLUTEPOSITIONID" val="10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1364</Words>
  <Application>Microsoft Office PowerPoint</Application>
  <PresentationFormat>On-screen Show (4:3)</PresentationFormat>
  <Paragraphs>232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Vị trí địa lí vùng Đồng bằng sông Hồng có những thuận lợi là:</vt:lpstr>
      <vt:lpstr>Slide 8</vt:lpstr>
      <vt:lpstr>Slide 9</vt:lpstr>
      <vt:lpstr>Slide 10</vt:lpstr>
      <vt:lpstr>Slide 11</vt:lpstr>
      <vt:lpstr>Slide 12</vt:lpstr>
      <vt:lpstr>Slide 13</vt:lpstr>
      <vt:lpstr>Ý nghĩa quan trọng nhất của sông Hồng đối với sự phát triển nông nghiệp ở Đồng bằng sông Hồng là:</vt:lpstr>
      <vt:lpstr>Khí hậu nhiệt đới gió mùa có mùa đông lạnh, có ý nghĩa như thế nào đối với sản xuất nông nghiệp ở Đồng bằng sông Hồng:</vt:lpstr>
      <vt:lpstr>Đồng bằng sông Hồng giàu tài nguyên khoáng sản, rừng, cảnh đẹp tự nhiên thuận lợi cho phát triển kinh tế:</vt:lpstr>
      <vt:lpstr>Slide 17</vt:lpstr>
      <vt:lpstr>Điều kiện tự nhiên và tài nguyên thiên nhiên của vùng Đồng bằng sông Hồng có những  khó khăn: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Win7</dc:creator>
  <cp:lastModifiedBy>Win7</cp:lastModifiedBy>
  <cp:revision>264</cp:revision>
  <dcterms:created xsi:type="dcterms:W3CDTF">2017-10-30T13:41:26Z</dcterms:created>
  <dcterms:modified xsi:type="dcterms:W3CDTF">2017-11-23T16:12:41Z</dcterms:modified>
</cp:coreProperties>
</file>