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72" r:id="rId3"/>
    <p:sldId id="258" r:id="rId4"/>
    <p:sldId id="260" r:id="rId5"/>
    <p:sldId id="273" r:id="rId6"/>
    <p:sldId id="274" r:id="rId7"/>
    <p:sldId id="261" r:id="rId8"/>
    <p:sldId id="275" r:id="rId9"/>
    <p:sldId id="277" r:id="rId10"/>
    <p:sldId id="276" r:id="rId11"/>
    <p:sldId id="265" r:id="rId12"/>
    <p:sldId id="278" r:id="rId13"/>
    <p:sldId id="284" r:id="rId14"/>
    <p:sldId id="279" r:id="rId15"/>
    <p:sldId id="280" r:id="rId16"/>
    <p:sldId id="281" r:id="rId17"/>
    <p:sldId id="257" r:id="rId18"/>
    <p:sldId id="282" r:id="rId19"/>
    <p:sldId id="283" r:id="rId20"/>
    <p:sldId id="267" r:id="rId21"/>
    <p:sldId id="270" r:id="rId22"/>
    <p:sldId id="285" r:id="rId23"/>
  </p:sldIdLst>
  <p:sldSz cx="9144000" cy="6858000" type="screen4x3"/>
  <p:notesSz cx="6858000" cy="9144000"/>
  <p:custDataLst>
    <p:tags r:id="rId24"/>
  </p:custDataLst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7EF6A3"/>
    <a:srgbClr val="F61AEC"/>
    <a:srgbClr val="ED37B9"/>
    <a:srgbClr val="FFFFCC"/>
    <a:srgbClr val="A9D5D7"/>
    <a:srgbClr val="C0C0C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9" d="100"/>
          <a:sy n="79" d="100"/>
        </p:scale>
        <p:origin x="-11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5C756-51F6-4D4B-8892-74B32648B882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886404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91519-5110-4CB2-8467-AC23BCD459ED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3087227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50898-BC31-4045-B3F1-5DB3966F0D07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2490982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81B703-D375-4821-8312-BEB2E9133F84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1335915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1661FE-1B3A-4A2C-B4B0-41D62D91DF20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2500977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E5658-6A14-4279-AB6C-7586D3C65456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421067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3ED35F3-D846-44BF-B080-31D060C50CC9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126405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28930-1F3A-45C6-8382-BC0831052E52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2959491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4EE68AB-591D-485B-BEDB-866336C2A8AD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1525416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093E1-F26E-474D-92F4-24F656D82855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3072966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2961B-9800-481E-AD24-60CE13D68450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1772063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vi-VN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0E8B74-B61B-4A4E-9913-35A21ED99CCE}" type="slidenum">
              <a:rPr lang="vi-VN" altLang="vi-VN"/>
              <a:pPr/>
              <a:t>‹#›</a:t>
            </a:fld>
            <a:endParaRPr lang="vi-VN" altLang="vi-VN"/>
          </a:p>
        </p:txBody>
      </p:sp>
    </p:spTree>
    <p:extLst>
      <p:ext uri="{BB962C8B-B14F-4D97-AF65-F5344CB8AC3E}">
        <p14:creationId xmlns:p14="http://schemas.microsoft.com/office/powerpoint/2010/main" val="62432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altLang="vi-VN" smtClean="0"/>
              <a:t>Click to edit Master text styles</a:t>
            </a:r>
          </a:p>
          <a:p>
            <a:pPr lvl="1"/>
            <a:r>
              <a:rPr lang="vi-VN" altLang="vi-VN" smtClean="0"/>
              <a:t>Second level</a:t>
            </a:r>
          </a:p>
          <a:p>
            <a:pPr lvl="2"/>
            <a:r>
              <a:rPr lang="vi-VN" altLang="vi-VN" smtClean="0"/>
              <a:t>Third level</a:t>
            </a:r>
          </a:p>
          <a:p>
            <a:pPr lvl="3"/>
            <a:r>
              <a:rPr lang="vi-VN" altLang="vi-VN" smtClean="0"/>
              <a:t>Fourth level</a:t>
            </a:r>
          </a:p>
          <a:p>
            <a:pPr lvl="4"/>
            <a:r>
              <a:rPr lang="vi-VN" alt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vi-VN" altLang="vi-V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vi-VN" altLang="vi-V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6B2C6FC-F4C3-4205-B211-424A47F246CC}" type="slidenum">
              <a:rPr lang="vi-VN" altLang="vi-VN"/>
              <a:pPr/>
              <a:t>‹#›</a:t>
            </a:fld>
            <a:endParaRPr lang="vi-VN" alt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image" Target="../media/image11.png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image" Target="../media/image9.jpe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image" Target="../media/image8.png"/><Relationship Id="rId5" Type="http://schemas.openxmlformats.org/officeDocument/2006/relationships/tags" Target="../tags/tag9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9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10" Type="http://schemas.openxmlformats.org/officeDocument/2006/relationships/image" Target="../media/image9.jpeg"/><Relationship Id="rId4" Type="http://schemas.openxmlformats.org/officeDocument/2006/relationships/tags" Target="../tags/tag115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image" Target="../media/image11.png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9.jpeg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8.png"/><Relationship Id="rId5" Type="http://schemas.openxmlformats.org/officeDocument/2006/relationships/tags" Target="../tags/tag12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7.xml"/><Relationship Id="rId9" Type="http://schemas.openxmlformats.org/officeDocument/2006/relationships/tags" Target="../tags/tag13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image" Target="../media/image9.jpeg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image" Target="../media/image8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37.xml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Relationship Id="rId1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2" Type="http://schemas.openxmlformats.org/officeDocument/2006/relationships/tags" Target="../tags/tag151.xml"/><Relationship Id="rId16" Type="http://schemas.openxmlformats.org/officeDocument/2006/relationships/image" Target="../media/image11.png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5" Type="http://schemas.openxmlformats.org/officeDocument/2006/relationships/tags" Target="../tags/tag154.xml"/><Relationship Id="rId15" Type="http://schemas.openxmlformats.org/officeDocument/2006/relationships/image" Target="../media/image9.jpeg"/><Relationship Id="rId10" Type="http://schemas.openxmlformats.org/officeDocument/2006/relationships/tags" Target="../tags/tag159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13" Type="http://schemas.openxmlformats.org/officeDocument/2006/relationships/tags" Target="../tags/tag173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63.xml"/><Relationship Id="rId21" Type="http://schemas.openxmlformats.org/officeDocument/2006/relationships/image" Target="../media/image11.png"/><Relationship Id="rId7" Type="http://schemas.openxmlformats.org/officeDocument/2006/relationships/tags" Target="../tags/tag167.xml"/><Relationship Id="rId12" Type="http://schemas.openxmlformats.org/officeDocument/2006/relationships/tags" Target="../tags/tag172.xml"/><Relationship Id="rId17" Type="http://schemas.openxmlformats.org/officeDocument/2006/relationships/tags" Target="../tags/tag177.xml"/><Relationship Id="rId2" Type="http://schemas.openxmlformats.org/officeDocument/2006/relationships/tags" Target="../tags/tag162.xml"/><Relationship Id="rId16" Type="http://schemas.openxmlformats.org/officeDocument/2006/relationships/tags" Target="../tags/tag176.xml"/><Relationship Id="rId20" Type="http://schemas.openxmlformats.org/officeDocument/2006/relationships/image" Target="../media/image9.jpeg"/><Relationship Id="rId1" Type="http://schemas.openxmlformats.org/officeDocument/2006/relationships/vmlDrawing" Target="../drawings/vmlDrawing1.vml"/><Relationship Id="rId6" Type="http://schemas.openxmlformats.org/officeDocument/2006/relationships/tags" Target="../tags/tag166.xml"/><Relationship Id="rId11" Type="http://schemas.openxmlformats.org/officeDocument/2006/relationships/tags" Target="../tags/tag171.xml"/><Relationship Id="rId5" Type="http://schemas.openxmlformats.org/officeDocument/2006/relationships/tags" Target="../tags/tag165.xml"/><Relationship Id="rId15" Type="http://schemas.openxmlformats.org/officeDocument/2006/relationships/tags" Target="../tags/tag175.xml"/><Relationship Id="rId23" Type="http://schemas.openxmlformats.org/officeDocument/2006/relationships/image" Target="../media/image12.wmf"/><Relationship Id="rId10" Type="http://schemas.openxmlformats.org/officeDocument/2006/relationships/tags" Target="../tags/tag170.xml"/><Relationship Id="rId19" Type="http://schemas.openxmlformats.org/officeDocument/2006/relationships/image" Target="../media/image8.png"/><Relationship Id="rId4" Type="http://schemas.openxmlformats.org/officeDocument/2006/relationships/tags" Target="../tags/tag164.xml"/><Relationship Id="rId9" Type="http://schemas.openxmlformats.org/officeDocument/2006/relationships/tags" Target="../tags/tag169.xml"/><Relationship Id="rId14" Type="http://schemas.openxmlformats.org/officeDocument/2006/relationships/tags" Target="../tags/tag174.xml"/><Relationship Id="rId22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image" Target="../media/image1.png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7" Type="http://schemas.openxmlformats.org/officeDocument/2006/relationships/image" Target="../media/image14.pn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8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18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2.xml"/><Relationship Id="rId1" Type="http://schemas.openxmlformats.org/officeDocument/2006/relationships/vmlDrawing" Target="../drawings/vmlDrawing2.v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9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5.jpeg"/><Relationship Id="rId5" Type="http://schemas.openxmlformats.org/officeDocument/2006/relationships/tags" Target="../tags/tag46.xml"/><Relationship Id="rId10" Type="http://schemas.openxmlformats.org/officeDocument/2006/relationships/image" Target="../media/image4.png"/><Relationship Id="rId4" Type="http://schemas.openxmlformats.org/officeDocument/2006/relationships/tags" Target="../tags/tag45.xml"/><Relationship Id="rId9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10.jpe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9.jpeg"/><Relationship Id="rId5" Type="http://schemas.openxmlformats.org/officeDocument/2006/relationships/tags" Target="../tags/tag59.xml"/><Relationship Id="rId10" Type="http://schemas.openxmlformats.org/officeDocument/2006/relationships/image" Target="../media/image8.png"/><Relationship Id="rId4" Type="http://schemas.openxmlformats.org/officeDocument/2006/relationships/tags" Target="../tags/tag58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image" Target="../media/image9.jpeg"/><Relationship Id="rId4" Type="http://schemas.openxmlformats.org/officeDocument/2006/relationships/tags" Target="../tags/tag66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0" Type="http://schemas.openxmlformats.org/officeDocument/2006/relationships/tags" Target="../tags/tag85.xml"/><Relationship Id="rId19" Type="http://schemas.openxmlformats.org/officeDocument/2006/relationships/slideLayout" Target="../slideLayouts/slideLayout12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GD &amp;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143000" y="1981200"/>
            <a:ext cx="701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E – LEARNING</a:t>
            </a:r>
          </a:p>
          <a:p>
            <a:pPr algn="ctr">
              <a:lnSpc>
                <a:spcPct val="150000"/>
              </a:lnSpc>
            </a:pPr>
            <a:endParaRPr lang="en-US" sz="4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13: </a:t>
            </a: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endParaRPr lang="en-US" sz="4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1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Frames PPT 0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8397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83974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83975" name="Picture 7" descr="cabg05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83977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1989138"/>
            <a:ext cx="3240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83981" name="Picture 13" descr="Picture1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787900" cy="5661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83982" name="Text Box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84663" y="1844675"/>
            <a:ext cx="4716462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200"/>
              <a:t>Vậy dựa vào đâu ta có thể xác định hóa trị của 1 nguyên tố?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9388" y="2349500"/>
            <a:ext cx="41243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Xaùc ñònh </a:t>
            </a:r>
            <a:r>
              <a:rPr lang="en-US" altLang="vi-VN" sz="2400" b="1">
                <a:solidFill>
                  <a:srgbClr val="CC3300"/>
                </a:solidFill>
              </a:rPr>
              <a:t>hóa trị của nguyên tố</a:t>
            </a:r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 theo hoùa trò cuûa H </a:t>
            </a:r>
            <a:r>
              <a:rPr lang="en-US" altLang="vi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 </a:t>
            </a:r>
            <a:r>
              <a:rPr lang="en-US" altLang="vi-VN" sz="2400" b="1">
                <a:solidFill>
                  <a:srgbClr val="CC3300"/>
                </a:solidFill>
                <a:latin typeface="VNI-Times" pitchFamily="2" charset="0"/>
              </a:rPr>
              <a:t>I </a:t>
            </a:r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  vaø hoùa trò cuûa O laø </a:t>
            </a:r>
            <a:r>
              <a:rPr lang="en-US" altLang="vi-VN" sz="2400" b="1">
                <a:solidFill>
                  <a:srgbClr val="CC3300"/>
                </a:solidFill>
                <a:latin typeface="VNI-Times" pitchFamily="2" charset="0"/>
              </a:rPr>
              <a:t>II </a:t>
            </a:r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  </a:t>
            </a:r>
          </a:p>
          <a:p>
            <a:endParaRPr lang="en-US" altLang="vi-VN" sz="2400" b="1">
              <a:latin typeface="VNI-Times" pitchFamily="2" charset="0"/>
            </a:endParaRPr>
          </a:p>
        </p:txBody>
      </p:sp>
      <p:sp>
        <p:nvSpPr>
          <p:cNvPr id="83985" name="Text Box 1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83986" name="Text Box 1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24388" y="3232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vi-VN"/>
          </a:p>
        </p:txBody>
      </p:sp>
      <p:sp>
        <p:nvSpPr>
          <p:cNvPr id="83987" name="Rectangle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84675" y="1268413"/>
            <a:ext cx="475932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buFontTx/>
              <a:buChar char="-"/>
            </a:pPr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Theo hoùa trò cuûa </a:t>
            </a:r>
            <a:r>
              <a:rPr lang="en-US" altLang="vi-VN" sz="2800" b="1">
                <a:solidFill>
                  <a:srgbClr val="000099"/>
                </a:solidFill>
                <a:latin typeface="VNI-Helve" pitchFamily="2" charset="0"/>
              </a:rPr>
              <a:t>Oxi</a:t>
            </a:r>
            <a:endParaRPr lang="en-US" altLang="vi-VN" sz="2800">
              <a:solidFill>
                <a:srgbClr val="000099"/>
              </a:solidFill>
              <a:latin typeface="VNI-Helve" pitchFamily="2" charset="0"/>
            </a:endParaRPr>
          </a:p>
          <a:p>
            <a:pPr algn="l"/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ñöôïc xaùc ñònh </a:t>
            </a:r>
            <a:r>
              <a:rPr lang="en-US" altLang="vi-VN" sz="2800">
                <a:solidFill>
                  <a:srgbClr val="000099"/>
                </a:solidFill>
                <a:latin typeface="Times New Roman" panose="02020603050405020304" pitchFamily="18" charset="0"/>
              </a:rPr>
              <a:t>là </a:t>
            </a:r>
            <a:r>
              <a:rPr lang="en-US" altLang="vi-V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II</a:t>
            </a:r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 thì</a:t>
            </a:r>
          </a:p>
          <a:p>
            <a:pPr algn="l"/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nguyeân töû nguyeân toá</a:t>
            </a:r>
          </a:p>
          <a:p>
            <a:pPr algn="l"/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khaùc cöù lieân keát ñöôïc vôùi</a:t>
            </a:r>
          </a:p>
          <a:p>
            <a:pPr algn="l"/>
            <a:r>
              <a:rPr lang="en-US" altLang="vi-VN" sz="2800" b="1">
                <a:solidFill>
                  <a:srgbClr val="000099"/>
                </a:solidFill>
                <a:latin typeface="VNI-Helve" pitchFamily="2" charset="0"/>
              </a:rPr>
              <a:t>moät</a:t>
            </a:r>
            <a:r>
              <a:rPr lang="en-US" altLang="vi-VN" sz="2800">
                <a:solidFill>
                  <a:srgbClr val="000099"/>
                </a:solidFill>
                <a:latin typeface="VNI-Helve" pitchFamily="2" charset="0"/>
              </a:rPr>
              <a:t> nguyeân töû O  thì </a:t>
            </a:r>
            <a:r>
              <a:rPr lang="en-US" altLang="vi-VN">
                <a:solidFill>
                  <a:schemeClr val="accent2"/>
                </a:solidFill>
              </a:rPr>
              <a:t>có hóa trị là </a:t>
            </a:r>
            <a:r>
              <a:rPr lang="en-US" altLang="vi-VN">
                <a:solidFill>
                  <a:schemeClr val="accent2"/>
                </a:solidFill>
                <a:latin typeface="Times New Roman" panose="02020603050405020304" pitchFamily="18" charset="0"/>
              </a:rPr>
              <a:t>II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2" grpId="0"/>
      <p:bldP spid="83983" grpId="0"/>
      <p:bldP spid="83987" grpId="0"/>
      <p:bldP spid="8398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8" name="Rectangle 1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7625" y="38862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vi-VN"/>
              <a:t> </a:t>
            </a:r>
          </a:p>
        </p:txBody>
      </p:sp>
      <p:graphicFrame>
        <p:nvGraphicFramePr>
          <p:cNvPr id="11389" name="Group 125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09253340"/>
              </p:ext>
            </p:extLst>
          </p:nvPr>
        </p:nvGraphicFramePr>
        <p:xfrm>
          <a:off x="250825" y="685800"/>
          <a:ext cx="8610600" cy="5358384"/>
        </p:xfrm>
        <a:graphic>
          <a:graphicData uri="http://schemas.openxmlformats.org/drawingml/2006/table">
            <a:tbl>
              <a:tblPr/>
              <a:tblGrid>
                <a:gridCol w="900113">
                  <a:extLst>
                    <a:ext uri="{9D8B030D-6E8A-4147-A177-3AD203B41FA5}">
                      <a16:colId xmlns:a16="http://schemas.microsoft.com/office/drawing/2014/main" xmlns="" val="1033826995"/>
                    </a:ext>
                  </a:extLst>
                </a:gridCol>
                <a:gridCol w="2379662">
                  <a:extLst>
                    <a:ext uri="{9D8B030D-6E8A-4147-A177-3AD203B41FA5}">
                      <a16:colId xmlns:a16="http://schemas.microsoft.com/office/drawing/2014/main" xmlns="" val="2928612852"/>
                    </a:ext>
                  </a:extLst>
                </a:gridCol>
                <a:gridCol w="2298700">
                  <a:extLst>
                    <a:ext uri="{9D8B030D-6E8A-4147-A177-3AD203B41FA5}">
                      <a16:colId xmlns:a16="http://schemas.microsoft.com/office/drawing/2014/main" xmlns="" val="576601055"/>
                    </a:ext>
                  </a:extLst>
                </a:gridCol>
                <a:gridCol w="3032125">
                  <a:extLst>
                    <a:ext uri="{9D8B030D-6E8A-4147-A177-3AD203B41FA5}">
                      <a16:colId xmlns:a16="http://schemas.microsoft.com/office/drawing/2014/main" xmlns="" val="2314382919"/>
                    </a:ext>
                  </a:extLst>
                </a:gridCol>
              </a:tblGrid>
              <a:tr h="574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 SOÁ TT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 TEÂN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NGUYEÂN TOÁ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KHHH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HOÙA TRÒ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90333124"/>
                  </a:ext>
                </a:extLst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Hidro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9302329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Oxi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15668540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Canxi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49519883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Nhôm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9208208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Cacbon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II,IV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8543274"/>
                  </a:ext>
                </a:extLst>
              </a:tr>
              <a:tr h="428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Sắt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II,III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14353427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vi-VN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ư</a:t>
                      </a: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u huỳnh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II,IV,VI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71190763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Photpho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III,V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95404516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Aptima" pitchFamily="2" charset="0"/>
                          <a:cs typeface="Arial" panose="020B0604020202020204" pitchFamily="34" charset="0"/>
                        </a:rPr>
                        <a:t>Natri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56606618"/>
                  </a:ext>
                </a:extLst>
              </a:tr>
            </a:tbl>
          </a:graphicData>
        </a:graphic>
      </p:graphicFrame>
      <p:sp>
        <p:nvSpPr>
          <p:cNvPr id="11446" name="Rectangle 18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9425" y="0"/>
            <a:ext cx="8077200" cy="609600"/>
          </a:xfrm>
          <a:prstGeom prst="rect">
            <a:avLst/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2400">
                <a:solidFill>
                  <a:srgbClr val="0000FF"/>
                </a:solidFill>
                <a:latin typeface="VNI-Times" pitchFamily="2" charset="0"/>
              </a:rPr>
              <a:t>BAÛNG HOÙA TRÒ CUÛA MOÄT SOÁ NGUYEÂN TOÁ</a:t>
            </a:r>
          </a:p>
        </p:txBody>
      </p:sp>
      <p:sp>
        <p:nvSpPr>
          <p:cNvPr id="11447" name="Rectangle 18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7025" y="6172200"/>
            <a:ext cx="85344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vi-VN" sz="3600" dirty="0">
                <a:solidFill>
                  <a:srgbClr val="0000FF"/>
                </a:solidFill>
                <a:latin typeface="VNI-Aptima" pitchFamily="2" charset="0"/>
              </a:rPr>
              <a:t>+</a:t>
            </a:r>
            <a:r>
              <a:rPr lang="en-US" altLang="vi-VN" sz="3600" dirty="0">
                <a:solidFill>
                  <a:srgbClr val="0000FF"/>
                </a:solidFill>
                <a:latin typeface="Times" pitchFamily="18" charset="0"/>
              </a:rPr>
              <a:t>Mỗi </a:t>
            </a:r>
            <a:r>
              <a:rPr lang="en-US" altLang="vi-VN" sz="3600" dirty="0" smtClean="0">
                <a:solidFill>
                  <a:srgbClr val="0000FF"/>
                </a:solidFill>
                <a:latin typeface="Times" pitchFamily="18" charset="0"/>
              </a:rPr>
              <a:t>nguyên </a:t>
            </a:r>
            <a:r>
              <a:rPr lang="en-US" altLang="vi-VN" sz="3600" dirty="0">
                <a:solidFill>
                  <a:srgbClr val="0000FF"/>
                </a:solidFill>
                <a:latin typeface="Times" pitchFamily="18" charset="0"/>
              </a:rPr>
              <a:t>tố có mấy hóa trị?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46" grpId="0" animBg="1"/>
      <p:bldP spid="114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0"/>
            <a:ext cx="85344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altLang="vi-VN" sz="3600">
                <a:solidFill>
                  <a:srgbClr val="0000FF"/>
                </a:solidFill>
                <a:latin typeface="VNI-Helve" pitchFamily="2" charset="0"/>
              </a:rPr>
              <a:t>Haõy xaùc ñònh hoùa trò cuûa nhoùm nguyeân töû sau: </a:t>
            </a:r>
            <a:r>
              <a:rPr lang="en-US" altLang="vi-VN" sz="3600">
                <a:latin typeface="VNI-Helve" pitchFamily="2" charset="0"/>
              </a:rPr>
              <a:t> 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PO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4</a:t>
            </a:r>
            <a:r>
              <a:rPr lang="en-US" altLang="vi-VN" sz="3600">
                <a:latin typeface="VNI-Helve" pitchFamily="2" charset="0"/>
              </a:rPr>
              <a:t>   trong     H</a:t>
            </a:r>
            <a:r>
              <a:rPr lang="en-US" altLang="vi-VN" sz="3600" baseline="-25000">
                <a:latin typeface="VNI-Helve" pitchFamily="2" charset="0"/>
              </a:rPr>
              <a:t>3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PO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4</a:t>
            </a:r>
            <a:r>
              <a:rPr lang="en-US" altLang="vi-VN" sz="3600">
                <a:latin typeface="VNI-Helve" pitchFamily="2" charset="0"/>
              </a:rPr>
              <a:t/>
            </a:r>
            <a:br>
              <a:rPr lang="en-US" altLang="vi-VN" sz="3600">
                <a:latin typeface="VNI-Helve" pitchFamily="2" charset="0"/>
              </a:rPr>
            </a:br>
            <a:r>
              <a:rPr lang="en-US" altLang="vi-VN" sz="3600">
                <a:latin typeface="VNI-Helve" pitchFamily="2" charset="0"/>
              </a:rPr>
              <a:t>             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NO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3</a:t>
            </a:r>
            <a:r>
              <a:rPr lang="en-US" altLang="vi-VN" sz="3600">
                <a:latin typeface="VNI-Helve" pitchFamily="2" charset="0"/>
              </a:rPr>
              <a:t>   trong     H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NO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3</a:t>
            </a:r>
            <a:r>
              <a:rPr lang="en-US" altLang="vi-VN" sz="3600">
                <a:latin typeface="VNI-Helve" pitchFamily="2" charset="0"/>
              </a:rPr>
              <a:t/>
            </a:r>
            <a:br>
              <a:rPr lang="en-US" altLang="vi-VN" sz="3600">
                <a:latin typeface="VNI-Helve" pitchFamily="2" charset="0"/>
              </a:rPr>
            </a:br>
            <a:r>
              <a:rPr lang="en-US" altLang="vi-VN" sz="3600">
                <a:latin typeface="VNI-Helve" pitchFamily="2" charset="0"/>
              </a:rPr>
              <a:t>             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SO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4</a:t>
            </a:r>
            <a:r>
              <a:rPr lang="en-US" altLang="vi-VN" sz="3600">
                <a:latin typeface="VNI-Helve" pitchFamily="2" charset="0"/>
              </a:rPr>
              <a:t>   trong     H</a:t>
            </a:r>
            <a:r>
              <a:rPr lang="en-US" altLang="vi-VN" sz="3600" baseline="-25000">
                <a:latin typeface="VNI-Helve" pitchFamily="2" charset="0"/>
              </a:rPr>
              <a:t>2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SO</a:t>
            </a:r>
            <a:r>
              <a:rPr lang="en-US" altLang="vi-VN" sz="3600" baseline="-25000">
                <a:solidFill>
                  <a:srgbClr val="FF0066"/>
                </a:solidFill>
                <a:latin typeface="VNI-Helve" pitchFamily="2" charset="0"/>
              </a:rPr>
              <a:t>4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/>
            </a:r>
            <a:b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</a:b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       </a:t>
            </a:r>
            <a:r>
              <a:rPr lang="en-US" altLang="vi-VN" sz="4000">
                <a:solidFill>
                  <a:srgbClr val="FF0066"/>
                </a:solidFill>
                <a:latin typeface="VNI-Helve" pitchFamily="2" charset="0"/>
              </a:rPr>
              <a:t>      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OH</a:t>
            </a:r>
            <a:r>
              <a:rPr lang="en-US" altLang="vi-VN" sz="4000" baseline="-25000">
                <a:solidFill>
                  <a:srgbClr val="FF0066"/>
                </a:solidFill>
                <a:latin typeface="VNI-Helve" pitchFamily="2" charset="0"/>
              </a:rPr>
              <a:t>     </a:t>
            </a:r>
            <a:r>
              <a:rPr lang="en-US" altLang="vi-VN" sz="3600">
                <a:latin typeface="VNI-Helve" pitchFamily="2" charset="0"/>
              </a:rPr>
              <a:t>trong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      </a:t>
            </a:r>
            <a:r>
              <a:rPr lang="en-US" altLang="vi-VN" sz="3600">
                <a:solidFill>
                  <a:schemeClr val="tx1"/>
                </a:solidFill>
                <a:latin typeface="VNI-Helve" pitchFamily="2" charset="0"/>
              </a:rPr>
              <a:t>H</a:t>
            </a:r>
            <a:r>
              <a:rPr lang="en-US" altLang="vi-VN" sz="3600">
                <a:solidFill>
                  <a:srgbClr val="FF0066"/>
                </a:solidFill>
                <a:latin typeface="VNI-Helve" pitchFamily="2" charset="0"/>
              </a:rPr>
              <a:t>OH</a:t>
            </a:r>
            <a:r>
              <a:rPr lang="en-US" altLang="vi-VN" sz="4000" baseline="-25000">
                <a:solidFill>
                  <a:schemeClr val="tx1"/>
                </a:solidFill>
                <a:latin typeface="VNI-Helve" pitchFamily="2" charset="0"/>
              </a:rPr>
              <a:t>  </a:t>
            </a:r>
            <a:endParaRPr lang="en-US" altLang="vi-VN" sz="4000" baseline="-25000">
              <a:solidFill>
                <a:srgbClr val="FF0066"/>
              </a:solidFill>
              <a:latin typeface="VNI-Helve" pitchFamily="2" charset="0"/>
            </a:endParaRPr>
          </a:p>
        </p:txBody>
      </p:sp>
      <p:sp>
        <p:nvSpPr>
          <p:cNvPr id="880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997200"/>
            <a:ext cx="9144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vi-VN" sz="3600">
                <a:solidFill>
                  <a:srgbClr val="0000FF"/>
                </a:solidFill>
                <a:latin typeface="VNI-Times" pitchFamily="2" charset="0"/>
              </a:rPr>
              <a:t>+Vaäy hoùa trò cuûa nhoùm nguyeân töû ñöôcï</a:t>
            </a:r>
          </a:p>
          <a:p>
            <a:r>
              <a:rPr lang="en-US" altLang="vi-VN" sz="3600">
                <a:solidFill>
                  <a:srgbClr val="0000FF"/>
                </a:solidFill>
                <a:latin typeface="VNI-Times" pitchFamily="2" charset="0"/>
              </a:rPr>
              <a:t>         xaùc ñònh nhö theá naøo?</a:t>
            </a:r>
          </a:p>
        </p:txBody>
      </p:sp>
      <p:sp>
        <p:nvSpPr>
          <p:cNvPr id="8807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825" y="2997200"/>
            <a:ext cx="8497888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5400" baseline="-25000">
                <a:solidFill>
                  <a:srgbClr val="000099"/>
                </a:solidFill>
                <a:latin typeface="VNI-Times" pitchFamily="2" charset="0"/>
              </a:rPr>
              <a:t>Hoùa trò cuûa nhoùm nguyeân töû ñöôïc xaùc ñònh</a:t>
            </a:r>
          </a:p>
          <a:p>
            <a:pPr algn="ctr"/>
            <a:r>
              <a:rPr lang="en-US" altLang="vi-VN" sz="5400" baseline="-25000">
                <a:solidFill>
                  <a:srgbClr val="000099"/>
                </a:solidFill>
                <a:latin typeface="VNI-Times" pitchFamily="2" charset="0"/>
              </a:rPr>
              <a:t> gioáng nhö xaùc ñònh hoùa trò cuûa nguyeân toá.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880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utoUpdateAnimBg="0"/>
      <p:bldP spid="88069" grpId="0" build="allAtOnce" animBg="1"/>
      <p:bldP spid="8807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 descr="Frames PPT 0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9421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94214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94215" name="Picture 7" descr="cabg05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6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825" y="2060575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sp>
        <p:nvSpPr>
          <p:cNvPr id="94218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94219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0563" y="1125538"/>
            <a:ext cx="4643437" cy="5732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vi-VN"/>
          </a:p>
        </p:txBody>
      </p:sp>
      <p:sp>
        <p:nvSpPr>
          <p:cNvPr id="94220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0563" y="1196975"/>
            <a:ext cx="4376737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/>
              <a:t>Tương tự hidro, natri có hóa trị </a:t>
            </a:r>
            <a:r>
              <a:rPr lang="en-US" altLang="vi-VN" sz="2800">
                <a:solidFill>
                  <a:srgbClr val="ED37B9"/>
                </a:solidFill>
                <a:latin typeface="Times New Roman" panose="02020603050405020304" pitchFamily="18" charset="0"/>
              </a:rPr>
              <a:t>I</a:t>
            </a:r>
            <a:r>
              <a:rPr lang="en-US" altLang="vi-VN" sz="2800"/>
              <a:t>, hãy xác định hóa trị của các nhóm nguyên tử  </a:t>
            </a:r>
            <a:r>
              <a:rPr lang="it-IT" altLang="vi-VN" sz="2800">
                <a:solidFill>
                  <a:srgbClr val="CC3300"/>
                </a:solidFill>
              </a:rPr>
              <a:t>PO</a:t>
            </a:r>
            <a:r>
              <a:rPr lang="it-IT" altLang="vi-VN" sz="2800" baseline="-25000">
                <a:solidFill>
                  <a:srgbClr val="CC3300"/>
                </a:solidFill>
              </a:rPr>
              <a:t>4</a:t>
            </a:r>
            <a:r>
              <a:rPr lang="it-IT" altLang="vi-VN" sz="2800">
                <a:solidFill>
                  <a:srgbClr val="CC3300"/>
                </a:solidFill>
              </a:rPr>
              <a:t>, NO</a:t>
            </a:r>
            <a:r>
              <a:rPr lang="it-IT" altLang="vi-VN" sz="2800" baseline="-25000">
                <a:solidFill>
                  <a:srgbClr val="CC3300"/>
                </a:solidFill>
              </a:rPr>
              <a:t>3</a:t>
            </a:r>
            <a:r>
              <a:rPr lang="it-IT" altLang="vi-VN" sz="2800"/>
              <a:t> trong công thức Na</a:t>
            </a:r>
            <a:r>
              <a:rPr lang="it-IT" altLang="vi-VN" sz="2800" baseline="-25000"/>
              <a:t>3</a:t>
            </a:r>
            <a:r>
              <a:rPr lang="it-IT" altLang="vi-VN" sz="2800">
                <a:solidFill>
                  <a:srgbClr val="CC3300"/>
                </a:solidFill>
              </a:rPr>
              <a:t>PO</a:t>
            </a:r>
            <a:r>
              <a:rPr lang="it-IT" altLang="vi-VN" sz="2800" baseline="-25000">
                <a:solidFill>
                  <a:srgbClr val="CC3300"/>
                </a:solidFill>
              </a:rPr>
              <a:t>4</a:t>
            </a:r>
            <a:r>
              <a:rPr lang="it-IT" altLang="vi-VN" sz="2800"/>
              <a:t>, Na</a:t>
            </a:r>
            <a:r>
              <a:rPr lang="it-IT" altLang="vi-VN" sz="2800">
                <a:solidFill>
                  <a:srgbClr val="CC3300"/>
                </a:solidFill>
              </a:rPr>
              <a:t>NO</a:t>
            </a:r>
            <a:r>
              <a:rPr lang="it-IT" altLang="vi-VN" sz="2800" baseline="-25000">
                <a:solidFill>
                  <a:srgbClr val="CC3300"/>
                </a:solidFill>
              </a:rPr>
              <a:t>3</a:t>
            </a:r>
            <a:r>
              <a:rPr lang="en-US" altLang="vi-VN" sz="2800"/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2" name="Group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0028192"/>
              </p:ext>
            </p:extLst>
          </p:nvPr>
        </p:nvGraphicFramePr>
        <p:xfrm>
          <a:off x="468313" y="1484313"/>
          <a:ext cx="8193087" cy="2197926"/>
        </p:xfrm>
        <a:graphic>
          <a:graphicData uri="http://schemas.openxmlformats.org/drawingml/2006/table">
            <a:tbl>
              <a:tblPr/>
              <a:tblGrid>
                <a:gridCol w="6400800">
                  <a:extLst>
                    <a:ext uri="{9D8B030D-6E8A-4147-A177-3AD203B41FA5}">
                      <a16:colId xmlns:a16="http://schemas.microsoft.com/office/drawing/2014/main" xmlns="" val="940486549"/>
                    </a:ext>
                  </a:extLst>
                </a:gridCol>
                <a:gridCol w="1792287">
                  <a:extLst>
                    <a:ext uri="{9D8B030D-6E8A-4147-A177-3AD203B41FA5}">
                      <a16:colId xmlns:a16="http://schemas.microsoft.com/office/drawing/2014/main" xmlns="" val="2153266214"/>
                    </a:ext>
                  </a:extLst>
                </a:gridCol>
              </a:tblGrid>
              <a:tr h="655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NI-Avo" pitchFamily="2" charset="0"/>
                          <a:cs typeface="Arial" panose="020B0604020202020204" pitchFamily="34" charset="0"/>
                        </a:rPr>
                        <a:t>Nhóm nguyên tử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NI-Avo" pitchFamily="2" charset="0"/>
                          <a:cs typeface="Arial" panose="020B0604020202020204" pitchFamily="34" charset="0"/>
                        </a:rPr>
                        <a:t> hóa trị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5361063"/>
                  </a:ext>
                </a:extLst>
              </a:tr>
              <a:tr h="1477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Hidroxit    ( 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);    Nitrat       ( 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Sunfat      (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);   Cacbonat ( 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Photphat ( 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II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5174764"/>
                  </a:ext>
                </a:extLst>
              </a:tr>
            </a:tbl>
          </a:graphicData>
        </a:graphic>
      </p:graphicFrame>
      <p:sp>
        <p:nvSpPr>
          <p:cNvPr id="89103" name="Rectangle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650" y="260350"/>
            <a:ext cx="7086600" cy="1081088"/>
          </a:xfrm>
          <a:prstGeom prst="rect">
            <a:avLst/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4800" baseline="-25000">
                <a:solidFill>
                  <a:srgbClr val="000099"/>
                </a:solidFill>
                <a:latin typeface="VNI-Times" pitchFamily="2" charset="0"/>
              </a:rPr>
              <a:t>Hoùa trò cuûa moät soá nhoùm nguyeân töû</a:t>
            </a:r>
          </a:p>
        </p:txBody>
      </p:sp>
      <p:sp>
        <p:nvSpPr>
          <p:cNvPr id="89104" name="Text Box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8038" y="3990975"/>
            <a:ext cx="5729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200">
                <a:solidFill>
                  <a:srgbClr val="000099"/>
                </a:solidFill>
                <a:latin typeface="VNI-Times" pitchFamily="2" charset="0"/>
              </a:rPr>
              <a:t>+Hoùa trò ñöôïc bieåu thò chöõ soá gì?</a:t>
            </a:r>
          </a:p>
        </p:txBody>
      </p:sp>
      <p:sp>
        <p:nvSpPr>
          <p:cNvPr id="89105" name="Text Box 1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5650" y="4076700"/>
            <a:ext cx="6491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200" b="1">
                <a:solidFill>
                  <a:srgbClr val="6600CC"/>
                </a:solidFill>
                <a:latin typeface="VNI-Times" pitchFamily="2" charset="0"/>
              </a:rPr>
              <a:t> Hoùa trò ñöôïc bieåu thò chöõ soá La </a:t>
            </a:r>
            <a:r>
              <a:rPr lang="en-US" altLang="vi-VN" sz="3200" b="1">
                <a:solidFill>
                  <a:srgbClr val="6600CC"/>
                </a:solidFill>
                <a:latin typeface="Times New Roman" panose="02020603050405020304" pitchFamily="18" charset="0"/>
              </a:rPr>
              <a:t>mã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89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3" grpId="0" animBg="1"/>
      <p:bldP spid="89104" grpId="0"/>
      <p:bldP spid="89104" grpId="1"/>
      <p:bldP spid="891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 descr="Frames PPT 0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9011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90118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90119" name="Picture 7" descr="cabg05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0121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916113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90122" name="Picture 10" descr="Picture1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787900" cy="5661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90124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0825" y="2276475"/>
            <a:ext cx="4052888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Xaùc ñònh </a:t>
            </a:r>
            <a:r>
              <a:rPr lang="en-US" altLang="vi-VN" sz="2400" b="1">
                <a:solidFill>
                  <a:srgbClr val="CC3300"/>
                </a:solidFill>
              </a:rPr>
              <a:t>hóa trị của nguyên tố</a:t>
            </a:r>
            <a:r>
              <a:rPr lang="en-US" altLang="vi-VN" sz="2400" b="1">
                <a:solidFill>
                  <a:srgbClr val="0000FF"/>
                </a:solidFill>
                <a:latin typeface="VNI-Times" pitchFamily="2" charset="0"/>
              </a:rPr>
              <a:t> theo hoùa trò cuûa H choïn laøm 1 ñôn vò vaø hoùa trò cuûa O laø 2 ñôn vò. </a:t>
            </a:r>
          </a:p>
          <a:p>
            <a:endParaRPr lang="en-US" altLang="vi-VN" sz="2400" b="1">
              <a:latin typeface="VNI-Times" pitchFamily="2" charset="0"/>
            </a:endParaRPr>
          </a:p>
        </p:txBody>
      </p:sp>
      <p:sp>
        <p:nvSpPr>
          <p:cNvPr id="90125" name="Rectangle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0563" y="1557338"/>
            <a:ext cx="4643437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altLang="vi-VN" sz="2800">
                <a:solidFill>
                  <a:srgbClr val="000099"/>
                </a:solidFill>
              </a:rPr>
              <a:t>Vậy Hóa trị </a:t>
            </a:r>
            <a:r>
              <a:rPr lang="vi-VN" altLang="vi-VN" sz="2800" b="1">
                <a:solidFill>
                  <a:srgbClr val="000099"/>
                </a:solidFill>
              </a:rPr>
              <a:t>của nguyên tố (hay nhóm nguyên tử)</a:t>
            </a:r>
            <a:r>
              <a:rPr lang="vi-VN" altLang="vi-VN" sz="2800"/>
              <a:t> </a:t>
            </a:r>
            <a:r>
              <a:rPr lang="vi-VN" altLang="vi-VN" sz="2800">
                <a:solidFill>
                  <a:srgbClr val="000099"/>
                </a:solidFill>
              </a:rPr>
              <a:t>là gì?</a:t>
            </a:r>
          </a:p>
        </p:txBody>
      </p:sp>
      <p:sp>
        <p:nvSpPr>
          <p:cNvPr id="90126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0825" y="3716338"/>
            <a:ext cx="172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2400" b="1" u="sng">
                <a:solidFill>
                  <a:srgbClr val="000099"/>
                </a:solidFill>
              </a:rPr>
              <a:t>2. Kết luận</a:t>
            </a:r>
          </a:p>
        </p:txBody>
      </p:sp>
      <p:sp>
        <p:nvSpPr>
          <p:cNvPr id="90127" name="Rectangl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4076700"/>
            <a:ext cx="428466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altLang="vi-VN" sz="2400" b="1">
                <a:solidFill>
                  <a:srgbClr val="000099"/>
                </a:solidFill>
              </a:rPr>
              <a:t>Hóa trị của nguyên tố (hay nhóm nguyên tử) là con số biểu thị khả năng liên kết </a:t>
            </a:r>
          </a:p>
          <a:p>
            <a:r>
              <a:rPr lang="vi-VN" altLang="vi-VN" sz="2400" b="1">
                <a:solidFill>
                  <a:srgbClr val="000099"/>
                </a:solidFill>
              </a:rPr>
              <a:t>của nguyên tử nguyên tố này với nguyên tử nguyên tố khác</a:t>
            </a:r>
            <a:endParaRPr lang="en-US" altLang="vi-VN" sz="2400" b="1">
              <a:solidFill>
                <a:srgbClr val="000099"/>
              </a:solidFill>
            </a:endParaRPr>
          </a:p>
        </p:txBody>
      </p:sp>
      <p:sp>
        <p:nvSpPr>
          <p:cNvPr id="90128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5" grpId="0"/>
      <p:bldP spid="90125" grpId="1"/>
      <p:bldP spid="90126" grpId="0"/>
      <p:bldP spid="901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Frames PPT 0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9114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91142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91143" name="Picture 7" descr="cabg05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1145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825" y="1989138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91146" name="Picture 10" descr="Picture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787900" cy="5661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91148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0825" y="2420938"/>
            <a:ext cx="172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2400" b="1" u="sng">
                <a:solidFill>
                  <a:srgbClr val="000099"/>
                </a:solidFill>
              </a:rPr>
              <a:t>2. Kết luận</a:t>
            </a:r>
          </a:p>
        </p:txBody>
      </p:sp>
      <p:sp>
        <p:nvSpPr>
          <p:cNvPr id="91154" name="Text Box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98975" y="1341438"/>
            <a:ext cx="46450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 b="1">
                <a:solidFill>
                  <a:srgbClr val="0000FF"/>
                </a:solidFill>
                <a:latin typeface="VNI-Times" pitchFamily="2" charset="0"/>
              </a:rPr>
              <a:t>+Haõy neâu CTHH chung cuûa hôïp chaát 2 nguyeân toá?</a:t>
            </a:r>
          </a:p>
        </p:txBody>
      </p:sp>
      <p:sp>
        <p:nvSpPr>
          <p:cNvPr id="91155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59338" y="2587625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600"/>
              <a:t>A</a:t>
            </a:r>
            <a:r>
              <a:rPr lang="en-US" altLang="vi-VN" sz="3600" baseline="-25000"/>
              <a:t>x</a:t>
            </a:r>
            <a:r>
              <a:rPr lang="en-US" altLang="vi-VN" sz="3600"/>
              <a:t>B</a:t>
            </a:r>
            <a:r>
              <a:rPr lang="en-US" altLang="vi-VN" sz="3600" baseline="-25000"/>
              <a:t>y</a:t>
            </a:r>
          </a:p>
        </p:txBody>
      </p:sp>
      <p:sp>
        <p:nvSpPr>
          <p:cNvPr id="91156" name="Rectangle 2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03800" y="24209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a   b</a:t>
            </a:r>
          </a:p>
        </p:txBody>
      </p:sp>
      <p:sp>
        <p:nvSpPr>
          <p:cNvPr id="91157" name="Text Box 2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11863" y="2492375"/>
            <a:ext cx="2820987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2800">
                <a:solidFill>
                  <a:srgbClr val="FF0066"/>
                </a:solidFill>
                <a:latin typeface="VNI-Times" pitchFamily="2" charset="0"/>
              </a:rPr>
              <a:t>Hoùa trò cuûa A laø a</a:t>
            </a:r>
          </a:p>
          <a:p>
            <a:r>
              <a:rPr lang="en-US" altLang="vi-VN" sz="2800">
                <a:solidFill>
                  <a:srgbClr val="FF0066"/>
                </a:solidFill>
                <a:latin typeface="VNI-Times" pitchFamily="2" charset="0"/>
              </a:rPr>
              <a:t>Hoùa trò cuûa B laø b</a:t>
            </a:r>
          </a:p>
          <a:p>
            <a:endParaRPr lang="en-US" altLang="vi-VN" sz="2800">
              <a:latin typeface="VNI-Times" pitchFamily="2" charset="0"/>
            </a:endParaRPr>
          </a:p>
        </p:txBody>
      </p:sp>
      <p:sp>
        <p:nvSpPr>
          <p:cNvPr id="91166" name="Text Box 3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4" grpId="0"/>
      <p:bldP spid="91155" grpId="0"/>
      <p:bldP spid="91156" grpId="0"/>
      <p:bldP spid="911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0" name="Rectangle 4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vi-VN" sz="4800"/>
              <a:t> </a:t>
            </a:r>
            <a:r>
              <a:rPr lang="en-US" altLang="vi-VN" sz="4000">
                <a:solidFill>
                  <a:srgbClr val="0000FF"/>
                </a:solidFill>
              </a:rPr>
              <a:t>* </a:t>
            </a:r>
            <a:r>
              <a:rPr lang="en-US" altLang="vi-VN" sz="4000" b="1" i="1">
                <a:solidFill>
                  <a:srgbClr val="0000FF"/>
                </a:solidFill>
              </a:rPr>
              <a:t>Phiếu học tập</a:t>
            </a:r>
            <a:r>
              <a:rPr lang="en-US" altLang="vi-VN" sz="4000">
                <a:solidFill>
                  <a:srgbClr val="0000FF"/>
                </a:solidFill>
              </a:rPr>
              <a:t> :</a:t>
            </a:r>
            <a:r>
              <a:rPr lang="en-US" altLang="vi-VN" sz="3600">
                <a:solidFill>
                  <a:srgbClr val="0000FF"/>
                </a:solidFill>
              </a:rPr>
              <a:t>Hãy so sánh các tích     x . a và  y . b trong các h</a:t>
            </a:r>
            <a:r>
              <a:rPr lang="vi-VN" altLang="vi-VN" sz="3600">
                <a:solidFill>
                  <a:srgbClr val="0000FF"/>
                </a:solidFill>
              </a:rPr>
              <a:t>ợp chất sau</a:t>
            </a:r>
            <a:r>
              <a:rPr lang="vi-VN" altLang="vi-VN" sz="4800"/>
              <a:t> </a:t>
            </a:r>
            <a:endParaRPr lang="en-US" altLang="vi-VN" sz="4800"/>
          </a:p>
        </p:txBody>
      </p:sp>
      <p:graphicFrame>
        <p:nvGraphicFramePr>
          <p:cNvPr id="3121" name="Group 4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09600" y="1600200"/>
          <a:ext cx="8153400" cy="4064001"/>
        </p:xfrm>
        <a:graphic>
          <a:graphicData uri="http://schemas.openxmlformats.org/drawingml/2006/table">
            <a:tbl>
              <a:tblPr/>
              <a:tblGrid>
                <a:gridCol w="1630363">
                  <a:extLst>
                    <a:ext uri="{9D8B030D-6E8A-4147-A177-3AD203B41FA5}">
                      <a16:colId xmlns:a16="http://schemas.microsoft.com/office/drawing/2014/main" xmlns="" val="1759375693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xmlns="" val="2956548038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xmlns="" val="1973967090"/>
                    </a:ext>
                  </a:extLst>
                </a:gridCol>
                <a:gridCol w="2173287">
                  <a:extLst>
                    <a:ext uri="{9D8B030D-6E8A-4147-A177-3AD203B41FA5}">
                      <a16:colId xmlns:a16="http://schemas.microsoft.com/office/drawing/2014/main" xmlns="" val="3402183647"/>
                    </a:ext>
                  </a:extLst>
                </a:gridCol>
              </a:tblGrid>
              <a:tr h="788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x . 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&gt;,&lt;,=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y . 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69211369"/>
                  </a:ext>
                </a:extLst>
              </a:tr>
              <a:tr h="1092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    II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2 . III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 3 . 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3044951"/>
                  </a:ext>
                </a:extLst>
              </a:tr>
              <a:tr h="1090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    II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2 . V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 5 . 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03413042"/>
                  </a:ext>
                </a:extLst>
              </a:tr>
              <a:tr h="1092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vi-V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    II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H</a:t>
                      </a:r>
                      <a:r>
                        <a:rPr kumimoji="0" lang="en-US" altLang="vi-V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2 . I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NI-Aptima" pitchFamily="2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NI-Aptima" pitchFamily="2" charset="0"/>
                          <a:cs typeface="Times New Roman" panose="02020603050405020304" pitchFamily="18" charset="0"/>
                        </a:rPr>
                        <a:t>   1 . 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1250481"/>
                  </a:ext>
                </a:extLst>
              </a:tr>
            </a:tbl>
          </a:graphicData>
        </a:graphic>
      </p:graphicFrame>
      <p:sp>
        <p:nvSpPr>
          <p:cNvPr id="3148" name="Rectangle 7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3048000"/>
            <a:ext cx="13716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3200"/>
              <a:t>=</a:t>
            </a:r>
          </a:p>
        </p:txBody>
      </p:sp>
      <p:sp>
        <p:nvSpPr>
          <p:cNvPr id="3149" name="Rectangle 7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8200" y="4114800"/>
            <a:ext cx="1219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3200"/>
              <a:t>=</a:t>
            </a:r>
          </a:p>
        </p:txBody>
      </p:sp>
      <p:sp>
        <p:nvSpPr>
          <p:cNvPr id="3150" name="Rectangle 7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2000" y="5257800"/>
            <a:ext cx="1447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3200"/>
              <a:t>=</a:t>
            </a:r>
          </a:p>
        </p:txBody>
      </p:sp>
      <p:sp>
        <p:nvSpPr>
          <p:cNvPr id="3151" name="Rectangle 7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9600" y="5791200"/>
            <a:ext cx="81534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2800">
                <a:solidFill>
                  <a:srgbClr val="0000FF"/>
                </a:solidFill>
              </a:rPr>
              <a:t>So sánh tích  x . a và y . b ta rút ra điều gì ?</a:t>
            </a:r>
          </a:p>
          <a:p>
            <a:pPr algn="ctr"/>
            <a:endParaRPr lang="en-US" altLang="vi-V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0" grpId="0"/>
      <p:bldP spid="3148" grpId="0" animBg="1"/>
      <p:bldP spid="3149" grpId="0" animBg="1"/>
      <p:bldP spid="3150" grpId="0" animBg="1"/>
      <p:bldP spid="31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Frames PPT 0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9216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92166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92167" name="Picture 7" descr="cabg05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2169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1989138"/>
            <a:ext cx="3240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92170" name="Picture 10" descr="Picture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787900" cy="5661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92172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9388" y="2492375"/>
            <a:ext cx="172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2400" b="1" u="sng">
                <a:solidFill>
                  <a:srgbClr val="000099"/>
                </a:solidFill>
              </a:rPr>
              <a:t>2. Kết luận</a:t>
            </a:r>
          </a:p>
        </p:txBody>
      </p:sp>
      <p:sp>
        <p:nvSpPr>
          <p:cNvPr id="92173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2000" y="1441450"/>
            <a:ext cx="36925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>
                <a:solidFill>
                  <a:srgbClr val="000099"/>
                </a:solidFill>
              </a:rPr>
              <a:t>  a  b</a:t>
            </a:r>
          </a:p>
          <a:p>
            <a:r>
              <a:rPr lang="en-US" altLang="vi-VN" sz="3200">
                <a:solidFill>
                  <a:srgbClr val="000099"/>
                </a:solidFill>
              </a:rPr>
              <a:t>A</a:t>
            </a:r>
            <a:r>
              <a:rPr lang="en-US" altLang="vi-VN" sz="3200" baseline="-25000">
                <a:solidFill>
                  <a:srgbClr val="000099"/>
                </a:solidFill>
              </a:rPr>
              <a:t>x</a:t>
            </a:r>
            <a:r>
              <a:rPr lang="en-US" altLang="vi-VN" sz="3200">
                <a:solidFill>
                  <a:srgbClr val="000099"/>
                </a:solidFill>
              </a:rPr>
              <a:t>B</a:t>
            </a:r>
            <a:r>
              <a:rPr lang="en-US" altLang="vi-VN" sz="3200" baseline="-25000">
                <a:solidFill>
                  <a:srgbClr val="000099"/>
                </a:solidFill>
              </a:rPr>
              <a:t>y</a:t>
            </a:r>
            <a:r>
              <a:rPr lang="en-US" altLang="vi-VN" sz="3200">
                <a:solidFill>
                  <a:srgbClr val="000099"/>
                </a:solidFill>
              </a:rPr>
              <a:t>  =&gt;  x .a = y. b</a:t>
            </a:r>
          </a:p>
          <a:p>
            <a:endParaRPr lang="en-US" altLang="vi-VN" sz="3200"/>
          </a:p>
          <a:p>
            <a:endParaRPr lang="en-US" altLang="vi-VN" sz="3200"/>
          </a:p>
        </p:txBody>
      </p:sp>
      <p:sp>
        <p:nvSpPr>
          <p:cNvPr id="92174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27538" y="2276475"/>
            <a:ext cx="453707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Vaäy em haõy phaùt bieåu quy taéc hoùa trò?</a:t>
            </a:r>
          </a:p>
          <a:p>
            <a:endParaRPr lang="en-US" altLang="vi-VN" sz="2800">
              <a:latin typeface="VNI-Times" pitchFamily="2" charset="0"/>
            </a:endParaRPr>
          </a:p>
        </p:txBody>
      </p:sp>
      <p:sp>
        <p:nvSpPr>
          <p:cNvPr id="92175" name="Text Box 1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2924175"/>
            <a:ext cx="2652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</a:rPr>
              <a:t>II</a:t>
            </a:r>
            <a:r>
              <a:rPr lang="en-US" altLang="vi-VN" sz="2400" b="1" u="sng">
                <a:solidFill>
                  <a:srgbClr val="000099"/>
                </a:solidFill>
              </a:rPr>
              <a:t>. Quy tắc hóa trị</a:t>
            </a:r>
          </a:p>
        </p:txBody>
      </p:sp>
      <p:sp>
        <p:nvSpPr>
          <p:cNvPr id="92176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9388" y="3284538"/>
            <a:ext cx="4052887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 b="1" u="sng">
                <a:solidFill>
                  <a:schemeClr val="accent2"/>
                </a:solidFill>
                <a:latin typeface="VNI-Times" pitchFamily="2" charset="0"/>
              </a:rPr>
              <a:t>1.Quy taéc</a:t>
            </a:r>
            <a:r>
              <a:rPr lang="en-US" altLang="vi-VN" sz="2800" b="1">
                <a:solidFill>
                  <a:schemeClr val="accent2"/>
                </a:solidFill>
                <a:latin typeface="VNI-Times" pitchFamily="2" charset="0"/>
              </a:rPr>
              <a:t>:</a:t>
            </a:r>
            <a:r>
              <a:rPr lang="en-US" altLang="vi-VN" sz="2800">
                <a:solidFill>
                  <a:srgbClr val="FF0066"/>
                </a:solidFill>
                <a:latin typeface="VNI-Times" pitchFamily="2" charset="0"/>
              </a:rPr>
              <a:t> </a:t>
            </a:r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Trong coâng thöùc hoùa hoïc</a:t>
            </a:r>
            <a:r>
              <a:rPr lang="en-US" altLang="vi-VN" sz="2800">
                <a:solidFill>
                  <a:srgbClr val="FF0066"/>
                </a:solidFill>
                <a:latin typeface="VNI-Times" pitchFamily="2" charset="0"/>
              </a:rPr>
              <a:t>, </a:t>
            </a:r>
            <a:r>
              <a:rPr lang="en-US" altLang="vi-VN" sz="2800" i="1">
                <a:solidFill>
                  <a:srgbClr val="FF0000"/>
                </a:solidFill>
                <a:latin typeface="VNI-Times" pitchFamily="2" charset="0"/>
              </a:rPr>
              <a:t>tích  chæ soá vaø hoùa trò</a:t>
            </a:r>
            <a:r>
              <a:rPr lang="en-US" altLang="vi-VN" sz="2800" i="1">
                <a:solidFill>
                  <a:srgbClr val="FF0066"/>
                </a:solidFill>
                <a:latin typeface="VNI-Times" pitchFamily="2" charset="0"/>
              </a:rPr>
              <a:t> </a:t>
            </a:r>
            <a:r>
              <a:rPr lang="en-US" altLang="vi-VN" sz="2800" i="1">
                <a:solidFill>
                  <a:srgbClr val="0000FF"/>
                </a:solidFill>
                <a:latin typeface="VNI-Times" pitchFamily="2" charset="0"/>
              </a:rPr>
              <a:t>cuûa nguyeân toá naøy</a:t>
            </a:r>
            <a:r>
              <a:rPr lang="en-US" altLang="vi-VN" sz="2800" i="1">
                <a:solidFill>
                  <a:srgbClr val="FF0066"/>
                </a:solidFill>
                <a:latin typeface="VNI-Times" pitchFamily="2" charset="0"/>
              </a:rPr>
              <a:t> </a:t>
            </a:r>
            <a:r>
              <a:rPr lang="en-US" altLang="vi-VN" sz="2800" i="1">
                <a:solidFill>
                  <a:srgbClr val="6600CC"/>
                </a:solidFill>
                <a:latin typeface="VNI-Times" pitchFamily="2" charset="0"/>
              </a:rPr>
              <a:t>baèng </a:t>
            </a:r>
            <a:r>
              <a:rPr lang="en-US" altLang="vi-VN" sz="2800" i="1">
                <a:solidFill>
                  <a:srgbClr val="FF0066"/>
                </a:solidFill>
                <a:latin typeface="VNI-Times" pitchFamily="2" charset="0"/>
              </a:rPr>
              <a:t>tích chæ soá vaø hoùa trò </a:t>
            </a:r>
            <a:r>
              <a:rPr lang="en-US" altLang="vi-VN" sz="2800" i="1">
                <a:solidFill>
                  <a:srgbClr val="0000FF"/>
                </a:solidFill>
                <a:latin typeface="VNI-Times" pitchFamily="2" charset="0"/>
              </a:rPr>
              <a:t>cuûa nguyeân toá kia</a:t>
            </a:r>
            <a:r>
              <a:rPr lang="en-US" altLang="vi-VN" sz="2800" i="1">
                <a:solidFill>
                  <a:srgbClr val="FF0066"/>
                </a:solidFill>
                <a:latin typeface="VNI-Times" pitchFamily="2" charset="0"/>
              </a:rPr>
              <a:t>.</a:t>
            </a:r>
          </a:p>
        </p:txBody>
      </p:sp>
      <p:sp>
        <p:nvSpPr>
          <p:cNvPr id="92177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0" y="5589588"/>
            <a:ext cx="42846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i="1"/>
              <a:t>*</a:t>
            </a:r>
            <a:r>
              <a:rPr lang="en-US" altLang="vi-VN" sz="2400" i="1">
                <a:solidFill>
                  <a:srgbClr val="003300"/>
                </a:solidFill>
              </a:rPr>
              <a:t>Quy tắc này đúng cả khi B là nhóm nguyên tử</a:t>
            </a:r>
          </a:p>
        </p:txBody>
      </p:sp>
      <p:sp>
        <p:nvSpPr>
          <p:cNvPr id="92178" name="Text Box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500563" y="3500438"/>
            <a:ext cx="4643437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/>
              <a:t>VD:     II    I</a:t>
            </a:r>
          </a:p>
          <a:p>
            <a:r>
              <a:rPr lang="en-US" altLang="vi-VN" sz="2800"/>
              <a:t>       Zn (OH)</a:t>
            </a:r>
            <a:r>
              <a:rPr lang="en-US" altLang="vi-VN" sz="2800" baseline="-25000"/>
              <a:t>2</a:t>
            </a:r>
            <a:r>
              <a:rPr lang="en-US" altLang="vi-VN" sz="2800"/>
              <a:t>                     </a:t>
            </a:r>
          </a:p>
          <a:p>
            <a:r>
              <a:rPr lang="en-US" altLang="vi-VN" sz="2800"/>
              <a:t>         </a:t>
            </a:r>
          </a:p>
          <a:p>
            <a:r>
              <a:rPr lang="en-US" altLang="vi-VN" sz="2800"/>
              <a:t>          </a:t>
            </a:r>
            <a:r>
              <a:rPr lang="en-US" altLang="vi-VN" sz="2800">
                <a:solidFill>
                  <a:schemeClr val="accent2"/>
                </a:solidFill>
                <a:latin typeface="VNI-Times" pitchFamily="2" charset="0"/>
              </a:rPr>
              <a:t>ta coùù: </a:t>
            </a:r>
            <a:r>
              <a:rPr lang="en-US" altLang="vi-VN" sz="2800" b="1">
                <a:solidFill>
                  <a:schemeClr val="accent2"/>
                </a:solidFill>
                <a:latin typeface="VNI-Times" pitchFamily="2" charset="0"/>
              </a:rPr>
              <a:t>II . 1 = I . 2</a:t>
            </a:r>
          </a:p>
          <a:p>
            <a:endParaRPr lang="en-US" altLang="vi-VN" sz="2800">
              <a:latin typeface="VNI-Times" pitchFamily="2" charset="0"/>
            </a:endParaRPr>
          </a:p>
        </p:txBody>
      </p:sp>
      <p:sp>
        <p:nvSpPr>
          <p:cNvPr id="92180" name="Text Box 2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92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9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2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3" grpId="0"/>
      <p:bldP spid="92174" grpId="0"/>
      <p:bldP spid="92176" grpId="0"/>
      <p:bldP spid="92177" grpId="0"/>
      <p:bldP spid="921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Frames PPT 01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9318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93190" name="WordArt 6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93191" name="Picture 7" descr="cabg05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9319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9388" y="1989138"/>
            <a:ext cx="3240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93193" name="Picture 9" descr="Picture1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96975"/>
            <a:ext cx="4787900" cy="5661025"/>
          </a:xfrm>
          <a:prstGeom prst="rect">
            <a:avLst/>
          </a:prstGeom>
          <a:solidFill>
            <a:srgbClr val="0000CC"/>
          </a:solidFill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93194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9388" y="2492375"/>
            <a:ext cx="1724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2400" b="1" u="sng">
                <a:solidFill>
                  <a:srgbClr val="000099"/>
                </a:solidFill>
              </a:rPr>
              <a:t>2. Kết luận</a:t>
            </a:r>
          </a:p>
        </p:txBody>
      </p:sp>
      <p:sp>
        <p:nvSpPr>
          <p:cNvPr id="93197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2924175"/>
            <a:ext cx="2652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</a:rPr>
              <a:t>II</a:t>
            </a:r>
            <a:r>
              <a:rPr lang="en-US" altLang="vi-VN" sz="2400" b="1" u="sng">
                <a:solidFill>
                  <a:srgbClr val="000099"/>
                </a:solidFill>
              </a:rPr>
              <a:t>. Quy tắc hóa trị</a:t>
            </a:r>
          </a:p>
        </p:txBody>
      </p:sp>
      <p:sp>
        <p:nvSpPr>
          <p:cNvPr id="93198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9388" y="3284538"/>
            <a:ext cx="40528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 b="1" u="sng">
                <a:solidFill>
                  <a:schemeClr val="accent2"/>
                </a:solidFill>
                <a:latin typeface="VNI-Times" pitchFamily="2" charset="0"/>
              </a:rPr>
              <a:t>1.Quy taéc</a:t>
            </a:r>
            <a:r>
              <a:rPr lang="en-US" altLang="vi-VN" sz="2800" b="1">
                <a:solidFill>
                  <a:schemeClr val="accent2"/>
                </a:solidFill>
                <a:latin typeface="VNI-Times" pitchFamily="2" charset="0"/>
              </a:rPr>
              <a:t>:</a:t>
            </a:r>
            <a:r>
              <a:rPr lang="en-US" altLang="vi-VN" sz="2800">
                <a:solidFill>
                  <a:srgbClr val="FF0066"/>
                </a:solidFill>
                <a:latin typeface="VNI-Times" pitchFamily="2" charset="0"/>
              </a:rPr>
              <a:t> </a:t>
            </a:r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 </a:t>
            </a:r>
            <a:endParaRPr lang="en-US" altLang="vi-VN" sz="2800" i="1">
              <a:solidFill>
                <a:srgbClr val="FF0066"/>
              </a:solidFill>
              <a:latin typeface="VNI-Times" pitchFamily="2" charset="0"/>
            </a:endParaRPr>
          </a:p>
        </p:txBody>
      </p:sp>
      <p:sp>
        <p:nvSpPr>
          <p:cNvPr id="93201" name="Text Box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1196975"/>
            <a:ext cx="4356100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93202" name="Text Box 1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3213" y="3665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vi-VN"/>
          </a:p>
        </p:txBody>
      </p:sp>
      <p:sp>
        <p:nvSpPr>
          <p:cNvPr id="93203" name="Rectangle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9388" y="3716338"/>
            <a:ext cx="244792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altLang="vi-VN" sz="2800" b="1">
                <a:solidFill>
                  <a:schemeClr val="accent2"/>
                </a:solidFill>
              </a:rPr>
              <a:t>2</a:t>
            </a:r>
            <a:r>
              <a:rPr lang="en-US" altLang="vi-VN" sz="2800" i="1">
                <a:solidFill>
                  <a:schemeClr val="accent2"/>
                </a:solidFill>
              </a:rPr>
              <a:t>.</a:t>
            </a:r>
            <a:r>
              <a:rPr lang="en-US" altLang="vi-VN" sz="3200" b="1" i="1" u="sng">
                <a:solidFill>
                  <a:schemeClr val="accent2"/>
                </a:solidFill>
                <a:latin typeface="VNI-Times" pitchFamily="2" charset="0"/>
              </a:rPr>
              <a:t>Vaän duïng</a:t>
            </a:r>
            <a:r>
              <a:rPr lang="en-US" altLang="vi-VN" sz="3200" b="1" i="1">
                <a:solidFill>
                  <a:schemeClr val="accent2"/>
                </a:solidFill>
                <a:latin typeface="VNI-Times" pitchFamily="2" charset="0"/>
              </a:rPr>
              <a:t>.</a:t>
            </a:r>
          </a:p>
        </p:txBody>
      </p:sp>
      <p:sp>
        <p:nvSpPr>
          <p:cNvPr id="93204" name="Rectangl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0" y="4292600"/>
            <a:ext cx="4284663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a/</a:t>
            </a:r>
            <a:r>
              <a:rPr lang="en-US" altLang="vi-VN" sz="2800">
                <a:latin typeface="VNI-Times" pitchFamily="2" charset="0"/>
              </a:rPr>
              <a:t> </a:t>
            </a:r>
            <a:r>
              <a:rPr lang="en-US" altLang="vi-VN" sz="2800" u="sng">
                <a:solidFill>
                  <a:srgbClr val="0000FF"/>
                </a:solidFill>
                <a:latin typeface="VNI-Times" pitchFamily="2" charset="0"/>
              </a:rPr>
              <a:t>Tính hoùa trò cuûa moät nguyeân toá</a:t>
            </a:r>
            <a:r>
              <a:rPr lang="en-US" altLang="vi-VN" sz="2800">
                <a:latin typeface="VNI-Times" pitchFamily="2" charset="0"/>
              </a:rPr>
              <a:t> </a:t>
            </a:r>
          </a:p>
        </p:txBody>
      </p:sp>
      <p:sp>
        <p:nvSpPr>
          <p:cNvPr id="93205" name="Rectangle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35488" y="1196975"/>
            <a:ext cx="4608512" cy="1143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vi-VN" sz="2800" i="1" u="sng">
                <a:latin typeface="VNI-Times" pitchFamily="2" charset="0"/>
              </a:rPr>
              <a:t>Ví duï</a:t>
            </a:r>
            <a:r>
              <a:rPr lang="en-US" altLang="vi-VN" sz="2800">
                <a:latin typeface="VNI-Times" pitchFamily="2" charset="0"/>
              </a:rPr>
              <a:t>: </a:t>
            </a:r>
            <a:r>
              <a:rPr lang="en-US" altLang="vi-VN" sz="2800">
                <a:solidFill>
                  <a:srgbClr val="660066"/>
                </a:solidFill>
                <a:latin typeface="VNI-Times" pitchFamily="2" charset="0"/>
              </a:rPr>
              <a:t>Tính hoùa trò cuûa nhoâm </a:t>
            </a:r>
          </a:p>
          <a:p>
            <a:r>
              <a:rPr lang="en-US" altLang="vi-VN" sz="2800">
                <a:solidFill>
                  <a:srgbClr val="660066"/>
                </a:solidFill>
                <a:latin typeface="VNI-Times" pitchFamily="2" charset="0"/>
              </a:rPr>
              <a:t>trong nhoâm oxit (Al</a:t>
            </a:r>
            <a:r>
              <a:rPr lang="en-US" altLang="vi-VN" sz="2800" baseline="-25000">
                <a:solidFill>
                  <a:srgbClr val="660066"/>
                </a:solidFill>
                <a:latin typeface="VNI-Times" pitchFamily="2" charset="0"/>
              </a:rPr>
              <a:t>2</a:t>
            </a:r>
            <a:r>
              <a:rPr lang="en-US" altLang="vi-VN" sz="2800">
                <a:solidFill>
                  <a:srgbClr val="660066"/>
                </a:solidFill>
                <a:latin typeface="VNI-Times" pitchFamily="2" charset="0"/>
              </a:rPr>
              <a:t>O</a:t>
            </a:r>
            <a:r>
              <a:rPr lang="en-US" altLang="vi-VN" sz="2800" baseline="-25000">
                <a:solidFill>
                  <a:srgbClr val="660066"/>
                </a:solidFill>
                <a:latin typeface="VNI-Times" pitchFamily="2" charset="0"/>
              </a:rPr>
              <a:t>3</a:t>
            </a:r>
            <a:r>
              <a:rPr lang="en-US" altLang="vi-VN" sz="2800">
                <a:solidFill>
                  <a:srgbClr val="660066"/>
                </a:solidFill>
                <a:latin typeface="VNI-Times" pitchFamily="2" charset="0"/>
              </a:rPr>
              <a:t>).</a:t>
            </a:r>
          </a:p>
        </p:txBody>
      </p:sp>
      <p:sp>
        <p:nvSpPr>
          <p:cNvPr id="93206" name="Rectangle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54664" y="2206036"/>
            <a:ext cx="1524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2400" dirty="0">
                <a:solidFill>
                  <a:srgbClr val="FF0000"/>
                </a:solidFill>
                <a:latin typeface="VNI-Aptima" pitchFamily="2" charset="0"/>
              </a:rPr>
              <a:t>Giải</a:t>
            </a:r>
          </a:p>
        </p:txBody>
      </p:sp>
      <p:sp>
        <p:nvSpPr>
          <p:cNvPr id="93207" name="Rectangle 2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00563" y="2924175"/>
            <a:ext cx="4643437" cy="320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Tx/>
              <a:buChar char="-"/>
            </a:pPr>
            <a:r>
              <a:rPr lang="en-US" altLang="vi-VN" sz="2800" dirty="0">
                <a:solidFill>
                  <a:srgbClr val="FF0066"/>
                </a:solidFill>
                <a:latin typeface="VNI-Centur" pitchFamily="2" charset="0"/>
              </a:rPr>
              <a:t> </a:t>
            </a:r>
            <a:r>
              <a:rPr lang="en-US" altLang="vi-VN" sz="2800" dirty="0">
                <a:solidFill>
                  <a:schemeClr val="accent2"/>
                </a:solidFill>
                <a:latin typeface="Times" pitchFamily="18" charset="0"/>
              </a:rPr>
              <a:t>Biết </a:t>
            </a:r>
            <a:r>
              <a:rPr lang="en-US" altLang="vi-VN" sz="2800" dirty="0" err="1" smtClean="0">
                <a:solidFill>
                  <a:schemeClr val="accent2"/>
                </a:solidFill>
                <a:latin typeface="Times" pitchFamily="18" charset="0"/>
              </a:rPr>
              <a:t>oxi</a:t>
            </a:r>
            <a:r>
              <a:rPr lang="en-US" altLang="vi-VN" sz="2800" dirty="0">
                <a:solidFill>
                  <a:schemeClr val="accent2"/>
                </a:solidFill>
                <a:latin typeface="Times" pitchFamily="18" charset="0"/>
              </a:rPr>
              <a:t> có hóa </a:t>
            </a:r>
            <a:r>
              <a:rPr lang="en-US" altLang="vi-VN" sz="2800" dirty="0" smtClean="0">
                <a:solidFill>
                  <a:schemeClr val="accent2"/>
                </a:solidFill>
                <a:latin typeface="Times" pitchFamily="18" charset="0"/>
              </a:rPr>
              <a:t>trị II</a:t>
            </a:r>
            <a:r>
              <a:rPr lang="en-US" altLang="vi-VN" sz="2800" dirty="0">
                <a:solidFill>
                  <a:schemeClr val="accent2"/>
                </a:solidFill>
                <a:latin typeface="Times" pitchFamily="18" charset="0"/>
              </a:rPr>
              <a:t>.               </a:t>
            </a:r>
          </a:p>
          <a:p>
            <a:pPr>
              <a:buFontTx/>
              <a:buChar char="-"/>
            </a:pPr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 Gọi hóa trị </a:t>
            </a:r>
            <a:r>
              <a:rPr lang="en-US" altLang="vi-VN" sz="2800" dirty="0" smtClean="0">
                <a:solidFill>
                  <a:srgbClr val="FF0066"/>
                </a:solidFill>
                <a:latin typeface="Times" pitchFamily="18" charset="0"/>
              </a:rPr>
              <a:t>của Al là a </a:t>
            </a:r>
            <a:endParaRPr lang="en-US" altLang="vi-VN" sz="2800" dirty="0">
              <a:solidFill>
                <a:srgbClr val="FF0066"/>
              </a:solidFill>
              <a:latin typeface="Times" pitchFamily="18" charset="0"/>
            </a:endParaRPr>
          </a:p>
          <a:p>
            <a:endParaRPr lang="en-US" altLang="vi-VN" sz="2800" dirty="0">
              <a:solidFill>
                <a:srgbClr val="FF0066"/>
              </a:solidFill>
              <a:latin typeface="Times" pitchFamily="18" charset="0"/>
            </a:endParaRP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Ta có:      </a:t>
            </a:r>
            <a:r>
              <a:rPr lang="en-US" altLang="vi-VN" sz="2800" dirty="0">
                <a:solidFill>
                  <a:srgbClr val="660066"/>
                </a:solidFill>
                <a:latin typeface="Times" pitchFamily="18" charset="0"/>
              </a:rPr>
              <a:t>Al</a:t>
            </a:r>
            <a:r>
              <a:rPr lang="en-US" altLang="vi-VN" sz="2800" baseline="-25000" dirty="0">
                <a:solidFill>
                  <a:srgbClr val="660066"/>
                </a:solidFill>
                <a:latin typeface="Times" pitchFamily="18" charset="0"/>
              </a:rPr>
              <a:t>2</a:t>
            </a:r>
            <a:r>
              <a:rPr lang="en-US" altLang="vi-VN" sz="2800" dirty="0">
                <a:solidFill>
                  <a:srgbClr val="660066"/>
                </a:solidFill>
                <a:latin typeface="Times" pitchFamily="18" charset="0"/>
              </a:rPr>
              <a:t>O</a:t>
            </a:r>
            <a:r>
              <a:rPr lang="en-US" altLang="vi-VN" sz="2800" baseline="-25000" dirty="0">
                <a:solidFill>
                  <a:srgbClr val="660066"/>
                </a:solidFill>
                <a:latin typeface="Times" pitchFamily="18" charset="0"/>
              </a:rPr>
              <a:t>3</a:t>
            </a:r>
            <a:r>
              <a:rPr lang="en-US" altLang="vi-VN" sz="2800" dirty="0">
                <a:solidFill>
                  <a:srgbClr val="660066"/>
                </a:solidFill>
                <a:latin typeface="Times" pitchFamily="18" charset="0"/>
              </a:rPr>
              <a:t> .</a:t>
            </a:r>
            <a:endParaRPr lang="en-US" altLang="vi-VN" sz="2800" dirty="0">
              <a:solidFill>
                <a:srgbClr val="FF0066"/>
              </a:solidFill>
              <a:latin typeface="Times" pitchFamily="18" charset="0"/>
            </a:endParaRP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- Áp dụng qui tắc hóa </a:t>
            </a:r>
            <a:r>
              <a:rPr lang="en-US" altLang="vi-VN" sz="2800" dirty="0" smtClean="0">
                <a:solidFill>
                  <a:srgbClr val="FF0066"/>
                </a:solidFill>
                <a:latin typeface="Times" pitchFamily="18" charset="0"/>
              </a:rPr>
              <a:t>trị</a:t>
            </a:r>
            <a:r>
              <a:rPr lang="en-US" altLang="vi-VN" sz="2800" dirty="0" smtClean="0">
                <a:solidFill>
                  <a:srgbClr val="FF0066"/>
                </a:solidFill>
                <a:latin typeface="Times" pitchFamily="18" charset="0"/>
                <a:sym typeface="Symbol" panose="05050102010706020507" pitchFamily="18" charset="2"/>
              </a:rPr>
              <a:t>.</a:t>
            </a:r>
            <a:endParaRPr lang="en-US" altLang="vi-VN" sz="2800" dirty="0">
              <a:solidFill>
                <a:srgbClr val="FF0066"/>
              </a:solidFill>
              <a:latin typeface="Times" pitchFamily="18" charset="0"/>
              <a:sym typeface="Symbol" panose="05050102010706020507" pitchFamily="18" charset="2"/>
            </a:endParaRP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  <a:sym typeface="Symbol" panose="05050102010706020507" pitchFamily="18" charset="2"/>
              </a:rPr>
              <a:t>    ta có: </a:t>
            </a:r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2.a = 3. II  </a:t>
            </a: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                 </a:t>
            </a: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         </a:t>
            </a:r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  <a:sym typeface="Symbol" panose="05050102010706020507" pitchFamily="18" charset="2"/>
              </a:rPr>
              <a:t>=&gt;</a:t>
            </a:r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   </a:t>
            </a:r>
          </a:p>
          <a:p>
            <a:r>
              <a:rPr lang="en-US" altLang="vi-VN" sz="2800" dirty="0">
                <a:solidFill>
                  <a:srgbClr val="FF0066"/>
                </a:solidFill>
                <a:latin typeface="Times" pitchFamily="18" charset="0"/>
              </a:rPr>
              <a:t>Vậy: Al có hóa </a:t>
            </a:r>
            <a:r>
              <a:rPr lang="en-US" altLang="vi-VN" sz="2800" dirty="0" smtClean="0">
                <a:solidFill>
                  <a:srgbClr val="FF0066"/>
                </a:solidFill>
                <a:latin typeface="Times" pitchFamily="18" charset="0"/>
              </a:rPr>
              <a:t>trị </a:t>
            </a:r>
            <a:r>
              <a:rPr lang="en-US" altLang="vi-VN" sz="2800" dirty="0" smtClean="0">
                <a:solidFill>
                  <a:schemeClr val="accent2"/>
                </a:solidFill>
                <a:latin typeface="Times" pitchFamily="18" charset="0"/>
              </a:rPr>
              <a:t>III</a:t>
            </a:r>
            <a:r>
              <a:rPr lang="en-US" altLang="vi-VN" sz="2800" dirty="0" smtClean="0">
                <a:solidFill>
                  <a:srgbClr val="FF0066"/>
                </a:solidFill>
                <a:latin typeface="VNI-Centur" pitchFamily="2" charset="0"/>
              </a:rPr>
              <a:t> </a:t>
            </a:r>
            <a:endParaRPr lang="en-US" altLang="vi-VN" sz="2800" dirty="0">
              <a:solidFill>
                <a:srgbClr val="FF0066"/>
              </a:solidFill>
              <a:latin typeface="VNI-Centur" pitchFamily="2" charset="0"/>
            </a:endParaRPr>
          </a:p>
        </p:txBody>
      </p:sp>
      <p:sp>
        <p:nvSpPr>
          <p:cNvPr id="93208" name="Rectangle 2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084888" y="3573463"/>
            <a:ext cx="830262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>
                <a:solidFill>
                  <a:schemeClr val="accent2"/>
                </a:solidFill>
              </a:rPr>
              <a:t>  </a:t>
            </a:r>
            <a:r>
              <a:rPr lang="en-US" altLang="vi-VN" b="1">
                <a:solidFill>
                  <a:schemeClr val="accent2"/>
                </a:solidFill>
              </a:rPr>
              <a:t>a     II</a:t>
            </a:r>
          </a:p>
        </p:txBody>
      </p:sp>
      <p:graphicFrame>
        <p:nvGraphicFramePr>
          <p:cNvPr id="93209" name="Object 25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6443663" y="5229225"/>
          <a:ext cx="187325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55" name="Equation" r:id="rId22" imgW="863280" imgH="393480" progId="Equation.DSMT4">
                  <p:embed/>
                </p:oleObj>
              </mc:Choice>
              <mc:Fallback>
                <p:oleObj name="Equation" r:id="rId22" imgW="863280" imgH="3934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5229225"/>
                        <a:ext cx="187325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3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32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32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3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32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32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32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3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3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32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3" grpId="0"/>
      <p:bldP spid="93204" grpId="0" build="p"/>
      <p:bldP spid="93205" grpId="0" animBg="1"/>
      <p:bldP spid="93206" grpId="0" animBg="1"/>
      <p:bldP spid="932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1" descr="Picture32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9475" y="423863"/>
            <a:ext cx="7508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3600" b="1">
                <a:solidFill>
                  <a:srgbClr val="0000FF"/>
                </a:solidFill>
              </a:rPr>
              <a:t>KIỂM TRA MIỆNG</a:t>
            </a:r>
          </a:p>
        </p:txBody>
      </p:sp>
      <p:sp>
        <p:nvSpPr>
          <p:cNvPr id="77850" name="Text Box 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188" y="4786313"/>
            <a:ext cx="23764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vi-VN"/>
          </a:p>
        </p:txBody>
      </p:sp>
      <p:sp>
        <p:nvSpPr>
          <p:cNvPr id="77851" name="Text Box 2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188" y="5734050"/>
            <a:ext cx="7921625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000" b="1">
                <a:solidFill>
                  <a:srgbClr val="0000FF"/>
                </a:solidFill>
              </a:rPr>
              <a:t>Với O = 16đvC; Cl = 35,5đvC; H = 1đvC; S = 32đvC; Na = 23đvC</a:t>
            </a:r>
            <a:endParaRPr lang="vi-VN" altLang="vi-VN" sz="2000" b="1">
              <a:solidFill>
                <a:srgbClr val="0000FF"/>
              </a:solidFill>
            </a:endParaRPr>
          </a:p>
        </p:txBody>
      </p:sp>
      <p:sp>
        <p:nvSpPr>
          <p:cNvPr id="77914" name="Text Box 9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75238" y="50117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400" b="1">
                <a:solidFill>
                  <a:srgbClr val="CC3300"/>
                </a:solidFill>
              </a:rPr>
              <a:t>NaCl</a:t>
            </a:r>
          </a:p>
        </p:txBody>
      </p:sp>
      <p:sp>
        <p:nvSpPr>
          <p:cNvPr id="77915" name="Text Box 9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3800" y="4076700"/>
            <a:ext cx="1069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vi-VN" altLang="vi-VN" sz="2400" b="1">
                <a:solidFill>
                  <a:srgbClr val="CC3300"/>
                </a:solidFill>
              </a:rPr>
              <a:t>H</a:t>
            </a:r>
            <a:r>
              <a:rPr lang="vi-VN" altLang="vi-VN" sz="2400" b="1" baseline="-25000">
                <a:solidFill>
                  <a:srgbClr val="CC3300"/>
                </a:solidFill>
              </a:rPr>
              <a:t>2</a:t>
            </a:r>
            <a:r>
              <a:rPr lang="vi-VN" altLang="vi-VN" sz="2400" b="1">
                <a:solidFill>
                  <a:srgbClr val="CC3300"/>
                </a:solidFill>
              </a:rPr>
              <a:t>SO</a:t>
            </a:r>
            <a:r>
              <a:rPr lang="vi-VN" altLang="vi-VN" sz="2400" b="1" baseline="-25000">
                <a:solidFill>
                  <a:srgbClr val="CC3300"/>
                </a:solidFill>
              </a:rPr>
              <a:t>4</a:t>
            </a:r>
            <a:endParaRPr lang="vi-VN" altLang="vi-VN" sz="2400" b="1">
              <a:solidFill>
                <a:srgbClr val="CC3300"/>
              </a:solidFill>
            </a:endParaRPr>
          </a:p>
        </p:txBody>
      </p:sp>
      <p:sp>
        <p:nvSpPr>
          <p:cNvPr id="77916" name="Text Box 9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75238" y="3284538"/>
            <a:ext cx="792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400" b="1">
                <a:solidFill>
                  <a:srgbClr val="CC3300"/>
                </a:solidFill>
              </a:rPr>
              <a:t>H</a:t>
            </a:r>
            <a:r>
              <a:rPr lang="vi-VN" altLang="vi-VN" sz="2400" b="1" baseline="-25000">
                <a:solidFill>
                  <a:srgbClr val="CC3300"/>
                </a:solidFill>
              </a:rPr>
              <a:t>2</a:t>
            </a:r>
            <a:r>
              <a:rPr lang="vi-VN" altLang="vi-VN" sz="2400" b="1">
                <a:solidFill>
                  <a:srgbClr val="CC3300"/>
                </a:solidFill>
              </a:rPr>
              <a:t>O</a:t>
            </a:r>
          </a:p>
        </p:txBody>
      </p:sp>
      <p:sp>
        <p:nvSpPr>
          <p:cNvPr id="77917" name="Text Box 9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19700" y="2419350"/>
            <a:ext cx="792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400" b="1">
                <a:solidFill>
                  <a:srgbClr val="CC3300"/>
                </a:solidFill>
              </a:rPr>
              <a:t>Cl</a:t>
            </a:r>
            <a:r>
              <a:rPr lang="vi-VN" altLang="vi-VN" sz="2400" b="1" baseline="-25000">
                <a:solidFill>
                  <a:srgbClr val="CC3300"/>
                </a:solidFill>
              </a:rPr>
              <a:t>2</a:t>
            </a:r>
            <a:endParaRPr lang="vi-VN" altLang="vi-VN" sz="2400" b="1">
              <a:solidFill>
                <a:srgbClr val="CC3300"/>
              </a:solidFill>
            </a:endParaRPr>
          </a:p>
        </p:txBody>
      </p:sp>
      <p:sp>
        <p:nvSpPr>
          <p:cNvPr id="77918" name="Text Box 9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86538" y="5011738"/>
            <a:ext cx="1728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800" b="1">
                <a:solidFill>
                  <a:srgbClr val="CC3300"/>
                </a:solidFill>
              </a:rPr>
              <a:t>58,5đvC</a:t>
            </a:r>
          </a:p>
        </p:txBody>
      </p:sp>
      <p:sp>
        <p:nvSpPr>
          <p:cNvPr id="77919" name="Text Box 9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86538" y="4219575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800" b="1">
                <a:solidFill>
                  <a:srgbClr val="CC3300"/>
                </a:solidFill>
              </a:rPr>
              <a:t>98đvC</a:t>
            </a:r>
          </a:p>
        </p:txBody>
      </p:sp>
      <p:sp>
        <p:nvSpPr>
          <p:cNvPr id="77920" name="Text Box 9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31000" y="2419350"/>
            <a:ext cx="14414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800" b="1">
                <a:solidFill>
                  <a:srgbClr val="CC3300"/>
                </a:solidFill>
              </a:rPr>
              <a:t>71đvC</a:t>
            </a:r>
          </a:p>
        </p:txBody>
      </p:sp>
      <p:sp>
        <p:nvSpPr>
          <p:cNvPr id="77921" name="Text Box 9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86538" y="3284538"/>
            <a:ext cx="1441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800" b="1">
                <a:solidFill>
                  <a:srgbClr val="CC3300"/>
                </a:solidFill>
              </a:rPr>
              <a:t>18đvC</a:t>
            </a:r>
          </a:p>
        </p:txBody>
      </p:sp>
      <p:graphicFrame>
        <p:nvGraphicFramePr>
          <p:cNvPr id="78191" name="Group 367"/>
          <p:cNvGraphicFramePr>
            <a:graphicFrameLocks noGrp="1"/>
          </p:cNvGraphicFramePr>
          <p:nvPr>
            <p:custDataLst>
              <p:tags r:id="rId13"/>
            </p:custDataLst>
          </p:nvPr>
        </p:nvGraphicFramePr>
        <p:xfrm>
          <a:off x="755650" y="981075"/>
          <a:ext cx="7488238" cy="4780534"/>
        </p:xfrm>
        <a:graphic>
          <a:graphicData uri="http://schemas.openxmlformats.org/drawingml/2006/table">
            <a:tbl>
              <a:tblPr/>
              <a:tblGrid>
                <a:gridCol w="1871663">
                  <a:extLst>
                    <a:ext uri="{9D8B030D-6E8A-4147-A177-3AD203B41FA5}">
                      <a16:colId xmlns:a16="http://schemas.microsoft.com/office/drawing/2014/main" xmlns="" val="4261013714"/>
                    </a:ext>
                  </a:extLst>
                </a:gridCol>
                <a:gridCol w="1873250">
                  <a:extLst>
                    <a:ext uri="{9D8B030D-6E8A-4147-A177-3AD203B41FA5}">
                      <a16:colId xmlns:a16="http://schemas.microsoft.com/office/drawing/2014/main" xmlns="" val="4205911232"/>
                    </a:ext>
                  </a:extLst>
                </a:gridCol>
                <a:gridCol w="1871662">
                  <a:extLst>
                    <a:ext uri="{9D8B030D-6E8A-4147-A177-3AD203B41FA5}">
                      <a16:colId xmlns:a16="http://schemas.microsoft.com/office/drawing/2014/main" xmlns="" val="135285375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xmlns="" val="1600852524"/>
                    </a:ext>
                  </a:extLst>
                </a:gridCol>
              </a:tblGrid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 chất</a:t>
                      </a: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Thành phần phân tử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CTHH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7873408"/>
                  </a:ext>
                </a:extLst>
              </a:tr>
              <a:tr h="871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khí Clo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2Cl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16187345"/>
                  </a:ext>
                </a:extLst>
              </a:tr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Nước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2H, 1O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6584636"/>
                  </a:ext>
                </a:extLst>
              </a:tr>
              <a:tr h="882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Axit sunfuric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2H,1S,4O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4872179"/>
                  </a:ext>
                </a:extLst>
              </a:tr>
              <a:tr h="8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Muối ăn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1Na,1Cl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4141432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8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7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7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7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7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7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7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7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7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autoUpdateAnimBg="0"/>
      <p:bldP spid="77851" grpId="0" animBg="1"/>
      <p:bldP spid="77915" grpId="0" autoUpdateAnimBg="0"/>
      <p:bldP spid="77916" grpId="0" autoUpdateAnimBg="0"/>
      <p:bldP spid="77918" grpId="0" autoUpdateAnimBg="0"/>
      <p:bldP spid="77919" grpId="0" autoUpdateAnimBg="0"/>
      <p:bldP spid="77920" grpId="0" autoUpdateAnimBg="0"/>
      <p:bldP spid="7792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69" name="Group 5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424" y="224"/>
            <a:chExt cx="10465" cy="15061"/>
          </a:xfrm>
        </p:grpSpPr>
        <p:pic>
          <p:nvPicPr>
            <p:cNvPr id="13370" name="Picture 58" descr="khung 7x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1" t="2290" r="3043" b="1874"/>
            <a:stretch>
              <a:fillRect/>
            </a:stretch>
          </p:blipFill>
          <p:spPr bwMode="auto">
            <a:xfrm>
              <a:off x="1424" y="224"/>
              <a:ext cx="10465" cy="1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71" name="Picture 59" descr="clip_image002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" y="2565"/>
              <a:ext cx="8800" cy="12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72" name="Text Box 6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55738" y="25130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vi-VN"/>
          </a:p>
        </p:txBody>
      </p:sp>
      <p:sp>
        <p:nvSpPr>
          <p:cNvPr id="13373" name="Rectangle 6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19250" y="1341438"/>
            <a:ext cx="5948363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Tính hoùa trò cuûa:</a:t>
            </a:r>
            <a:b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</a:b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      a/  SO</a:t>
            </a:r>
            <a:r>
              <a:rPr lang="en-US" altLang="vi-VN" sz="3200" baseline="-25000">
                <a:solidFill>
                  <a:srgbClr val="000066"/>
                </a:solidFill>
                <a:latin typeface="VNI-Times" pitchFamily="2" charset="0"/>
              </a:rPr>
              <a:t>4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 trong hôïp chaát H</a:t>
            </a:r>
            <a:r>
              <a:rPr lang="en-US" altLang="vi-VN" sz="3200" baseline="-25000">
                <a:solidFill>
                  <a:srgbClr val="000066"/>
                </a:solidFill>
                <a:latin typeface="VNI-Times" pitchFamily="2" charset="0"/>
              </a:rPr>
              <a:t>2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SO</a:t>
            </a:r>
            <a:r>
              <a:rPr lang="en-US" altLang="vi-VN" sz="3200" baseline="-25000">
                <a:solidFill>
                  <a:srgbClr val="000066"/>
                </a:solidFill>
                <a:latin typeface="VNI-Times" pitchFamily="2" charset="0"/>
              </a:rPr>
              <a:t>4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 </a:t>
            </a:r>
            <a:b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</a:b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      b/  N   trong hôïp chaát N</a:t>
            </a:r>
            <a:r>
              <a:rPr lang="en-US" altLang="vi-VN" sz="3200" baseline="-25000">
                <a:solidFill>
                  <a:srgbClr val="000066"/>
                </a:solidFill>
                <a:latin typeface="VNI-Times" pitchFamily="2" charset="0"/>
              </a:rPr>
              <a:t>2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O</a:t>
            </a:r>
            <a:r>
              <a:rPr lang="en-US" altLang="vi-VN" sz="3200" baseline="-25000">
                <a:solidFill>
                  <a:srgbClr val="000066"/>
                </a:solidFill>
                <a:latin typeface="VNI-Times" pitchFamily="2" charset="0"/>
              </a:rPr>
              <a:t>5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.</a:t>
            </a:r>
          </a:p>
          <a:p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      c/  Cu trong hôïp chaát</a:t>
            </a:r>
            <a:r>
              <a:rPr lang="en-US" altLang="vi-VN" sz="3200" b="1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>
                <a:solidFill>
                  <a:srgbClr val="000066"/>
                </a:solidFill>
                <a:latin typeface="Times New Roman" panose="02020603050405020304" pitchFamily="18" charset="0"/>
              </a:rPr>
              <a:t>Cu(OH)</a:t>
            </a:r>
            <a:r>
              <a:rPr lang="en-US" altLang="vi-VN" sz="3200" baseline="-2500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vi-VN">
                <a:solidFill>
                  <a:srgbClr val="000066"/>
                </a:solidFill>
              </a:rPr>
              <a:t> </a:t>
            </a:r>
          </a:p>
          <a:p>
            <a:r>
              <a:rPr lang="en-US" altLang="vi-VN">
                <a:solidFill>
                  <a:srgbClr val="000066"/>
                </a:solidFill>
              </a:rPr>
              <a:t>           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d/ P trong 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hôïp chaát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  P</a:t>
            </a:r>
            <a:r>
              <a:rPr lang="en-US" altLang="vi-VN" sz="3200" baseline="-25000">
                <a:solidFill>
                  <a:srgbClr val="000066"/>
                </a:solidFill>
                <a:latin typeface=".VnTime" panose="020B7200000000000000" pitchFamily="34" charset="0"/>
              </a:rPr>
              <a:t>2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O</a:t>
            </a:r>
            <a:r>
              <a:rPr lang="en-US" altLang="vi-VN" sz="3200" baseline="-25000">
                <a:solidFill>
                  <a:srgbClr val="000066"/>
                </a:solidFill>
                <a:latin typeface=".VnTime" panose="020B7200000000000000" pitchFamily="34" charset="0"/>
              </a:rPr>
              <a:t>5</a:t>
            </a:r>
          </a:p>
          <a:p>
            <a:r>
              <a:rPr lang="en-US" altLang="vi-VN" sz="3200" baseline="-25000">
                <a:solidFill>
                  <a:srgbClr val="000066"/>
                </a:solidFill>
                <a:latin typeface=".VnTime" panose="020B7200000000000000" pitchFamily="34" charset="0"/>
              </a:rPr>
              <a:t>          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e/ Al </a:t>
            </a:r>
            <a:r>
              <a:rPr lang="en-US" altLang="vi-VN" sz="3200">
                <a:solidFill>
                  <a:srgbClr val="000066"/>
                </a:solidFill>
                <a:latin typeface="VNI-Times" pitchFamily="2" charset="0"/>
              </a:rPr>
              <a:t>trong hôïp chaát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 Al</a:t>
            </a:r>
            <a:r>
              <a:rPr lang="en-US" altLang="vi-VN" sz="3200" baseline="-25000">
                <a:solidFill>
                  <a:srgbClr val="000066"/>
                </a:solidFill>
                <a:latin typeface=".VnTime" panose="020B7200000000000000" pitchFamily="34" charset="0"/>
              </a:rPr>
              <a:t>2</a:t>
            </a:r>
            <a:r>
              <a:rPr lang="en-US" altLang="vi-VN" sz="3200">
                <a:solidFill>
                  <a:srgbClr val="000066"/>
                </a:solidFill>
                <a:latin typeface=".VnTime" panose="020B7200000000000000" pitchFamily="34" charset="0"/>
              </a:rPr>
              <a:t>O</a:t>
            </a:r>
            <a:r>
              <a:rPr lang="en-US" altLang="vi-VN" sz="3200" baseline="-25000">
                <a:solidFill>
                  <a:srgbClr val="000066"/>
                </a:solidFill>
                <a:latin typeface=".VnTime" panose="020B7200000000000000" pitchFamily="34" charset="0"/>
              </a:rPr>
              <a:t>3</a:t>
            </a:r>
          </a:p>
        </p:txBody>
      </p:sp>
      <p:sp>
        <p:nvSpPr>
          <p:cNvPr id="13374" name="Text Box 6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87675" y="404813"/>
            <a:ext cx="2012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600" b="1">
                <a:solidFill>
                  <a:srgbClr val="000099"/>
                </a:solidFill>
              </a:rPr>
              <a:t>BÀI TẬP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73" grpId="0"/>
      <p:bldP spid="133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6858000"/>
          </a:xfrm>
          <a:prstGeom prst="flowChartPreparation">
            <a:avLst/>
          </a:prstGeom>
          <a:solidFill>
            <a:srgbClr val="A9D5D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vi-VN" sz="2800" b="1">
              <a:solidFill>
                <a:srgbClr val="FF0000"/>
              </a:solidFill>
            </a:endParaRPr>
          </a:p>
        </p:txBody>
      </p:sp>
      <p:sp>
        <p:nvSpPr>
          <p:cNvPr id="16391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47813" y="0"/>
            <a:ext cx="7129462" cy="661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en-US" altLang="vi-VN" sz="3600" b="1" i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vi-VN" sz="3600" b="1" i="1" u="sng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t</a:t>
            </a:r>
            <a:r>
              <a:rPr lang="en-US" altLang="vi-VN" sz="3600" b="1" i="1" u="sng">
                <a:solidFill>
                  <a:srgbClr val="000066"/>
                </a:solidFill>
                <a:latin typeface="VNI-Times" pitchFamily="2" charset="0"/>
                <a:cs typeface="Times New Roman" panose="02020603050405020304" pitchFamily="18" charset="0"/>
              </a:rPr>
              <a:t>aä</a:t>
            </a:r>
            <a:r>
              <a:rPr lang="en-US" altLang="vi-VN" sz="3600" b="1" i="1" u="sng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vi-VN" sz="36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vi-VN" sz="3600" b="1" u="sng"/>
          </a:p>
          <a:p>
            <a:pPr algn="just" eaLnBrk="0" hangingPunct="0"/>
            <a:r>
              <a:rPr lang="en-US" altLang="vi-V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vi-VN" sz="2800" b="1" i="1">
                <a:solidFill>
                  <a:srgbClr val="F61AE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bài học ở tiết học này:</a:t>
            </a:r>
            <a:endParaRPr lang="en-US" altLang="vi-VN" sz="2800" b="1">
              <a:solidFill>
                <a:srgbClr val="F61AEC"/>
              </a:solidFill>
            </a:endParaRPr>
          </a:p>
          <a:p>
            <a:pPr algn="just" eaLnBrk="0" hangingPunct="0"/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- Hoïc thuoäc quy taéc hoùa trò.</a:t>
            </a:r>
            <a:endParaRPr lang="en-US" altLang="vi-VN" sz="2800" b="1"/>
          </a:p>
          <a:p>
            <a:pPr algn="just" eaLnBrk="0" hangingPunct="0"/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- Laøm baøi taäp 1 ,2, 3, 4/ 37, 38  SGK</a:t>
            </a:r>
            <a:endParaRPr lang="en-US" altLang="vi-VN" sz="2800" b="1"/>
          </a:p>
          <a:p>
            <a:pPr algn="just" eaLnBrk="0" hangingPunct="0"/>
            <a:r>
              <a:rPr lang="en-US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- HS khá làm</a:t>
            </a:r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 BT 10.4 ; 10.5 SBT</a:t>
            </a:r>
            <a:endParaRPr lang="en-US" altLang="vi-VN" sz="2800" b="1"/>
          </a:p>
          <a:p>
            <a:pPr algn="just" eaLnBrk="0" hangingPunct="0"/>
            <a:r>
              <a:rPr lang="en-US" altLang="vi-VN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vi-VN" sz="2800" b="1" i="1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với bài học ở tiết học tiếp theo:</a:t>
            </a:r>
            <a:endParaRPr lang="en-US" altLang="vi-VN" sz="2800" b="1">
              <a:solidFill>
                <a:srgbClr val="CC3300"/>
              </a:solidFill>
            </a:endParaRPr>
          </a:p>
          <a:p>
            <a:pPr algn="just" eaLnBrk="0" hangingPunct="0"/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- Ñoïc tröôùc phaàn 2b/ II vaän duïng quy taéc hoùa trò ñeå laäp CTHH cuûa hôïp chaát.</a:t>
            </a:r>
            <a:endParaRPr lang="en-US" altLang="vi-VN" sz="2800" b="1"/>
          </a:p>
          <a:p>
            <a:pPr algn="just" eaLnBrk="0" hangingPunct="0"/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+</a:t>
            </a:r>
            <a:r>
              <a:rPr lang="en-US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800" b="1">
                <a:latin typeface="VNI-Times" pitchFamily="2" charset="0"/>
                <a:cs typeface="Times New Roman" panose="02020603050405020304" pitchFamily="18" charset="0"/>
              </a:rPr>
              <a:t> b</a:t>
            </a:r>
            <a:r>
              <a:rPr lang="vi-VN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ước lập CTHH của hợp chất theo hóa tri?</a:t>
            </a:r>
            <a:endParaRPr lang="en-US" altLang="vi-VN" sz="2800" b="1"/>
          </a:p>
          <a:p>
            <a:pPr algn="just" eaLnBrk="0" hangingPunct="0"/>
            <a:r>
              <a:rPr lang="pt-BR" altLang="vi-VN" sz="2800" b="1">
                <a:latin typeface="VNI-Times" pitchFamily="2" charset="0"/>
                <a:cs typeface="Times New Roman" panose="02020603050405020304" pitchFamily="18" charset="0"/>
              </a:rPr>
              <a:t>- Tìm hi</a:t>
            </a:r>
            <a:r>
              <a:rPr lang="pt-BR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ểu  nếu a = b =&gt; x và y = ?</a:t>
            </a:r>
            <a:endParaRPr lang="en-US" altLang="vi-VN" sz="2800" b="1"/>
          </a:p>
          <a:p>
            <a:pPr algn="ctr"/>
            <a:r>
              <a:rPr lang="pt-BR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pt-BR" altLang="vi-VN" sz="2800" b="1">
                <a:latin typeface="VNI-Times" pitchFamily="2" charset="0"/>
                <a:cs typeface="Times New Roman" panose="02020603050405020304" pitchFamily="18" charset="0"/>
              </a:rPr>
              <a:t>a        </a:t>
            </a:r>
            <a:r>
              <a:rPr lang="pt-BR" altLang="vi-VN" sz="2800">
                <a:latin typeface="VNI-Times" pitchFamily="2" charset="0"/>
              </a:rPr>
              <a:t>b =&gt; </a:t>
            </a:r>
            <a:r>
              <a:rPr lang="pt-BR" altLang="vi-VN" sz="2800" b="1">
                <a:latin typeface="Times New Roman" panose="02020603050405020304" pitchFamily="18" charset="0"/>
              </a:rPr>
              <a:t>x và y = ?</a:t>
            </a:r>
          </a:p>
          <a:p>
            <a:r>
              <a:rPr lang="pt-BR" altLang="vi-VN" sz="2800" b="1">
                <a:latin typeface="VNI-Times" pitchFamily="2" charset="0"/>
              </a:rPr>
              <a:t>Hoïc thuoäc hoùa trò moät soá nguyeân toá phoå bieán.</a:t>
            </a:r>
          </a:p>
          <a:p>
            <a:pPr algn="just" eaLnBrk="0" hangingPunct="0"/>
            <a:r>
              <a:rPr lang="pt-BR" altLang="vi-VN" sz="2800" b="1">
                <a:latin typeface="VNI-Times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394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vi-VN"/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211638" y="4868863"/>
          <a:ext cx="43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0" name="Equation" r:id="rId8" imgW="139700" imgH="139700" progId="Equation.DSMT4">
                  <p:embed/>
                </p:oleObj>
              </mc:Choice>
              <mc:Fallback>
                <p:oleObj name="Equation" r:id="rId8" imgW="139700" imgH="139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868863"/>
                        <a:ext cx="431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vi-VN">
                <a:solidFill>
                  <a:srgbClr val="0000FF"/>
                </a:solidFill>
              </a:rPr>
              <a:t>Bài ca hoá trị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28600" y="1295400"/>
            <a:ext cx="8915400" cy="4419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Kali,Iot,Hidro,Natri với Bạc clo một loài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 Hoá trị I em ơi,học đi cho kỹ kẻo rồi phân vân,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Magiê với kẽm thuỷ ngân, Oxi, đồng đấy cũng gần Bari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Cuối cùng là chú Canxi hoá trị II đó có gì khó khăn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Sắt kia kể cũng quen tên II, III lên xuống thật phiền lắm thay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Lưu huỳnh lắm lúc chơi khăm xuống II lên VI khi nằm ở IV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Bác nhôm hoá trị III lần , ghi sâu vào trí khi cần có ngay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vi-VN" sz="2400" b="1" i="1">
                <a:solidFill>
                  <a:srgbClr val="FF0066"/>
                </a:solidFill>
              </a:rPr>
              <a:t>Nito rắc rối nhất đời I,II , III, IV khi thời ở V….</a:t>
            </a:r>
            <a:endParaRPr lang="en-US" altLang="vi-VN" sz="2000" i="1">
              <a:solidFill>
                <a:srgbClr val="FF0066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ANd9GcTqGsXUShnZ1UiNDi6VoQXuiZAy0PiCDtaK64RIl8D82EJFsNA&amp;t=1&amp;usg=__BXWaaPR8utu6Sxt4qDHZ6VDQttg=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2520950" cy="1871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ANd9GcQHS6llTsOFFK68SzHwWHv9dyP-jOZv-LQvsfcEyKm2j8fXuHU&amp;t=1&amp;usg=__RkezcpaeEgTKCOGO-yDjTsKBj9c=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125538"/>
            <a:ext cx="2592387" cy="1871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ấu trúc phân tử của nước ôxy già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125538"/>
            <a:ext cx="3097213" cy="1871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Picture9copy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68713"/>
            <a:ext cx="8496300" cy="31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0" name="Text Box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27088" y="3068638"/>
            <a:ext cx="2952750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183E4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>
                <a:solidFill>
                  <a:srgbClr val="0000FF"/>
                </a:solidFill>
              </a:rPr>
              <a:t>Axit sunfuric H</a:t>
            </a:r>
            <a:r>
              <a:rPr lang="en-US" altLang="vi-VN" sz="2400" baseline="-25000">
                <a:solidFill>
                  <a:srgbClr val="0000FF"/>
                </a:solidFill>
              </a:rPr>
              <a:t>2</a:t>
            </a:r>
            <a:r>
              <a:rPr lang="en-US" altLang="vi-VN" sz="2400">
                <a:solidFill>
                  <a:srgbClr val="0000FF"/>
                </a:solidFill>
              </a:rPr>
              <a:t>SO</a:t>
            </a:r>
            <a:r>
              <a:rPr lang="en-US" altLang="vi-VN" sz="2400" baseline="-25000">
                <a:solidFill>
                  <a:srgbClr val="0000FF"/>
                </a:solidFill>
              </a:rPr>
              <a:t>4</a:t>
            </a:r>
            <a:endParaRPr lang="vi-VN" altLang="vi-VN" sz="2400">
              <a:solidFill>
                <a:srgbClr val="0000FF"/>
              </a:solidFill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24525" y="3068638"/>
            <a:ext cx="2879725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183E4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>
                <a:solidFill>
                  <a:srgbClr val="0000FF"/>
                </a:solidFill>
              </a:rPr>
              <a:t>Nước oxi già H</a:t>
            </a:r>
            <a:r>
              <a:rPr lang="en-US" altLang="vi-VN" sz="2400" baseline="-25000">
                <a:solidFill>
                  <a:srgbClr val="0000FF"/>
                </a:solidFill>
              </a:rPr>
              <a:t>2</a:t>
            </a:r>
            <a:r>
              <a:rPr lang="en-US" altLang="vi-VN" sz="2400">
                <a:solidFill>
                  <a:srgbClr val="0000FF"/>
                </a:solidFill>
              </a:rPr>
              <a:t>O</a:t>
            </a:r>
            <a:r>
              <a:rPr lang="en-US" altLang="vi-VN" sz="2400" baseline="-25000">
                <a:solidFill>
                  <a:srgbClr val="0000FF"/>
                </a:solidFill>
              </a:rPr>
              <a:t>2</a:t>
            </a:r>
            <a:endParaRPr lang="vi-VN" altLang="vi-VN" sz="2400">
              <a:solidFill>
                <a:srgbClr val="0000FF"/>
              </a:solidFill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3850" y="188913"/>
            <a:ext cx="8064500" cy="588962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vi-VN" sz="3200" b="1">
                <a:solidFill>
                  <a:srgbClr val="0000FF"/>
                </a:solidFill>
              </a:rPr>
              <a:t>Hãy quan sát mô hình các phân tử sau:</a:t>
            </a:r>
            <a:endParaRPr lang="vi-VN" altLang="vi-VN" sz="3200" b="1">
              <a:solidFill>
                <a:srgbClr val="0000FF"/>
              </a:solidFill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87675" y="6300788"/>
            <a:ext cx="625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200"/>
              <a:t>H</a:t>
            </a:r>
            <a:r>
              <a:rPr lang="en-US" altLang="vi-VN" sz="3200" baseline="-25000"/>
              <a:t>2</a:t>
            </a:r>
            <a:endParaRPr lang="en-US" altLang="vi-VN" sz="3200"/>
          </a:p>
        </p:txBody>
      </p:sp>
      <p:sp>
        <p:nvSpPr>
          <p:cNvPr id="4114" name="Text Box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84888" y="6278563"/>
            <a:ext cx="5572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 sz="3200"/>
              <a:t>o</a:t>
            </a:r>
            <a:r>
              <a:rPr lang="en-US" altLang="vi-VN" sz="3200" baseline="-25000"/>
              <a:t>2</a:t>
            </a:r>
            <a:endParaRPr lang="en-US" altLang="vi-VN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animBg="1"/>
      <p:bldP spid="4111" grpId="0" animBg="1"/>
      <p:bldP spid="4112" grpId="0" animBg="1"/>
      <p:bldP spid="4113" grpId="0"/>
      <p:bldP spid="41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0"/>
            <a:ext cx="8713788" cy="3789363"/>
          </a:xfrm>
          <a:prstGeom prst="octagon">
            <a:avLst>
              <a:gd name="adj" fmla="val 29287"/>
            </a:avLst>
          </a:prstGeom>
          <a:solidFill>
            <a:srgbClr val="BBE0E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vi-VN" sz="3200" b="1"/>
              <a:t>Ví dụ một hợp chất có phân tử </a:t>
            </a:r>
          </a:p>
          <a:p>
            <a:pPr algn="ctr"/>
            <a:r>
              <a:rPr lang="en-US" altLang="vi-VN" sz="3200" b="1"/>
              <a:t>gồm:2Al; 3S; 12O. Ta viết là Al</a:t>
            </a:r>
            <a:r>
              <a:rPr lang="en-US" altLang="vi-VN" sz="3200" b="1" baseline="-25000"/>
              <a:t>2</a:t>
            </a:r>
            <a:r>
              <a:rPr lang="en-US" altLang="vi-VN" sz="3200" b="1"/>
              <a:t>S</a:t>
            </a:r>
            <a:r>
              <a:rPr lang="en-US" altLang="vi-VN" sz="3200" b="1" baseline="-25000"/>
              <a:t>3</a:t>
            </a:r>
            <a:r>
              <a:rPr lang="en-US" altLang="vi-VN" sz="3200" b="1"/>
              <a:t>O</a:t>
            </a:r>
            <a:r>
              <a:rPr lang="en-US" altLang="vi-VN" sz="3200" b="1" baseline="-25000"/>
              <a:t>12,</a:t>
            </a:r>
            <a:r>
              <a:rPr lang="en-US" altLang="vi-VN" sz="3200" b="1"/>
              <a:t> </a:t>
            </a:r>
          </a:p>
          <a:p>
            <a:pPr algn="ctr"/>
            <a:r>
              <a:rPr lang="en-US" altLang="vi-VN" sz="3200" b="1"/>
              <a:t>Hoàn toàn không đúng mà chỉ có </a:t>
            </a:r>
          </a:p>
          <a:p>
            <a:pPr algn="ctr"/>
            <a:r>
              <a:rPr lang="en-US" altLang="vi-VN" sz="3200" b="1"/>
              <a:t>CTHH là </a:t>
            </a:r>
            <a:r>
              <a:rPr lang="vi-VN" altLang="vi-VN" sz="3200" b="1"/>
              <a:t>Al</a:t>
            </a:r>
            <a:r>
              <a:rPr lang="vi-VN" altLang="vi-VN" sz="3200" b="1" baseline="-25000"/>
              <a:t>2</a:t>
            </a:r>
            <a:r>
              <a:rPr lang="vi-VN" altLang="vi-VN" sz="3200" b="1"/>
              <a:t>(SO</a:t>
            </a:r>
            <a:r>
              <a:rPr lang="vi-VN" altLang="vi-VN" sz="3200" b="1" baseline="-25000"/>
              <a:t>4</a:t>
            </a:r>
            <a:r>
              <a:rPr lang="vi-VN" altLang="vi-VN" sz="3200" b="1"/>
              <a:t>)</a:t>
            </a:r>
            <a:r>
              <a:rPr lang="vi-VN" altLang="vi-VN" sz="3200" b="1" baseline="-25000"/>
              <a:t>3</a:t>
            </a:r>
          </a:p>
          <a:p>
            <a:pPr algn="ctr"/>
            <a:r>
              <a:rPr lang="vi-VN" altLang="vi-VN" sz="3200" b="1"/>
              <a:t>Vậy thì làm cách nào để chúng ta </a:t>
            </a:r>
          </a:p>
          <a:p>
            <a:pPr algn="ctr"/>
            <a:r>
              <a:rPr lang="en-US" altLang="vi-VN" sz="3200" b="1"/>
              <a:t>b</a:t>
            </a:r>
            <a:r>
              <a:rPr lang="vi-VN" altLang="vi-VN" sz="3200" b="1"/>
              <a:t>iết cách lập </a:t>
            </a:r>
            <a:r>
              <a:rPr lang="en-US" altLang="vi-VN" sz="3200" b="1"/>
              <a:t>đúng </a:t>
            </a:r>
            <a:r>
              <a:rPr lang="vi-VN" altLang="vi-VN" sz="3200" b="1"/>
              <a:t>CTHH trên?</a:t>
            </a:r>
          </a:p>
        </p:txBody>
      </p:sp>
      <p:sp>
        <p:nvSpPr>
          <p:cNvPr id="6151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9113" y="6237288"/>
            <a:ext cx="3095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400" b="1">
                <a:solidFill>
                  <a:srgbClr val="0000FF"/>
                </a:solidFill>
              </a:rPr>
              <a:t>Muối nhôm sunphat</a:t>
            </a:r>
          </a:p>
        </p:txBody>
      </p:sp>
      <p:pic>
        <p:nvPicPr>
          <p:cNvPr id="6152" name="Picture 8" descr="ryz12592063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789363"/>
            <a:ext cx="4681537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02" name="Picture 1" descr="Picture3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903" name="Text Box 5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4213" y="692150"/>
            <a:ext cx="3959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3200">
                <a:solidFill>
                  <a:srgbClr val="000099"/>
                </a:solidFill>
              </a:rPr>
              <a:t>Bài 10         tiết 13</a:t>
            </a:r>
          </a:p>
        </p:txBody>
      </p:sp>
      <p:sp>
        <p:nvSpPr>
          <p:cNvPr id="78904" name="Oval 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288" y="549275"/>
            <a:ext cx="4392612" cy="1008063"/>
          </a:xfrm>
          <a:prstGeom prst="ellipse">
            <a:avLst/>
          </a:prstGeom>
          <a:noFill/>
          <a:ln w="9525">
            <a:solidFill>
              <a:srgbClr val="6600CC"/>
            </a:solidFill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00CC"/>
            </a:extrusionClr>
            <a:contourClr>
              <a:srgbClr val="6600CC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7EF6A3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vi-VN"/>
          </a:p>
        </p:txBody>
      </p:sp>
      <p:sp>
        <p:nvSpPr>
          <p:cNvPr id="78906" name="WordArt 58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1116013" y="1844675"/>
            <a:ext cx="6696075" cy="2752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278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9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9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9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9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Frames PPT 0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8192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81926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81927" name="Picture 7" descr="cabg05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8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341438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0825" y="2205038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pic>
        <p:nvPicPr>
          <p:cNvPr id="81931" name="Picture 11" descr="Picture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125538"/>
            <a:ext cx="4716462" cy="573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2" name="Text Box 1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0563" y="1073150"/>
            <a:ext cx="446405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>
                <a:solidFill>
                  <a:srgbClr val="000099"/>
                </a:solidFill>
              </a:rPr>
              <a:t>VD: CTHH của:</a:t>
            </a:r>
            <a:br>
              <a:rPr lang="en-US" altLang="vi-VN" sz="2800">
                <a:solidFill>
                  <a:srgbClr val="000099"/>
                </a:solidFill>
              </a:rPr>
            </a:br>
            <a:r>
              <a:rPr lang="en-US" altLang="vi-VN" sz="2800">
                <a:solidFill>
                  <a:srgbClr val="000099"/>
                </a:solidFill>
              </a:rPr>
              <a:t> axit clohidric viết   HCl </a:t>
            </a:r>
            <a:br>
              <a:rPr lang="en-US" altLang="vi-VN" sz="2800">
                <a:solidFill>
                  <a:srgbClr val="000099"/>
                </a:solidFill>
              </a:rPr>
            </a:br>
            <a:r>
              <a:rPr lang="en-US" altLang="vi-VN" sz="2800">
                <a:solidFill>
                  <a:srgbClr val="000099"/>
                </a:solidFill>
              </a:rPr>
              <a:t> Nước                    H</a:t>
            </a:r>
            <a:r>
              <a:rPr lang="en-US" altLang="vi-VN" sz="2800" baseline="-25000">
                <a:solidFill>
                  <a:srgbClr val="000099"/>
                </a:solidFill>
              </a:rPr>
              <a:t>2</a:t>
            </a:r>
            <a:r>
              <a:rPr lang="en-US" altLang="vi-VN" sz="2800">
                <a:solidFill>
                  <a:srgbClr val="000099"/>
                </a:solidFill>
              </a:rPr>
              <a:t>O</a:t>
            </a:r>
            <a:br>
              <a:rPr lang="en-US" altLang="vi-VN" sz="2800">
                <a:solidFill>
                  <a:srgbClr val="000099"/>
                </a:solidFill>
              </a:rPr>
            </a:br>
            <a:r>
              <a:rPr lang="en-US" altLang="vi-VN" sz="2800">
                <a:solidFill>
                  <a:srgbClr val="000099"/>
                </a:solidFill>
              </a:rPr>
              <a:t> Amoniac               NH</a:t>
            </a:r>
            <a:r>
              <a:rPr lang="en-US" altLang="vi-VN" sz="2800" baseline="-25000">
                <a:solidFill>
                  <a:srgbClr val="000099"/>
                </a:solidFill>
              </a:rPr>
              <a:t>3</a:t>
            </a:r>
            <a:r>
              <a:rPr lang="en-US" altLang="vi-VN" sz="2800">
                <a:solidFill>
                  <a:srgbClr val="000099"/>
                </a:solidFill>
              </a:rPr>
              <a:t> </a:t>
            </a:r>
            <a:br>
              <a:rPr lang="en-US" altLang="vi-VN" sz="2800">
                <a:solidFill>
                  <a:srgbClr val="000099"/>
                </a:solidFill>
              </a:rPr>
            </a:br>
            <a:r>
              <a:rPr lang="en-US" altLang="vi-VN" sz="2800">
                <a:solidFill>
                  <a:srgbClr val="000099"/>
                </a:solidFill>
              </a:rPr>
              <a:t> Khí mêtan             CH</a:t>
            </a:r>
            <a:r>
              <a:rPr lang="en-US" altLang="vi-VN" sz="2800" baseline="-25000">
                <a:solidFill>
                  <a:srgbClr val="000099"/>
                </a:solidFill>
              </a:rPr>
              <a:t>4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0563" y="3357563"/>
            <a:ext cx="4448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>
                <a:solidFill>
                  <a:srgbClr val="6600CC"/>
                </a:solidFill>
              </a:rPr>
              <a:t>Từ CTHH trên, em hãy cho biết 1Cl,1O,1N,1C lần lượt liên kết với mấy nguyên tử H?</a:t>
            </a:r>
          </a:p>
        </p:txBody>
      </p:sp>
      <p:sp>
        <p:nvSpPr>
          <p:cNvPr id="81934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00563" y="5157788"/>
            <a:ext cx="4376737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800" dirty="0">
                <a:solidFill>
                  <a:srgbClr val="6600CC"/>
                </a:solidFill>
              </a:rPr>
              <a:t>Khả năng liên kết của các nguyên tử này có giống nhau không 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 animBg="1"/>
      <p:bldP spid="81929" grpId="0"/>
      <p:bldP spid="81932" grpId="0"/>
      <p:bldP spid="81933" grpId="0"/>
      <p:bldP spid="819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9" name="Picture 81" descr="Frames PPT 0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7250" name="Text Box 8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7251" name="WordArt 83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7252" name="Picture 84" descr="cabg05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53" name="Text Box 8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341438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7254" name="Text Box 8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0825" y="2133600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sp>
        <p:nvSpPr>
          <p:cNvPr id="7255" name="Rectangle 8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0563" y="1196975"/>
            <a:ext cx="4643437" cy="2590800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n-US" altLang="vi-VN" sz="2800" b="1">
                <a:latin typeface="VNI-Times" pitchFamily="2" charset="0"/>
              </a:rPr>
              <a:t>Ngöôøi ta quy öôùc cho hidro coù hoùa trò I</a:t>
            </a:r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.</a:t>
            </a:r>
            <a:b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</a:br>
            <a:r>
              <a:rPr lang="en-US" altLang="vi-VN" sz="2800">
                <a:solidFill>
                  <a:srgbClr val="000099"/>
                </a:solidFill>
                <a:latin typeface="VNI-Times" pitchFamily="2" charset="0"/>
              </a:rPr>
              <a:t>Moät nguyeân töû cuûa nguyeân toá khaùc keát hôïp vôùi bao nhieâu nguyeân töû hidro thì nguyeân toá ñoù coù hoùa trò baèng baáy nhieâu.</a:t>
            </a:r>
            <a: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  <a:t> </a:t>
            </a:r>
            <a:br>
              <a:rPr lang="en-US" altLang="vi-VN" sz="2800">
                <a:solidFill>
                  <a:srgbClr val="0000FF"/>
                </a:solidFill>
                <a:latin typeface="VNI-Times" pitchFamily="2" charset="0"/>
              </a:rPr>
            </a:br>
            <a:endParaRPr lang="en-US" altLang="vi-VN" sz="2400" b="1">
              <a:solidFill>
                <a:srgbClr val="000099"/>
              </a:solidFill>
            </a:endParaRPr>
          </a:p>
        </p:txBody>
      </p:sp>
      <p:sp>
        <p:nvSpPr>
          <p:cNvPr id="7256" name="Text Box 8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0563" y="3644900"/>
            <a:ext cx="4643437" cy="287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600">
                <a:solidFill>
                  <a:srgbClr val="000099"/>
                </a:solidFill>
                <a:latin typeface="VNI-Times" pitchFamily="2" charset="0"/>
              </a:rPr>
              <a:t>+</a:t>
            </a:r>
            <a:r>
              <a:rPr lang="en-US" altLang="vi-VN" sz="2600">
                <a:solidFill>
                  <a:srgbClr val="0000FF"/>
                </a:solidFill>
                <a:latin typeface="VNI-Times" pitchFamily="2" charset="0"/>
              </a:rPr>
              <a:t> </a:t>
            </a:r>
            <a:r>
              <a:rPr lang="en-US" altLang="vi-VN" sz="2600">
                <a:solidFill>
                  <a:srgbClr val="000099"/>
                </a:solidFill>
                <a:latin typeface="VNI-Times" pitchFamily="2" charset="0"/>
              </a:rPr>
              <a:t>Em haõy xaùc ñònh hoùa trò cuûa caùc nguyeân toá Cl, O, N, C vaø giaûi thích vì sao?</a:t>
            </a:r>
            <a:br>
              <a:rPr lang="en-US" altLang="vi-VN" sz="2600">
                <a:solidFill>
                  <a:srgbClr val="000099"/>
                </a:solidFill>
                <a:latin typeface="VNI-Times" pitchFamily="2" charset="0"/>
              </a:rPr>
            </a:b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axit clohiđric viết   HCl </a:t>
            </a:r>
            <a:b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</a:b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 Nước                    H</a:t>
            </a:r>
            <a:r>
              <a:rPr lang="en-US" altLang="vi-VN" sz="2600" baseline="-25000">
                <a:solidFill>
                  <a:srgbClr val="0000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O</a:t>
            </a:r>
            <a:b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</a:b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 Amoniac               NH</a:t>
            </a:r>
            <a:r>
              <a:rPr lang="en-US" altLang="vi-VN" sz="2600" baseline="-25000">
                <a:solidFill>
                  <a:srgbClr val="000099"/>
                </a:solidFill>
                <a:latin typeface="Times New Roman" panose="02020603050405020304" pitchFamily="18" charset="0"/>
              </a:rPr>
              <a:t>3</a:t>
            </a: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 </a:t>
            </a:r>
            <a:b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</a:br>
            <a:r>
              <a:rPr lang="en-US" altLang="vi-VN" sz="2600">
                <a:solidFill>
                  <a:srgbClr val="000099"/>
                </a:solidFill>
                <a:latin typeface="Times New Roman" panose="02020603050405020304" pitchFamily="18" charset="0"/>
              </a:rPr>
              <a:t> Khí mêtan             CH</a:t>
            </a:r>
            <a:r>
              <a:rPr lang="en-US" altLang="vi-VN" sz="2600" baseline="-25000">
                <a:solidFill>
                  <a:srgbClr val="000099"/>
                </a:solidFill>
                <a:latin typeface="Times New Roman" panose="02020603050405020304" pitchFamily="18" charset="0"/>
              </a:rPr>
              <a:t>4</a:t>
            </a:r>
            <a:endParaRPr lang="en-US" altLang="vi-VN" sz="2600" b="1" baseline="-25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Frames PPT 0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solidFill>
            <a:srgbClr val="DCE7B7"/>
          </a:solidFill>
        </p:spPr>
      </p:pic>
      <p:sp>
        <p:nvSpPr>
          <p:cNvPr id="8294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213" y="207963"/>
            <a:ext cx="165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vi-VN"/>
              <a:t>Bài 10  Tiết 13</a:t>
            </a:r>
          </a:p>
        </p:txBody>
      </p:sp>
      <p:sp>
        <p:nvSpPr>
          <p:cNvPr id="82950" name="WordArt 6"/>
          <p:cNvSpPr>
            <a:spLocks noChangeArrowheads="1" noChangeShapeType="1" noTextEdit="1"/>
          </p:cNvSpPr>
          <p:nvPr>
            <p:custDataLst>
              <p:tags r:id="rId3"/>
            </p:custDataLst>
          </p:nvPr>
        </p:nvSpPr>
        <p:spPr bwMode="auto">
          <a:xfrm rot="198687">
            <a:off x="2195513" y="0"/>
            <a:ext cx="568801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782"/>
              </a:avLst>
            </a:prstTxWarp>
          </a:bodyPr>
          <a:lstStyle/>
          <a:p>
            <a:pPr algn="ctr"/>
            <a:r>
              <a:rPr lang="vi-VN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201313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 TRỊ</a:t>
            </a:r>
          </a:p>
        </p:txBody>
      </p:sp>
      <p:pic>
        <p:nvPicPr>
          <p:cNvPr id="82951" name="Picture 7" descr="cabg05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427538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53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825" y="2060575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sz="2400" b="1">
                <a:solidFill>
                  <a:srgbClr val="000099"/>
                </a:solidFill>
              </a:rPr>
              <a:t>1. </a:t>
            </a:r>
            <a:r>
              <a:rPr lang="en-US" altLang="vi-VN" sz="2400" b="1" u="sng">
                <a:solidFill>
                  <a:srgbClr val="000099"/>
                </a:solidFill>
              </a:rPr>
              <a:t>Cách xác định:</a:t>
            </a:r>
            <a:endParaRPr lang="vi-VN" altLang="vi-VN" sz="2400" b="1" u="sng">
              <a:solidFill>
                <a:srgbClr val="000099"/>
              </a:solidFill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27538" y="1160463"/>
            <a:ext cx="4716462" cy="5697537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vi-VN" sz="3200" b="1">
              <a:solidFill>
                <a:srgbClr val="0000FF"/>
              </a:solidFill>
              <a:latin typeface="VNI-Times" pitchFamily="2" charset="0"/>
            </a:endParaRP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   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HCl: Cl coù hoùa trò </a:t>
            </a:r>
            <a:r>
              <a:rPr lang="en-US" altLang="vi-VN" sz="3200">
                <a:solidFill>
                  <a:srgbClr val="CC3300"/>
                </a:solidFill>
                <a:latin typeface="VNI-Times" pitchFamily="2" charset="0"/>
              </a:rPr>
              <a:t>I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vì 1H lieân keát vôùi 1Cl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   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H</a:t>
            </a:r>
            <a:r>
              <a:rPr lang="en-US" altLang="vi-VN" sz="3200" baseline="-25000">
                <a:solidFill>
                  <a:srgbClr val="0000FF"/>
                </a:solidFill>
                <a:latin typeface="VNI-Times" pitchFamily="2" charset="0"/>
              </a:rPr>
              <a:t>2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O: O coù hoùa trò </a:t>
            </a:r>
            <a:r>
              <a:rPr lang="en-US" altLang="vi-VN" sz="3200">
                <a:solidFill>
                  <a:srgbClr val="CC3300"/>
                </a:solidFill>
                <a:latin typeface="VNI-Times" pitchFamily="2" charset="0"/>
              </a:rPr>
              <a:t>II</a:t>
            </a:r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vì 2H lieân keát vôùi 1O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   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NH</a:t>
            </a:r>
            <a:r>
              <a:rPr lang="en-US" altLang="vi-VN" sz="3200" baseline="-25000">
                <a:solidFill>
                  <a:srgbClr val="0000FF"/>
                </a:solidFill>
                <a:latin typeface="VNI-Times" pitchFamily="2" charset="0"/>
              </a:rPr>
              <a:t>3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:  N coù hoùa trò </a:t>
            </a:r>
            <a:r>
              <a:rPr lang="en-US" altLang="vi-VN" sz="3200">
                <a:solidFill>
                  <a:srgbClr val="CC3300"/>
                </a:solidFill>
                <a:latin typeface="VNI-Times" pitchFamily="2" charset="0"/>
              </a:rPr>
              <a:t>III</a:t>
            </a:r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vì 3H lieân keát vôùi 1N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  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CH</a:t>
            </a:r>
            <a:r>
              <a:rPr lang="en-US" altLang="vi-VN" sz="3200" baseline="-25000">
                <a:solidFill>
                  <a:srgbClr val="0000FF"/>
                </a:solidFill>
                <a:latin typeface="VNI-Times" pitchFamily="2" charset="0"/>
              </a:rPr>
              <a:t>4</a:t>
            </a:r>
            <a:r>
              <a:rPr lang="en-US" altLang="vi-VN" sz="3200">
                <a:solidFill>
                  <a:srgbClr val="0000FF"/>
                </a:solidFill>
                <a:latin typeface="VNI-Times" pitchFamily="2" charset="0"/>
              </a:rPr>
              <a:t>:  C coù hoùa trò </a:t>
            </a:r>
            <a:r>
              <a:rPr lang="en-US" altLang="vi-VN" sz="3200">
                <a:solidFill>
                  <a:srgbClr val="CC3300"/>
                </a:solidFill>
                <a:latin typeface="VNI-Times" pitchFamily="2" charset="0"/>
              </a:rPr>
              <a:t>IV</a:t>
            </a:r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 </a:t>
            </a:r>
          </a:p>
          <a:p>
            <a:r>
              <a:rPr lang="en-US" altLang="vi-VN" sz="3200" b="1">
                <a:solidFill>
                  <a:srgbClr val="0000FF"/>
                </a:solidFill>
                <a:latin typeface="VNI-Times" pitchFamily="2" charset="0"/>
              </a:rPr>
              <a:t>vì 4H lieân keát vôùi 1C</a:t>
            </a:r>
          </a:p>
          <a:p>
            <a:endParaRPr lang="en-US" altLang="vi-VN" sz="3200" b="1">
              <a:solidFill>
                <a:srgbClr val="0000FF"/>
              </a:solidFill>
              <a:latin typeface="VNI-Times" pitchFamily="2" charset="0"/>
            </a:endParaRPr>
          </a:p>
          <a:p>
            <a:pPr>
              <a:spcBef>
                <a:spcPct val="50000"/>
              </a:spcBef>
            </a:pPr>
            <a:endParaRPr lang="en-US" altLang="vi-VN" sz="3200">
              <a:latin typeface="VNI-Times" pitchFamily="2" charset="0"/>
            </a:endParaRPr>
          </a:p>
        </p:txBody>
      </p:sp>
      <p:sp>
        <p:nvSpPr>
          <p:cNvPr id="82957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1196975"/>
            <a:ext cx="4427538" cy="8223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I. </a:t>
            </a:r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Hoùa trò cuûa moät nguyeân toá</a:t>
            </a:r>
          </a:p>
          <a:p>
            <a:r>
              <a:rPr lang="en-US" altLang="vi-VN" sz="2400" b="1" u="sng">
                <a:solidFill>
                  <a:srgbClr val="000099"/>
                </a:solidFill>
                <a:latin typeface="VNI-Times" pitchFamily="2" charset="0"/>
              </a:rPr>
              <a:t>ñöôïc xaùc ñònh baèng caùch naøo</a:t>
            </a:r>
            <a:r>
              <a:rPr lang="en-US" altLang="vi-VN" sz="2400" b="1">
                <a:solidFill>
                  <a:srgbClr val="000099"/>
                </a:solidFill>
                <a:latin typeface="VNI-Times" pitchFamily="2" charset="0"/>
              </a:rPr>
              <a:t> ?</a:t>
            </a:r>
            <a:endParaRPr lang="vi-VN" altLang="vi-VN" sz="2400" b="1">
              <a:solidFill>
                <a:srgbClr val="000099"/>
              </a:solidFill>
              <a:latin typeface="VNI-Times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154" name="Group 138"/>
          <p:cNvGraphicFramePr>
            <a:graphicFrameLocks noGrp="1"/>
          </p:cNvGraphicFramePr>
          <p:nvPr>
            <p:ph/>
            <p:custDataLst>
              <p:tags r:id="rId2"/>
            </p:custDataLst>
          </p:nvPr>
        </p:nvGraphicFramePr>
        <p:xfrm>
          <a:off x="468313" y="1268413"/>
          <a:ext cx="8435975" cy="5303775"/>
        </p:xfrm>
        <a:graphic>
          <a:graphicData uri="http://schemas.openxmlformats.org/drawingml/2006/table">
            <a:tbl>
              <a:tblPr/>
              <a:tblGrid>
                <a:gridCol w="1646237">
                  <a:extLst>
                    <a:ext uri="{9D8B030D-6E8A-4147-A177-3AD203B41FA5}">
                      <a16:colId xmlns:a16="http://schemas.microsoft.com/office/drawing/2014/main" xmlns="" val="1983332053"/>
                    </a:ext>
                  </a:extLst>
                </a:gridCol>
                <a:gridCol w="1389063">
                  <a:extLst>
                    <a:ext uri="{9D8B030D-6E8A-4147-A177-3AD203B41FA5}">
                      <a16:colId xmlns:a16="http://schemas.microsoft.com/office/drawing/2014/main" xmlns="" val="849909"/>
                    </a:ext>
                  </a:extLst>
                </a:gridCol>
                <a:gridCol w="1901825">
                  <a:extLst>
                    <a:ext uri="{9D8B030D-6E8A-4147-A177-3AD203B41FA5}">
                      <a16:colId xmlns:a16="http://schemas.microsoft.com/office/drawing/2014/main" xmlns="" val="3544342269"/>
                    </a:ext>
                  </a:extLst>
                </a:gridCol>
                <a:gridCol w="1646237">
                  <a:extLst>
                    <a:ext uri="{9D8B030D-6E8A-4147-A177-3AD203B41FA5}">
                      <a16:colId xmlns:a16="http://schemas.microsoft.com/office/drawing/2014/main" xmlns="" val="2766891483"/>
                    </a:ext>
                  </a:extLst>
                </a:gridCol>
                <a:gridCol w="1852613">
                  <a:extLst>
                    <a:ext uri="{9D8B030D-6E8A-4147-A177-3AD203B41FA5}">
                      <a16:colId xmlns:a16="http://schemas.microsoft.com/office/drawing/2014/main" xmlns="" val="36690587"/>
                    </a:ext>
                  </a:extLst>
                </a:gridCol>
              </a:tblGrid>
              <a:tr h="180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Tên gọi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CTHH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Cấu tạo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Hóa trị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Giải thích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99252646"/>
                  </a:ext>
                </a:extLst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Natri oxit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kumimoji="0" lang="vi-VN" altLang="vi-V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37646945"/>
                  </a:ext>
                </a:extLst>
              </a:tr>
              <a:tr h="1171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Canxi oxit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Ca=O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78289276"/>
                  </a:ext>
                </a:extLst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Nhôm oxit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</a:t>
                      </a:r>
                      <a:r>
                        <a:rPr kumimoji="0" lang="en-US" altLang="vi-V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altLang="vi-V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Al-O-Al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O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EF217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F217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EF217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24283568"/>
                  </a:ext>
                </a:extLst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Cacbon đioxit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vi-VN" altLang="vi-V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vi-VN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O=C=O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vi-V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03724894"/>
                  </a:ext>
                </a:extLst>
              </a:tr>
            </a:tbl>
          </a:graphicData>
        </a:graphic>
      </p:graphicFrame>
      <p:sp>
        <p:nvSpPr>
          <p:cNvPr id="86062" name="Text Box 4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8313" y="0"/>
            <a:ext cx="82819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400" b="1">
                <a:solidFill>
                  <a:srgbClr val="0000FF"/>
                </a:solidFill>
              </a:rPr>
              <a:t>Dựa vào cách xác định trên ta biết Oxi có hóa trị </a:t>
            </a:r>
            <a:r>
              <a:rPr lang="vi-VN" altLang="vi-V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II</a:t>
            </a:r>
            <a:r>
              <a:rPr lang="vi-VN" altLang="vi-VN" sz="2400" b="1">
                <a:solidFill>
                  <a:srgbClr val="0000FF"/>
                </a:solidFill>
              </a:rPr>
              <a:t>. Em hãy xác định hóa trị của các nguyên tố khác khi liên kết với Oxi?</a:t>
            </a:r>
          </a:p>
        </p:txBody>
      </p:sp>
      <p:sp>
        <p:nvSpPr>
          <p:cNvPr id="86133" name="Line 11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779838" y="4365625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145" name="Line 12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762500" y="4902200"/>
            <a:ext cx="215900" cy="144463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146" name="Line 13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833938" y="4830763"/>
            <a:ext cx="215900" cy="144462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147" name="Line 13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708400" y="4437063"/>
            <a:ext cx="215900" cy="142875"/>
          </a:xfrm>
          <a:prstGeom prst="lin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149" name="Text Box 13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92725" y="1844675"/>
            <a:ext cx="17287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vi-VN" altLang="vi-VN" sz="2400" b="1">
                <a:solidFill>
                  <a:srgbClr val="FF0000"/>
                </a:solidFill>
              </a:rPr>
              <a:t>Na hóa trị I</a:t>
            </a:r>
            <a:endParaRPr lang="vi-VN" altLang="vi-VN" sz="2400"/>
          </a:p>
        </p:txBody>
      </p:sp>
      <p:sp>
        <p:nvSpPr>
          <p:cNvPr id="86150" name="Rectangle 13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64163" y="2925763"/>
            <a:ext cx="16557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vi-VN" altLang="vi-VN" sz="2400" b="1">
                <a:solidFill>
                  <a:srgbClr val="FF0000"/>
                </a:solidFill>
              </a:rPr>
              <a:t>Ca hóa trị II</a:t>
            </a:r>
          </a:p>
        </p:txBody>
      </p:sp>
      <p:sp>
        <p:nvSpPr>
          <p:cNvPr id="86151" name="Rectangle 13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092950" y="1773238"/>
            <a:ext cx="1727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vi-VN" altLang="vi-VN" sz="2000" b="1">
                <a:solidFill>
                  <a:srgbClr val="0000FF"/>
                </a:solidFill>
              </a:rPr>
              <a:t>Xung quanh </a:t>
            </a:r>
            <a:r>
              <a:rPr lang="en-US" altLang="vi-VN" sz="2000" b="1">
                <a:solidFill>
                  <a:srgbClr val="0000FF"/>
                </a:solidFill>
              </a:rPr>
              <a:t>Na</a:t>
            </a:r>
            <a:r>
              <a:rPr lang="vi-VN" altLang="vi-VN" sz="2000" b="1">
                <a:solidFill>
                  <a:srgbClr val="0000FF"/>
                </a:solidFill>
              </a:rPr>
              <a:t> có 1 liên kết</a:t>
            </a:r>
          </a:p>
        </p:txBody>
      </p:sp>
      <p:sp>
        <p:nvSpPr>
          <p:cNvPr id="86152" name="Rectangle 13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64388" y="2925763"/>
            <a:ext cx="16557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000" b="1">
                <a:solidFill>
                  <a:srgbClr val="0000FF"/>
                </a:solidFill>
              </a:rPr>
              <a:t>Xung quanh </a:t>
            </a:r>
            <a:r>
              <a:rPr lang="en-US" altLang="vi-VN" sz="2000" b="1">
                <a:solidFill>
                  <a:srgbClr val="0000FF"/>
                </a:solidFill>
              </a:rPr>
              <a:t>Ca</a:t>
            </a:r>
            <a:r>
              <a:rPr lang="vi-VN" altLang="vi-VN" sz="2000" b="1">
                <a:solidFill>
                  <a:srgbClr val="0000FF"/>
                </a:solidFill>
              </a:rPr>
              <a:t> có 2 liên kết</a:t>
            </a:r>
            <a:endParaRPr lang="vi-VN" altLang="vi-VN" sz="4000" b="1">
              <a:solidFill>
                <a:srgbClr val="0000FF"/>
              </a:solidFill>
            </a:endParaRPr>
          </a:p>
        </p:txBody>
      </p:sp>
      <p:sp>
        <p:nvSpPr>
          <p:cNvPr id="86155" name="Rectangle 13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35600" y="5445125"/>
            <a:ext cx="15113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vi-VN" altLang="vi-VN" sz="2400" b="1">
                <a:solidFill>
                  <a:srgbClr val="FF0000"/>
                </a:solidFill>
              </a:rPr>
              <a:t>C hóa trị IV</a:t>
            </a:r>
          </a:p>
        </p:txBody>
      </p:sp>
      <p:sp>
        <p:nvSpPr>
          <p:cNvPr id="86156" name="Rectangle 14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092950" y="5373688"/>
            <a:ext cx="17986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altLang="vi-VN" sz="2000" b="1">
                <a:solidFill>
                  <a:srgbClr val="0000FF"/>
                </a:solidFill>
              </a:rPr>
              <a:t>Xung quanh </a:t>
            </a:r>
            <a:r>
              <a:rPr lang="en-US" altLang="vi-VN" sz="2000" b="1">
                <a:solidFill>
                  <a:srgbClr val="0000FF"/>
                </a:solidFill>
              </a:rPr>
              <a:t>C</a:t>
            </a:r>
            <a:r>
              <a:rPr lang="vi-VN" altLang="vi-VN" sz="2000" b="1">
                <a:solidFill>
                  <a:srgbClr val="0000FF"/>
                </a:solidFill>
              </a:rPr>
              <a:t> có </a:t>
            </a:r>
            <a:r>
              <a:rPr lang="en-US" altLang="vi-VN" sz="2000" b="1">
                <a:solidFill>
                  <a:srgbClr val="0000FF"/>
                </a:solidFill>
              </a:rPr>
              <a:t>4</a:t>
            </a:r>
            <a:r>
              <a:rPr lang="vi-VN" altLang="vi-VN" sz="2000" b="1">
                <a:solidFill>
                  <a:srgbClr val="0000FF"/>
                </a:solidFill>
              </a:rPr>
              <a:t> liên kết</a:t>
            </a:r>
          </a:p>
        </p:txBody>
      </p:sp>
      <p:sp>
        <p:nvSpPr>
          <p:cNvPr id="86157" name="Rectangle 14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35600" y="4221163"/>
            <a:ext cx="15113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vi-VN" sz="2400" b="1">
                <a:solidFill>
                  <a:srgbClr val="FF0000"/>
                </a:solidFill>
              </a:rPr>
              <a:t>Al</a:t>
            </a:r>
            <a:r>
              <a:rPr lang="vi-VN" altLang="vi-VN" sz="2400" b="1">
                <a:solidFill>
                  <a:srgbClr val="FF0000"/>
                </a:solidFill>
              </a:rPr>
              <a:t> hóa trị I</a:t>
            </a:r>
            <a:r>
              <a:rPr lang="en-US" altLang="vi-VN" sz="2400" b="1">
                <a:solidFill>
                  <a:srgbClr val="FF0000"/>
                </a:solidFill>
              </a:rPr>
              <a:t>II</a:t>
            </a:r>
            <a:endParaRPr lang="vi-VN" altLang="vi-VN" sz="2400" b="1">
              <a:solidFill>
                <a:srgbClr val="FF0000"/>
              </a:solidFill>
            </a:endParaRPr>
          </a:p>
        </p:txBody>
      </p:sp>
      <p:sp>
        <p:nvSpPr>
          <p:cNvPr id="86158" name="Rectangle 14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92950" y="4078288"/>
            <a:ext cx="17986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vi-VN" altLang="vi-VN" sz="2000" b="1">
                <a:solidFill>
                  <a:srgbClr val="0000FF"/>
                </a:solidFill>
              </a:rPr>
              <a:t>Xung quanh </a:t>
            </a:r>
            <a:r>
              <a:rPr lang="en-US" altLang="vi-VN" sz="2000" b="1">
                <a:solidFill>
                  <a:srgbClr val="0000FF"/>
                </a:solidFill>
              </a:rPr>
              <a:t>Al</a:t>
            </a:r>
            <a:r>
              <a:rPr lang="vi-VN" altLang="vi-VN" sz="2000" b="1">
                <a:solidFill>
                  <a:srgbClr val="0000FF"/>
                </a:solidFill>
              </a:rPr>
              <a:t> có </a:t>
            </a:r>
            <a:r>
              <a:rPr lang="en-US" altLang="vi-VN" sz="2000" b="1">
                <a:solidFill>
                  <a:srgbClr val="0000FF"/>
                </a:solidFill>
              </a:rPr>
              <a:t>3</a:t>
            </a:r>
            <a:r>
              <a:rPr lang="vi-VN" altLang="vi-VN" sz="2000" b="1">
                <a:solidFill>
                  <a:srgbClr val="0000FF"/>
                </a:solidFill>
              </a:rPr>
              <a:t> liên kết</a:t>
            </a:r>
          </a:p>
        </p:txBody>
      </p:sp>
      <p:sp>
        <p:nvSpPr>
          <p:cNvPr id="86199" name="Line 183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3995738" y="2060575"/>
            <a:ext cx="360362" cy="2159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200" name="Line 18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500563" y="2060575"/>
            <a:ext cx="287337" cy="2159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86201" name="Text Box 18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708400" y="2205038"/>
            <a:ext cx="1512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vi-VN" b="1">
                <a:solidFill>
                  <a:schemeClr val="accent2"/>
                </a:solidFill>
              </a:rPr>
              <a:t>Na        Na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8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8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8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8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8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8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8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8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62" grpId="0"/>
      <p:bldP spid="86149" grpId="0"/>
      <p:bldP spid="86150" grpId="0"/>
      <p:bldP spid="86151" grpId="0"/>
      <p:bldP spid="86152" grpId="0"/>
      <p:bldP spid="86155" grpId="0"/>
      <p:bldP spid="86156" grpId="0"/>
      <p:bldP spid="86157" grpId="0"/>
      <p:bldP spid="86158" grpId="0"/>
      <p:bldP spid="862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VIOLETID" val="11354160"/>
  <p:tag name="VIOLETTITLE" val="HOA TRI TIET 13 HOI GIANG"/>
  <p:tag name="VIOLETLESSON" val="10"/>
  <p:tag name="VIOLETCATID" val="8048971"/>
  <p:tag name="VIOLETSUBJECT" val="Hóa học 8"/>
  <p:tag name="VIOLETAUTHORID" val="7644556"/>
  <p:tag name="VIOLETAUTHORNAME" val="Lê Thị Thu Huấn"/>
  <p:tag name="VIOLETAUTHORAVATAR" val="7/644/556/avatar.jpg"/>
  <p:tag name="VIOLETAUTHORADDRESS" val=" - "/>
  <p:tag name="VIOLETDATE" val="2014-05-23 15:36:11"/>
  <p:tag name="VIOLETHIT" val="695"/>
  <p:tag name="VIOLETLIKE" val="0"/>
  <p:tag name="MMPROD_UIPERSISTENCEDATA" val="MMPROD_UIPERSISTENCEDATA"/>
  <p:tag name="MMPROD_14301LOGO" val=""/>
  <p:tag name="MMPROD_UIDATA" val="&lt;database version=&quot;11.0&quot;&gt;&lt;object type=&quot;1&quot; unique_id=&quot;10001&quot;&gt;&lt;property id=&quot;20141&quot; value=&quot;TIET 13 - BAI 10 - HOATRI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C:\Users\Laptop88\Desktop\Chi Huyen- e\&quot;/&gt;&lt;property id=&quot;20224&quot; value=&quot;C:\Users\Laptop88\Desktop\Chi Huyen- e&quot;/&gt;&lt;property id=&quot;20250&quot; value=&quot;0&quot;/&gt;&lt;property id=&quot;20251&quot; value=&quot;0&quot;/&gt;&lt;property id=&quot;20259&quot; value=&quot;0&quot;/&gt;&lt;property id=&quot;20263&quot; value=&quot;2&quot;/&gt;&lt;property id=&quot;20264&quot; value=&quot;1&quot;/&gt;&lt;property id=&quot;20519&quot; value=&quot;0&quot;/&gt;&lt;property id=&quot;20700&quot; value=&quot;0&quot;/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3&quot; value=&quot;-1&quot;/&gt;&lt;property id=&quot;20307&quot; value=&quot;272&quot;/&gt;&lt;property id=&quot;20309&quot; value=&quot;-1&quot;/&gt;&lt;/object&gt;&lt;object type=&quot;3&quot; unique_id=&quot;10006&quot;&gt;&lt;property id=&quot;20148&quot; value=&quot;5&quot;/&gt;&lt;property id=&quot;20300&quot; value=&quot;Slide 3&quot;/&gt;&lt;property id=&quot;20303&quot; value=&quot;-1&quot;/&gt;&lt;property id=&quot;20307&quot; value=&quot;258&quot;/&gt;&lt;property id=&quot;20309&quot; value=&quot;-1&quot;/&gt;&lt;/object&gt;&lt;object type=&quot;3&quot; unique_id=&quot;10007&quot;&gt;&lt;property id=&quot;20148&quot; value=&quot;5&quot;/&gt;&lt;property id=&quot;20300&quot; value=&quot;Slide 4&quot;/&gt;&lt;property id=&quot;20303&quot; value=&quot;-1&quot;/&gt;&lt;property id=&quot;20307&quot; value=&quot;260&quot;/&gt;&lt;property id=&quot;20309&quot; value=&quot;-1&quot;/&gt;&lt;/object&gt;&lt;object type=&quot;3&quot; unique_id=&quot;10008&quot;&gt;&lt;property id=&quot;20148&quot; value=&quot;5&quot;/&gt;&lt;property id=&quot;20300&quot; value=&quot;Slide 5&quot;/&gt;&lt;property id=&quot;20303&quot; value=&quot;-1&quot;/&gt;&lt;property id=&quot;20307&quot; value=&quot;273&quot;/&gt;&lt;property id=&quot;20309&quot; value=&quot;-1&quot;/&gt;&lt;/object&gt;&lt;object type=&quot;3&quot; unique_id=&quot;10009&quot;&gt;&lt;property id=&quot;20148&quot; value=&quot;5&quot;/&gt;&lt;property id=&quot;20300&quot; value=&quot;Slide 6&quot;/&gt;&lt;property id=&quot;20303&quot; value=&quot;-1&quot;/&gt;&lt;property id=&quot;20307&quot; value=&quot;274&quot;/&gt;&lt;property id=&quot;20309&quot; value=&quot;-1&quot;/&gt;&lt;/object&gt;&lt;object type=&quot;3&quot; unique_id=&quot;10010&quot;&gt;&lt;property id=&quot;20148&quot; value=&quot;5&quot;/&gt;&lt;property id=&quot;20300&quot; value=&quot;Slide 7&quot;/&gt;&lt;property id=&quot;20303&quot; value=&quot;-1&quot;/&gt;&lt;property id=&quot;20307&quot; value=&quot;261&quot;/&gt;&lt;property id=&quot;20309&quot; value=&quot;-1&quot;/&gt;&lt;/object&gt;&lt;object type=&quot;3&quot; unique_id=&quot;10011&quot;&gt;&lt;property id=&quot;20148&quot; value=&quot;5&quot;/&gt;&lt;property id=&quot;20300&quot; value=&quot;Slide 8&quot;/&gt;&lt;property id=&quot;20303&quot; value=&quot;-1&quot;/&gt;&lt;property id=&quot;20307&quot; value=&quot;275&quot;/&gt;&lt;property id=&quot;20309&quot; value=&quot;-1&quot;/&gt;&lt;/object&gt;&lt;object type=&quot;3&quot; unique_id=&quot;10012&quot;&gt;&lt;property id=&quot;20148&quot; value=&quot;5&quot;/&gt;&lt;property id=&quot;20300&quot; value=&quot;Slide 9&quot;/&gt;&lt;property id=&quot;20303&quot; value=&quot;-1&quot;/&gt;&lt;property id=&quot;20307&quot; value=&quot;277&quot;/&gt;&lt;property id=&quot;20309&quot; value=&quot;-1&quot;/&gt;&lt;/object&gt;&lt;object type=&quot;3&quot; unique_id=&quot;10013&quot;&gt;&lt;property id=&quot;20148&quot; value=&quot;5&quot;/&gt;&lt;property id=&quot;20300&quot; value=&quot;Slide 10&quot;/&gt;&lt;property id=&quot;20303&quot; value=&quot;-1&quot;/&gt;&lt;property id=&quot;20307&quot; value=&quot;276&quot;/&gt;&lt;property id=&quot;20309&quot; value=&quot;-1&quot;/&gt;&lt;/object&gt;&lt;object type=&quot;3&quot; unique_id=&quot;10014&quot;&gt;&lt;property id=&quot;20148&quot; value=&quot;5&quot;/&gt;&lt;property id=&quot;20300&quot; value=&quot;Slide 11&quot;/&gt;&lt;property id=&quot;20303&quot; value=&quot;-1&quot;/&gt;&lt;property id=&quot;20307&quot; value=&quot;265&quot;/&gt;&lt;property id=&quot;20309&quot; value=&quot;-1&quot;/&gt;&lt;/object&gt;&lt;object type=&quot;3&quot; unique_id=&quot;10015&quot;&gt;&lt;property id=&quot;20148&quot; value=&quot;5&quot;/&gt;&lt;property id=&quot;20300&quot; value=&quot;Slide 12&quot;/&gt;&lt;property id=&quot;20303&quot; value=&quot;-1&quot;/&gt;&lt;property id=&quot;20307&quot; value=&quot;278&quot;/&gt;&lt;property id=&quot;20309&quot; value=&quot;-1&quot;/&gt;&lt;/object&gt;&lt;object type=&quot;3&quot; unique_id=&quot;10016&quot;&gt;&lt;property id=&quot;20148&quot; value=&quot;5&quot;/&gt;&lt;property id=&quot;20300&quot; value=&quot;Slide 13&quot;/&gt;&lt;property id=&quot;20303&quot; value=&quot;-1&quot;/&gt;&lt;property id=&quot;20307&quot; value=&quot;284&quot;/&gt;&lt;property id=&quot;20309&quot; value=&quot;-1&quot;/&gt;&lt;/object&gt;&lt;object type=&quot;3&quot; unique_id=&quot;10017&quot;&gt;&lt;property id=&quot;20148&quot; value=&quot;5&quot;/&gt;&lt;property id=&quot;20300&quot; value=&quot;Slide 14&quot;/&gt;&lt;property id=&quot;20303&quot; value=&quot;-1&quot;/&gt;&lt;property id=&quot;20307&quot; value=&quot;279&quot;/&gt;&lt;property id=&quot;20309&quot; value=&quot;-1&quot;/&gt;&lt;/object&gt;&lt;object type=&quot;3&quot; unique_id=&quot;10018&quot;&gt;&lt;property id=&quot;20148&quot; value=&quot;5&quot;/&gt;&lt;property id=&quot;20300&quot; value=&quot;Slide 15&quot;/&gt;&lt;property id=&quot;20303&quot; value=&quot;-1&quot;/&gt;&lt;property id=&quot;20307&quot; value=&quot;280&quot;/&gt;&lt;property id=&quot;20309&quot; value=&quot;-1&quot;/&gt;&lt;/object&gt;&lt;object type=&quot;3&quot; unique_id=&quot;10019&quot;&gt;&lt;property id=&quot;20148&quot; value=&quot;5&quot;/&gt;&lt;property id=&quot;20300&quot; value=&quot;Slide 16&quot;/&gt;&lt;property id=&quot;20303&quot; value=&quot;-1&quot;/&gt;&lt;property id=&quot;20307&quot; value=&quot;281&quot;/&gt;&lt;property id=&quot;20309&quot; value=&quot;-1&quot;/&gt;&lt;/object&gt;&lt;object type=&quot;3&quot; unique_id=&quot;10020&quot;&gt;&lt;property id=&quot;20148&quot; value=&quot;5&quot;/&gt;&lt;property id=&quot;20300&quot; value=&quot;Slide 17&quot;/&gt;&lt;property id=&quot;20303&quot; value=&quot;-1&quot;/&gt;&lt;property id=&quot;20307&quot; value=&quot;257&quot;/&gt;&lt;property id=&quot;20309&quot; value=&quot;-1&quot;/&gt;&lt;/object&gt;&lt;object type=&quot;3&quot; unique_id=&quot;10021&quot;&gt;&lt;property id=&quot;20148&quot; value=&quot;5&quot;/&gt;&lt;property id=&quot;20300&quot; value=&quot;Slide 18&quot;/&gt;&lt;property id=&quot;20303&quot; value=&quot;-1&quot;/&gt;&lt;property id=&quot;20307&quot; value=&quot;282&quot;/&gt;&lt;property id=&quot;20309&quot; value=&quot;-1&quot;/&gt;&lt;/object&gt;&lt;object type=&quot;3&quot; unique_id=&quot;10022&quot;&gt;&lt;property id=&quot;20148&quot; value=&quot;5&quot;/&gt;&lt;property id=&quot;20300&quot; value=&quot;Slide 19&quot;/&gt;&lt;property id=&quot;20303&quot; value=&quot;-1&quot;/&gt;&lt;property id=&quot;20307&quot; value=&quot;283&quot;/&gt;&lt;property id=&quot;20309&quot; value=&quot;-1&quot;/&gt;&lt;/object&gt;&lt;object type=&quot;3&quot; unique_id=&quot;10023&quot;&gt;&lt;property id=&quot;20148&quot; value=&quot;5&quot;/&gt;&lt;property id=&quot;20300&quot; value=&quot;Slide 20&quot;/&gt;&lt;property id=&quot;20303&quot; value=&quot;-1&quot;/&gt;&lt;property id=&quot;20307&quot; value=&quot;267&quot;/&gt;&lt;property id=&quot;20309&quot; value=&quot;-1&quot;/&gt;&lt;/object&gt;&lt;object type=&quot;3&quot; unique_id=&quot;10025&quot;&gt;&lt;property id=&quot;20148&quot; value=&quot;5&quot;/&gt;&lt;property id=&quot;20300&quot; value=&quot;Slide 21&quot;/&gt;&lt;property id=&quot;20303&quot; value=&quot;-1&quot;/&gt;&lt;property id=&quot;20307&quot; value=&quot;270&quot;/&gt;&lt;property id=&quot;20309&quot; value=&quot;-1&quot;/&gt;&lt;/object&gt;&lt;object type=&quot;3&quot; unique_id=&quot;10026&quot;&gt;&lt;property id=&quot;20148&quot; value=&quot;5&quot;/&gt;&lt;property id=&quot;20300&quot; value=&quot;Slide 22 - &amp;quot;Bài ca hoá trị&amp;quot;&quot;/&gt;&lt;property id=&quot;20303&quot; value=&quot;-1&quot;/&gt;&lt;property id=&quot;20307&quot; value=&quot;285&quot;/&gt;&lt;property id=&quot;20309&quot; value=&quot;-1&quot;/&gt;&lt;/object&gt;&lt;object type=&quot;3&quot; unique_id=&quot;14160&quot;&gt;&lt;property id=&quot;20148&quot; value=&quot;5&quot;/&gt;&lt;property id=&quot;20300&quot; value=&quot;Slide 1 - &amp;quot;PHÒNG GD &amp;amp; ĐÀO TẠO QUẬN LONG BIÊN TRƯỜNG THCS SÀI ĐỒNG&amp;quot;&quot;/&gt;&lt;property id=&quot;20303&quot; value=&quot;-1&quot;/&gt;&lt;property id=&quot;20307&quot; value=&quot;287&quot;/&gt;&lt;property id=&quot;20309&quot; value=&quot;-1&quot;/&gt;&lt;/object&gt;&lt;/object&gt;&lt;object type=&quot;10&quot; unique_id=&quot;10075&quot;&gt;&lt;object type=&quot;11&quot; unique_id=&quot;10076&quot;&gt;&lt;property id=&quot;20180&quot; value=&quot;1&quot;/&gt;&lt;property id=&quot;20181&quot; value=&quot;1&quot;/&gt;&lt;property id=&quot;20183&quot; value=&quot;1&quot;/&gt;&lt;/object&gt;&lt;object type=&quot;12&quot; unique_id=&quot;14331&quot;&gt;&lt;/object&gt;&lt;/object&gt;&lt;object type=&quot;4&quot; unique_id=&quot;10077&quot;&gt;&lt;object type=&quot;5&quot; unique_id=&quot;14301&quot;&gt;&lt;property id=&quot;20000&quot; value=&quot;0&quot;/&gt;&lt;property id=&quot;20149&quot; value=&quot;Nguyễn Vân Huyền&quot;/&gt;&lt;property id=&quot;20150&quot; value=&quot;Giáo viên&quot;/&gt;&lt;property id=&quot;20151&quot; value=&quot;anh the 1.png&quot;/&gt;&lt;/object&gt;&lt;/object&gt;&lt;/object&gt;&lt;/database&gt;"/>
  <p:tag name="MMPROD_THEME_BG_IMAGE" val="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2Rjg0ODgiLz4NCgkJPHVpY29sb3IgbmFtZT0iZ2xvdyIgdmFsdWU9IjB4NjA5NzczIi8+DQoJCTx1aWNvbG9yIG5hbWU9InRleHQiIHZhbHVlPSIweEZGRkZGRiIvPg0KCQk8dWljb2xvciBuYW1lPSJsaWdodCIgdmFsdWU9IjB4NEU1RDYwIi8+DQoJCTx1aWNvbG9yIG5hbWU9InNoYWRvdyIgdmFsdWU9IjB4MDAwMDAwIi8+DQoJCTx1aWNvbG9yIG5hbWU9ImJhY2tncm91bmQiIHZhbHVlPSIweDcyNzk3MS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+DQoJCTx1aXRleHQgbmFtZT0iVEFCX05PVEVTIiB2YWx1ZT0iTm90ZXMiLz4NCgkJPHVpdGV4dCBuYW1lPSJUQUJfU0VBUkNIIiB2YWx1ZT0iU2VhcmNoIi8+DQoJCTx1aXRleHQgbmFtZT0iU0xJREVfSEVBRElORyIgdmFsdWU9IlNsaWRlIFRpdGxlIi8+DQoJCTx1aXRleHQgbmFtZT0iRFVSQVRJT05fSEVBRElORyIgdmFsdWU9IkR1cmF0aW9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+DQoJCTx1aXRleHQgbmFtZT0iUVVJWlBPRF9RVUlaX1BBU1NTQ09SRSIgdmFsdWU9IlBhc3NpbmcgU2NvcmU6Ii8+DQoJCTx1aXRleHQgbmFtZT0iUVVJWlBPRF9RVUlaX01BWFNDT1JFIiB2YWx1ZT0iTWF4IFNjb3JlOiIvPg0KCQk8dWl0ZXh0IG5hbWU9IlFVSVpQT0RfUVVFU0FUTVBUX1NUUiIgdmFsdWU9IkF0dGVtcHQ6ICVuIG9mICV0Ii8+DQoJCTx1aXRleHQgbmFtZT0iUVVJWlBPRF9RVUVTVFlQRV9TVFIiIHZhbHVlPSJUeXBlOiAlcyIvPg0KCQk8dWl0ZXh0IG5hbWU9IlFVSVpQT0RfUVVFU1RZUEVfR1JEIiB2YWx1ZT0iR3JhZGVkIi8+DQoJCTx1aXRleHQgbmFtZT0iUVVJWlBPRF9RVUVTVFlQRV9TVlkiIHZhbHVlPSJTdXJ2ZXk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TaG93IHNpZGViYXIgdG8gcGFydGljaXBhbnRzIi8+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IENvbGxhYm9yYXRpb24gZG9lcyBub3Qgd29yayBpbiB0aGlzIG1vZGUiLz4NCgkJPHVpdGV4dCBuYW1lPSJDT0xMQUJfTE9DQUxfUExBWUJBQ0tfVElUTEUiIHZhbHVlPSJMb2NhbCBQbGF5YmFjayIvPg0KCQk8dWl0ZXh0IG5hbWU9IkNPTExBQl9MT0NBTF9QTEFZQkFDS0JUTiIgdmFsdWU9Ik9rIi8+DQoJCTx1aXRleHQgbmFtZT0iQ09VUlNFX1NUQVRVUyIgdmFsdWU9Ik1vZHVsZSBTdGF0dXMiLz4NCgkJPHVpdGV4dCBuYW1lPSJQQVNTRURfU1RSSU5HIiB2YWx1ZT0iUGFzc2VkIi8+DQoJCTx1aXRleHQgbmFtZT0iRkFJTEVEX1NUUklORyIgdmFsdWU9IkZhaWxlZCIvPg0KCTwvbGFuZ3VhZ2U+DQoJPGxhbmd1YWdlIGlkPSJkZ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Gb2xpZSAlbiIvPg0KCQk8IS0tIHN1YnN0aXR1dGlvbjogJW4gPT0gc2xpZGUgbnVtYmVyIC0tPg0KCQk8IS0tIHN1YnN0aXR1dGlvbjogJXQgPT0gdG90YWwgc2xpZGUgY291bnQgLS0+DQoJCTx1aXRleHQgbmFtZT0iU0NSVUJCQVJTVEFUVVNfU0xJREVJTkZPIiB2YWx1ZT0iRm9saWUgJW4gLyAldCB8ICIvPg0KCQk8dWl0ZXh0IG5hbWU9IlNDUlVCQkFSU1RBVFVTX1NUT1BQRUQiIHZhbHVlPSJCZWVuZGV0Ii8+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+DQoJCTx1aXRleHQgbmFtZT0iU0NSVUJCQVJTVEFUVVNfUVVFU1RJT04iIHZhbHVlPSJGcmFnZSBiZWFudHdvcnRlbiIvPg0KCQk8dWl0ZXh0IG5hbWU9IlNDUlVCQkFSU1RBVFVTX1JFVklFV1FVSVoiIHZhbHVlPSJOb2NobWFscyBkdXJjaHNlaGVuIi8+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+DQoJCTx1aXRleHQgbmFtZT0iQklPV0lOX1RJVExFIiB2YWx1ZT0iU3ByZWNoZXI6ICVwIi8+DQoJCTx1aXRleHQgbmFtZT0iQklPQlROX1RJVExFIiB2YWx1ZT0iU3ByZWNoZXIiLz4NCgkJPHVpdGV4dCBuYW1lPSJESVZJREVSQlROX1RJVExFIiB2YWx1ZT0ifCIvPg0KCQk8dWl0ZXh0IG5hbWU9IkNPTlRBQ1RCVE5fVElUTEUiIHZhbHVlPSJLb250YWt0Ii8+DQoJCTx1aXRleHQgbmFtZT0iVEFCX1FVSVoiIHZhbHVlPSJRdWl6Ii8+DQoJCTx1aXRleHQgbmFtZT0iVEFCX09VVExJTkUiIHZhbHVlPSJTdHJ1a3R1ciIvPg0KCQk8dWl0ZXh0IG5hbWU9IlRBQl9USFVNQiIgdmFsdWU9Ik1pbmlhdHVyIi8+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+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+DQoJCTx1aXRleHQgbmFtZT0iUVVJWlBPRF9RVUVTQVRNUFRfU1RSIiB2YWx1ZT0iVmVyc3VjaDogJW4gdm9uICV0Ii8+DQoJCTx1aXRleHQgbmFtZT0iUVVJWlBPRF9RVUVTVFlQRV9TVFIiIHZhbHVlPSJUeXA6ICVzIi8+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+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+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+DQoJCTx1aXRleHQgbmFtZT0iRE9DV1JBUF9NU0ciIHZhbHVlPSJBdWYgbWVpbmVtIEFyYmVpdHNwbGF0eiBzcGVpY2hlcm4iLz4NCgkJPHVpdGV4dCBuYW1lPSJET0NXUkFQX1BST01QVCIgdmFsdWU9Ilp1bSBIZXJ1bnRlcmxhZGVuIGtsaWNrZW4iLz4NCgkJPHVpdGV4dCBuYW1lPSJBVFRBQ0hNRU5UX1BSRVZJRVdfV0FSTklOR01TR19USVRMRVNUUklORyIgdmFsdWU9Ildhcm51bmcgYmVpbSDDlmZmbmVuIHZvbiBBbmxhZ2VuIi8+DQoJCTx1aXRleHQgbmFtZT0iQVRUQUNITUVOVF9QUkVWSUVXX1dBUk5JTkdNU0ciIHZhbHVlPSJBbmjDpG5nZSBrw7ZubmVuIG5pY2h0IGltIFZvcnNjaGF1LU1vZHVzIGdlw7ZmZm5ldCB3ZXJkZW4uIFZlcndlbmRlbiBTaWUg4oCeVmVyw7ZmZmVudGxpY2hlbuKAnCwgdW0gZGllIEVyZ2Vibmlzc2UgYW56dXplaWdlbi4iLz4NCgkJPHVpdGV4dCBuYW1lPSJDT0xMQUJfTE9DQUxfUExBWUJBQ0tfTVNHIiB2YWx1ZT0iSW5oYWx0IHdpcmQgbG9rYWwgZ2VzcGllbHQuIFp1c2FtbWVuYXJiZWl0IGZ1bmt0aW9uaWVydCBpbiBkaWVzZW0gTW9kdXMgbmljaHQuIi8+DQoJCTx1aXRleHQgbmFtZT0iQ09MTEFCX0xPQ0FMX1BMQVlCQUNLX1RJVExFIiB2YWx1ZT0iTG9rYWxlIFdpZWRlcmdhYmUiLz4NCgkJPHVpdGV4dCBuYW1lPSJDT0xMQUJfTE9DQUxfUExBWUJBQ0tCVE4iIHZhbHVlPSJPSyIvPg0KCQk8dWl0ZXh0IG5hbWU9IkNPVVJTRV9TVEFUVVMiIHZhbHVlPSJNb2R1bHN0YXR1cyIvPg0KCQk8dWl0ZXh0IG5hbWU9IlBBU1NFRF9TVFJJTkciIHZhbHVlPSJFcmZvbGdyZWljaCIvPg0KCQk8dWl0ZXh0IG5hbWU9IkZBSUxFRF9TVFJJTkciIHZhbHVlPSJGZWhsZ2VzY2hsYWd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JPHVpdGV4dCBuYW1lPSJBVFRBQ0hNRU5UX1BSRVZJRVdfV0FSTklOR01TR19USVRMRVNUUklORyIgdmFsdWU9IkF2ZXJ0aXNzZW1lbnQgY29uY2VybmFudCBsYSBwacOoY2Ugam9pbnRlIi8+DQoJCTx1aXRleHQgbmFtZT0iQVRUQUNITUVOVF9QUkVWSUVXX1dBUk5JTkdNU0ciIHZhbHVlPSJMZXMgcGnDqGNlcyBqb2ludGVzIG5lIHBldXZlbnQgcGFzIMOqdHJlIG91dmVydGVzIGVuIG1vZGUgQXBlcsOndS4gVXRpbGlzZXogbGEgcHVibGljYXRpb24gcG91ciBhZmZpY2hlciBsZXMgcsOpc3VsdGF0cy4iLz4NCgkJPHVpdGV4dCBuYW1lPSJDT0xMQUJfTE9DQUxfUExBWUJBQ0tfTVNHIiB2YWx1ZT0iTGUgY29udGVudSBlc3QgbHUgbG9jYWxlbWVudC4gTGEgY29sbGFib3JhdGlvbiBu4oCZZXN0IHBhcyBwcmlzZSBlbiBjaGFyZ2UgcG91ciBjZSBtb2RlLiIvPg0KCQk8dWl0ZXh0IG5hbWU9IkNPTExBQl9MT0NBTF9QTEFZQkFDS19USVRMRSIgdmFsdWU9IkxlY3R1cmUgbG9jYWxlIi8+DQoJCTx1aXRleHQgbmFtZT0iQ09MTEFCX0xPQ0FMX1BMQVlCQUNLQlROIiB2YWx1ZT0iT2siLz4NCgkJPHVpdGV4dCBuYW1lPSJDT1VSU0VfU1RBVFVTIiB2YWx1ZT0iU3RhdHV0IGR1IG1vZHVsZSIvPg0KCQk8dWl0ZXh0IG5hbWU9IlBBU1NFRF9TVFJJTkciIHZhbHVlPSJSw6l1c3NpIi8+DQoJCTx1aXRleHQgbmFtZT0iRkFJTEVEX1NUUklORyIgdmFsdWU9IkVjaG91w6k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CTx1aXRleHQgbmFtZT0iQVRUQUNITUVOVF9QUkVWSUVXX1dBUk5JTkdNU0dfVElUTEVTVFJJTkciIHZhbHVlPSLmt7vku5jjg5XjgqHjgqTjg6vorablkYoiLz4NCgkJPHVpdGV4dCBuYW1lPSJBVFRBQ0hNRU5UX1BSRVZJRVdfV0FSTklOR01TRyIgdmFsdWU9Iua3u+S7mOODleOCoeOCpOODq+OBr+ODl+ODrOODk+ODpeODvOODouODvOODieOBp+OBr+mWi+OBjeOBvuOBm+OCk+OAguODkeODluODquODg+OCt+ODpeOCkuS9v+eUqOOBl+OBpue1kOaenOOCkuihqOekuuOBl+OBpuOBj+OBoOOBleOBhOOAgiIvPg0KCQk8dWl0ZXh0IG5hbWU9IkNPTExBQl9MT0NBTF9QTEFZQkFDS19NU0ciIHZhbHVlPSLjgrPjg7Pjg4bjg7Pjg4Tjga/jg63jg7zjgqvjg6vjgaflho3nlJ/jgZXjgozjgabjgYTjgb7jgZnjgILjgZPjga7jg6Ljg7zjg4njgafjga/lhbHlkIzkvZzmpa3jgafjgY3jgb7jgZvjgpPjgIIiLz4NCgkJPHVpdGV4dCBuYW1lPSJDT0xMQUJfTE9DQUxfUExBWUJBQ0tfVElUTEUiIHZhbHVlPSLjg63jg7zjgqvjg6vlho3nlJ8iLz4NCgkJPHVpdGV4dCBuYW1lPSJDT0xMQUJfTE9DQUxfUExBWUJBQ0tCVE4iIHZhbHVlPSJPSyIvPg0KCQk8dWl0ZXh0IG5hbWU9IkNPVVJTRV9TVEFUVVMiIHZhbHVlPSLjg6Ljgrjjg6Xjg7zjg6vjgrnjg4bjg7zjgr/jgrkiLz4NCgkJPHVpdGV4dCBuYW1lPSJQQVNTRURfU1RSSU5HIiB2YWx1ZT0i5ZCI5qC8Ii8+DQoJCTx1aXRleHQgbmFtZT0iRkFJTEVEX1NUUklORyIgdmFsdWU9IuS4jeWQiOagvCIvPg0KCTwvbGFuZ3VhZ2U+DQoJPGxhbmd1YWdlIGlkPSJrby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x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7Iqs65287J2065OcICVuIi8+DQoJCTwhLS0gc3Vic3RpdHV0aW9uOiAlbiA9PSBzbGlkZSBudW1iZXIgLS0+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+DQoJCTx1aXRleHQgbmFtZT0iU0NSVUJCQVJTVEFUVVNfTk9BVURJTyIgdmFsdWU9IuyYpOuUlOyYpCDsl4bsnYwiLz4NCgkJPHVpdGV4dCBuYW1lPSJTQ1JVQkJBUlNUQVRVU19WSURQTEFZSU5HIiB2YWx1ZT0i67mE65SU7JikIOyerOyDnSDspJEiLz4NCgkJPHVpdGV4dCBuYW1lPSJTQ1JVQkJBUlNUQVRVU19MT0FESU5HIiB2YWx1ZT0i66Gc65SpIi8+DQoJCTx1aXRleHQgbmFtZT0iU0NSVUJCQVJTVEFUVVNfQlVGRkVSSU5HIiB2YWx1ZT0i67KE7Y2866eBIi8+DQoJCTx1aXRleHQgbmFtZT0iU0NSVUJCQVJTVEFUVVNfUVVFU1RJT04iIHZhbHVlPSLsp4jrrLjsl5Ag64u17ZWY6riwIi8+DQoJCTx1aXRleHQgbmFtZT0iU0NSVUJCQVJTVEFUVVNfUkVWSUVXUVVJWiIgdmFsdWU9IuyniOusuCDri6Tsi5zrs7TquLAiLz4NCgkJPCEtLSBzdWJzdGl0dXRpb246ICVtID09IG1pbnV0ZXMgcmVtYWluaW5nIC0tPg0KCQk8IS0tIHN1YnN0aXR1dGlvbjogJXMgPT0gc2Vjb25kcyByZW1haW5pbmcgLS0+DQoJCTx1aXRleHQgbmFtZT0iRUxBUFNFRCIgdmFsdWU9IiVt67aEICVz7LSIIOuCqOydjCIvPg0KCQk8dWl0ZXh0IG5hbWU9Ik5PVEZPVU5EIiB2YWx1ZT0i7JeG7J2MIi8+DQoJCTx1aXRleHQgbmFtZT0iQVRUQUNITUVOVFMiIHZhbHVlPSLssqjrtoAg7YyM7J28Ii8+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+DQoJCTx1aXRleHQgbmFtZT0iVEFCX1RIVU1CIiB2YWx1ZT0i7LaV7IaM7YyQIi8+DQoJCTx1aXRleHQgbmFtZT0iVEFCX05PVEVTIiB2YWx1ZT0i64W47Yq4Ii8+DQoJCTx1aXRleHQgbmFtZT0iVEFCX1NFQVJDSCIgdmFsdWU9IuqygOyDiSIvPg0KCQk8dWl0ZXh0IG5hbWU9IlNMSURFX0hFQURJTkciIHZhbHVlPSLsiqzrnbzsnbTrk5wg7KCc66qpIi8+DQoJCTx1aXRleHQgbmFtZT0iRFVSQVRJT05fSEVBRElORyIgdmFsdWU9IuyerOyDneyLnOqwhCIvPg0KCQk8dWl0ZXh0IG5hbWU9IlNFQVJDSF9IRUFESU5HIiB2YWx1ZT0i7YWN7Iqk7Yq4IOqygOyDiToiLz4NCgkJPHVpdGV4dCBuYW1lPSJUSFVNQl9IRUFESU5HIiB2YWx1ZT0i7Iqs65287J2065OcIi8+DQoJCTx1aXRleHQgbmFtZT0iVEhVTUJfSU5GTyIgdmFsdWU9IuygnOuqqS/snqzsg53si5zqsIQiLz4NCgkJPHVpdGV4dCBuYW1lPSJBVFRBQ0hOQU1FX0hFQURJTkciIHZhbHVlPSLtjIzsnbwg7J2066aEIi8+DQoJCTx1aXRleHQgbmFtZT0iQVRUQUNIU0laRV9IRUFESU5HIiB2YWx1ZT0i7YGs6riwIi8+DQoJCTx1aXRleHQgbmFtZT0iU0xJREVfTk9URVMiIHZhbHVlPSLsiqzrnbzsnbTrk5wg64W47Yq4Ii8+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+DQoJCTx1aXRleHQgbmFtZT0iUVVJWlBPRF9RVUlaX1BBU1NTQ09SRSIgdmFsdWU9Iu2GteqzvCDsoJDsiJg6Ii8+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+E7ZWY7KeAIOyViuydgCDsp4jrrLjsnbQg7J6I7Iq164uI64ukLiYjeEE7JiN4QTvtgLTspojrpbwg7KKF66OM7ZWY66Ck66m0IFvsmIhd66W8IO2BtOumre2VmOqzoCwg7YC07KaI66W8IOqzhOyGje2VmOugpOuptCBb7JWE64uI7JikXeulvCDtgbTrpq3tlZjsi63si5zsmKQuIi8+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+DQoJCTx1aXRleHQgbmFtZT0iRE9DV1JBUF9QUk9NUFQiIHZhbHVlPSLtgbTrpq3tlZjsl6wg64uk7Jq066Gc65OcIi8+DQoJCTx1aXRleHQgbmFtZT0iQVRUQUNITUVOVF9QUkVWSUVXX1dBUk5JTkdNU0dfVElUTEVTVFJJTkciIHZhbHVlPSLssqjrtoAg7YyM7J28IOqyveqzoCIvPg0KCQk8dWl0ZXh0IG5hbWU9IkFUVEFDSE1FTlRfUFJFVklFV19XQVJOSU5HTVNHIiB2YWx1ZT0i66+466as67O06riwIOuqqOuTnOyXkOyEnOuKlCDssqjrtoAg7YyM7J287J20IOyXtOumrOyngCDslYrsirXri4jri6QuIOqysOqzvOulvCDrs7TroKTrqbQg6rKM7IucIOq4sOuKpeydhCDsgqzsmqntlZjsi63si5zsmKQuIi8+DQoJCTx1aXRleHQgbmFtZT0iQ09MTEFCX0xPQ0FMX1BMQVlCQUNLX01TRyIgdmFsdWU9Iuy9mO2FkO2KuOqwgCDroZzsu6zsl5DshJwg7J6s7IOdIOykkeyeheuLiOuLpC4g7J20IOuqqOuTnOyXkOyEnOuKlCDqs7Xrj5kg7J6R7JeF7J2EIOyImO2Wie2VoCDsiJgg7JeG7Iq164uI64ukLiIvPg0KCQk8dWl0ZXh0IG5hbWU9IkNPTExBQl9MT0NBTF9QTEFZQkFDS19USVRMRSIgdmFsdWU9IuuhnOy7rCDsnqzsg50iLz4NCgkJPHVpdGV4dCBuYW1lPSJDT0xMQUJfTE9DQUxfUExBWUJBQ0tCVE4iIHZhbHVlPSLtmZXsnbgiLz4NCgkJPHVpdGV4dCBuYW1lPSJDT1VSU0VfU1RBVFVTIiB2YWx1ZT0i66qo65OIIOyDge2DnCIvPg0KCQk8dWl0ZXh0IG5hbWU9IlBBU1NFRF9TVFJJTkciIHZhbHVlPSLtlanqsqkiLz4NCgkJPHVpdGV4dCBuYW1lPSJGQUlMRURfU1RSSU5HIiB2YWx1ZT0i67aI7ZWp6rKpIi8+DQoJPC9sYW5ndWFnZT4NCgk8bGFuZ3VhZ2UgaWQ9ImVz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RldGVuaWRhIi8+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+DQoJCTx1aXRleHQgbmFtZT0iU0NSVUJCQVJTVEFUVVNfUkVWSUVXUVVJWiIgdmFsdWU9IlJldmlzYW5kbyBwcnVlYmEiLz4NCgkJPCEtLSBzdWJzdGl0dXRpb246ICVtID09IG1pbnV0ZXMgcmVtYWluaW5nIC0tPg0KCQk8IS0tIHN1YnN0aXR1dGlvbjogJXMgPT0gc2Vjb25kcyByZW1haW5pbmcgLS0+DQoJCTx1aXRleHQgbmFtZT0iRUxBUFNFRCIgdmFsdWU9IiVtIG1pbnV0b3MgJXMgc2VndW5kb3MgcmVzdGFudGVzIi8+DQoJCTx1aXRleHQgbmFtZT0iTk9URk9VTkQiIHZhbHVlPSJObyBzZSBoYSBlbmNvbnRyYWRvIG5hZGEiLz4NCgkJPHVpdGV4dCBuYW1lPSJBVFRBQ0hNRU5UUyIgdmFsdWU9IkFyY2hpdm9zIGFkanVudG9zIi8+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+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+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+DQoJCTx1aXRleHQgbmFtZT0iUVVJWlBPRF9RVUlaX0FUVEVNUFRfVkFMVUUiIHZhbHVlPSIlbiBkZSAldCIvPg0KCQk8dWl0ZXh0IG5hbWU9IlFVSVpQT0RfUVVJWl9TQ09SRSIgdmFsdWU9IlB1bnR1YWNpw7NuOiIvPg0KCQk8dWl0ZXh0IG5hbWU9IlFVSVpQT0RfUVVJWl9QQVNTU0NPUkUiIHZhbHVlPSJQdW50dWFjacOzbiBwYXJhIGFwcm9iYXI6Ii8+DQoJCTx1aXRleHQgbmFtZT0iUVVJWlBPRF9RVUlaX01BWFNDT1JFIiB2YWx1ZT0iUHVudHVhY2nDs24gbcOheGltYToiLz4NCgkJPHVpdGV4dCBuYW1lPSJRVUlaUE9EX1FVRVNBVE1QVF9TVFIiIHZhbHVlPSJJbnRlbnRvczogJW4gZGUgJXQiLz4NCgkJPHVpdGV4dCBuYW1lPSJRVUlaUE9EX1FVRVNUWVBFX1NUUiIgdmFsdWU9IlRpcG86ICVzIi8+DQoJCTx1aXRleHQgbmFtZT0iUVVJWlBPRF9RVUVTVFlQRV9HUkQiIHZhbHVlPSJDb24gcHVudHVhY2nDs24iLz4NCgkJPHVpdGV4dCBuYW1lPSJRVUlaUE9EX1FVRVNUWVBFX1NWWSIgdmFsdWU9IkVuY3Vlc3RhIi8+DQoJCTx1aXRleHQgbmFtZT0iUVVJWlBPRF9RVUlaQVRNUFRfSU5GIiB2YWx1ZT0iSW5maW5pdG8iLz4NCgkJPHVpdGV4dCBuYW1lPSJRVUlaUE9EX1FVRVNBVE1QVF9JTkYiIHZhbHVlPSJJbmZpbml0byIvPg0KCQk8dWl0ZXh0IG5hbWU9IldBUk5JTkdNU0dfWUVTU1RSSU5HIiB2YWx1ZT0iU8OtIi8+DQoJCTx1aXRleHQgbmFtZT0iV0FSTklOR01TR19OT1NUUklORyIgdmFsdWU9Ik5vIi8+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+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Qk8dWl0ZXh0IG5hbWU9IkFUVEFDSE1FTlRfUFJFVklFV19XQVJOSU5HTVNHX1RJVExFU1RSSU5HIiB2YWx1ZT0iQXZpc28gZGUgYXJjaGl2byBhZGp1bnRvIi8+DQoJCTx1aXRleHQgbmFtZT0iQVRUQUNITUVOVF9QUkVWSUVXX1dBUk5JTkdNU0ciIHZhbHVlPSJObyBlcyBwb3NpYmxlIGFicmlyIGxvcyBhcmNoaXZvcyBhZGp1bnRvcyBlbiBlbCBtb2RvIGRlIHByZXZpc3VhbGl6YWNpw7NuLiBVc2UgUHVibGljYXIgcGFyYSB2ZXIgbG9zIHJlc3VsdGFkb3MuIi8+DQoJCTx1aXRleHQgbmFtZT0iQ09MTEFCX0xPQ0FMX1BMQVlCQUNLX01TRyIgdmFsdWU9IkVsIGNvbnRlbmlkbyBzZSBlc3TDoSByZXByb2R1Y2llbmRvIGxvY2FsbWVudGUuIExhIGNvbGFib3JhY2nDs24gbm8gZnVuY2lvbmEgZW4gZXN0ZSBtb2RvLiIvPg0KCQk8dWl0ZXh0IG5hbWU9IkNPTExBQl9MT0NBTF9QTEFZQkFDS19USVRMRSIgdmFsdWU9IlJlcHJvZHVjY2nDs24gbG9jYWwiLz4NCgkJPHVpdGV4dCBuYW1lPSJDT0xMQUJfTE9DQUxfUExBWUJBQ0tCVE4iIHZhbHVlPSJPayIvPg0KCQk8dWl0ZXh0IG5hbWU9IkNPVVJTRV9TVEFUVVMiIHZhbHVlPSJFc3RhZG8gZGUgbW9kdWxvIi8+DQoJCTx1aXRleHQgbmFtZT0iUEFTU0VEX1NUUklORyIgdmFsdWU9IkFwcm9iYWRvIi8+DQoJCTx1aXRleHQgbmFtZT0iRkFJTEVEX1NUUklORyIgdmFsdWU9IlN1c3BlbnNv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CTx1aXRleHQgbmFtZT0iQVRUQUNITUVOVF9QUkVWSUVXX1dBUk5JTkdNU0dfVElUTEVTVFJJTkciIHZhbHVlPSJBdmlzbyBkZSBhbmV4byIvPg0KCQk8dWl0ZXh0IG5hbWU9IkFUVEFDSE1FTlRfUFJFVklFV19XQVJOSU5HTVNHIiB2YWx1ZT0iT3MgYW5leG9zIG7Do28gc8OjbyBhYmVydG9zIG5vIG1vZG8gZGUgVmlzdWFsaXphw6fDo28uIFVzZSBvIGNvbWFuZG8gZGUgcHVibGljYcOnw6NvIHBhcmEgdmVyIG9zIHJlc3VsdGFkb3MuIi8+DQoJCTx1aXRleHQgbmFtZT0iQ09MTEFCX0xPQ0FMX1BMQVlCQUNLX01TRyIgdmFsdWU9Ik8gY29udGXDumRvIGVzdMOhIHNlbmRvIHJlcHJvZHV6aWRvIGxvY2FsbWVudGUuQSBjb2xhYm9yYcOnw6NvIG7Do28gZnVuY2lvbmEgbmVzdGUgbW9kby4iLz4NCgkJPHVpdGV4dCBuYW1lPSJDT0xMQUJfTE9DQUxfUExBWUJBQ0tfVElUTEUiIHZhbHVlPSJSZXByb2R1w6fDo28gbG9jYWwiLz4NCgkJPHVpdGV4dCBuYW1lPSJDT0xMQUJfTE9DQUxfUExBWUJBQ0tCVE4iIHZhbHVlPSJPayIvPg0KCQk8dWl0ZXh0IG5hbWU9IkNPVVJTRV9TVEFUVVMiIHZhbHVlPSJTdGF0dXMgZG8gbcOzZHVsbyIvPg0KCQk8dWl0ZXh0IG5hbWU9IlBBU1NFRF9TVFJJTkciIHZhbHVlPSJBcHJvdmFkbyIvPg0KCQk8dWl0ZXh0IG5hbWU9IkZBSUxFRF9TVFJJTkciIHZhbHVlPSJSZXByb3ZhZG8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+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+DQoJCTx1aXRleHQgbmFtZT0iU0NSVUJCQVJTVEFUVVNfUkVWSUVXUVVJWiIgdmFsdWU9IlJldmlzaW9uZSBkZWwgcXVpeiIvPg0KCQk8IS0tIHN1YnN0aXR1dGlvbjogJW0gPT0gbWludXRlcyByZW1haW5pbmcgLS0+DQoJCTwhLS0gc3Vic3RpdHV0aW9uOiAlcyA9PSBzZWNvbmRzIHJlbWFpbmluZyAtLT4NCgkJPHVpdGV4dCBuYW1lPSJFTEFQU0VEIiB2YWx1ZT0iJW0gTWludXRpICVzIFNlY29uZGkgcmltYW5lbnRpIi8+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+DQoJCTx1aXRleHQgbmFtZT0iVEFCX1RIVU1CIiB2YWx1ZT0iTWluaWF0dXJlIi8+DQoJCTx1aXRleHQgbmFtZT0iVEFCX05PVEVTIiB2YWx1ZT0iTm90ZSIvPg0KCQk8dWl0ZXh0IG5hbWU9IlRBQl9TRUFSQ0giIHZhbHVlPSJDZXJjYSIvPg0KCQk8dWl0ZXh0IG5hbWU9IlNMSURFX0hFQURJTkciIHZhbHVlPSJUaXRvbG8gZGlhcG9zaXRpdmEiLz4NCgkJPHVpdGV4dCBuYW1lPSJEVVJBVElPTl9IRUFESU5HIiB2YWx1ZT0iRHVyYXRhIi8+DQoJCTx1aXRleHQgbmFtZT0iU0VBUkNIX0hFQURJTkciIHZhbHVlPSJDZXJjYSB0ZXN0bzoiLz4NCgkJPHVpdGV4dCBuYW1lPSJUSFVNQl9IRUFESU5HIiB2YWx1ZT0iRGlhcG9zaXRpdmEiLz4NCgkJPHVpdGV4dCBuYW1lPSJUSFVNQl9JTkZPIiB2YWx1ZT0iVGl0b2xvL1RlbXBvIi8+DQoJCTx1aXRleHQgbmFtZT0iQVRUQUNITkFNRV9IRUFESU5HIiB2YWx1ZT0iTm9tZSBmaWxlIi8+DQoJCTx1aXRleHQgbmFtZT0iQVRUQUNIU0laRV9IRUFESU5HIiB2YWx1ZT0iRGltZW5zaW9uZSIvPg0KCQk8dWl0ZXh0IG5hbWU9IlNMSURFX05PVEVTIiB2YWx1ZT0iTm90ZSBkaWFwb3NpdGl2YS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HVpdGV4dCBuYW1lPSJDT1VSU0VfU1RBVFVTIiB2YWx1ZT0iTW9kdWxlIFN0YXR1cyIvPg0KCQk8dWl0ZXh0IG5hbWU9IlBBU1NFRF9TVFJJTkciIHZhbHVlPSJQYXNzZWQiLz4NCgkJPHVpdGV4dCBuYW1lPSJGQUlMRURfU1RSSU5HIiB2YWx1ZT0iRmFpbGVk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HVpdGV4dCBuYW1lPSJDT1VSU0VfU1RBVFVTIiB2YWx1ZT0iTW9kdWxlIFN0YXR1cyIvPg0KCQk8dWl0ZXh0IG5hbWU9IlBBU1NFRF9TVFJJTkciIHZhbHVlPSJQYXNzZWQiLz4NCgkJPHVpdGV4dCBuYW1lPSJGQUlMRURfU1RSSU5HIiB2YWx1ZT0iRmFpbGVkIi8+DQoJPC9sYW5ndWFnZT4NCgk8bGFuZ3VhZ2UgaWQ9ImNuIj4NCgkJPCEtLSBmb3JtYXQgZm9yIHVpZm9udCB2YWx1ZSBpcyAiZm9udCxzaXplLGlzYm9sZCxpc2l0YWxpYyxpc3NoYWRvd2VkIiAtLT4NCgkJPHVpZm9udCBuYW1lPSJGT05UX1FVSVpaSU5HIiB2YWx1ZT0i5a6L5L2TLTE4MDMwLDEwLGZhbHNlLGZhbHNlLGZhbHNlIi8+DQoJCTx1aWZvbnQgbmFtZT0iRk9OVF9TQ1JVQlNUQVRVUyIgdmFsdWU9IuWui+S9ky0xODAzMCwxMCx0cnVlLGZhbHNlLHRydWUiLz4NCgkJPHVpZm9udCBuYW1lPSJGT05UX1NDUlVCVElNRSIgdmFsdWU9IuWui+S9ky0xODAzMCwxMCxmYWxzZSxmYWxzZSx0cnVlIi8+DQoJCTx1aWZvbnQgbmFtZT0iRk9OVF9FTEFQU0VEVElNRSIgdmFsdWU9IuWui+S9ky0xODAzMCwxMCx0cnVlLGZhbHNlLHRydWUiLz4NCgkJPHVpZm9udCBuYW1lPSJGT05UX1VUSUxTTUVOVSIgdmFsdWU9IuWui+S9ky0xODAzMCwxMCx0cnVlLGZhbHNlLGZhbHNlIi8+DQoJCTx1aWZvbnQgbmFtZT0iRk9OVF9UQUJTIiB2YWx1ZT0i5a6L5L2TLTE4MDMwLDE0LHRydWUsZmFsc2UsdHJ1ZSIvPg0KCQk8dWlmb250IG5hbWU9IkZPTlRfUFJFU0VOVEFUSU9OTkFNRSIgdmFsdWU9IuWui+S9ky0xODAzMCwxNCxmYWxzZSxmYWxzZSx0cnVlIi8+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+DQoJCTx1aWZvbnQgbmFtZT0iRk9OVF9PVVRMSU5FIiB2YWx1ZT0i5a6L5L2TLTE4MDMwLDEyLGZhbHNlLGZhbHNlLHRydWUiLz4NCgkJPHVpZm9udCBuYW1lPSJGT05UX1NFQVJDSCIgdmFsdWU9IuWui+S9ky0xODAzMCwxMixmYWxzZSxmYWxzZSx0cnVlIi8+DQoJCTx1aWZvbnQgbmFtZT0iRk9OVF9USFVNQiIgdmFsdWU9IuWui+S9ky0xODAzMCwxMCxmYWxzZSxmYWxzZSx0cnVlIi8+DQoJCTx1aWZvbnQgbmFtZT0iRk9OVF9CSU9XSU4iIHZhbHVlPSLlrovkvZMtMTgwMzAsMTIsZmFsc2UsZmFsc2UsZmFsc2UiLz4NCgkJPHVpZm9udCBuYW1lPSJGT05UX0xJU1RIRUFESU5HIiB2YWx1ZT0i5a6L5L2TLTE4MDMwLDEwLGZhbHNlLGZhbHNlLGZhbHNlIi8+DQoJCTx1aWZvbnQgbmFtZT0iRk9OVF9XSU5USVRMRSIgdmFsdWU9IuWui+S9ky0xODAzMCwxMCxmYWxzZSxmYWxzZSx0cnVlIi8+DQoJCTx1aWZvbnQgbmFtZT0iRk9OVF9BVFRBQ0hNRU5UUyIgdmFsdWU9IuWui+S9ky0xODAzMCwxMixmYWxzZSxmYWxzZSx0cnVlIi8+DQoJCTwhLS1xdWl6IHBvZCBhbmQgbWVzc2FnZSBib3ggdGV4dCBmb250cy0tPg0KCQk8dWlmb250IG5hbWU9IkZPTlRfTVNHQk9YX1dJTlRJVExFIiB2YWx1ZT0i5a6L5L2TLTE4MDMwLDEyLHRydWUsZmFsc2UsdHJ1ZSIvPg0KCQk8dWlmb250IG5hbWU9IkZPTlRfTVNHQk9YX01TRyIgdmFsdWU9IuWui+S9ky0xODAzMCwxMixmYWxzZSxmYWxzZSx0cnVlIi8+DQoJCTx1aWZvbnQgbmFtZT0iRk9OVF9NU0dCT1hfT1BUSU9OUyIgdmFsdWU9IuWui+S9ky0xODAzMCwxMCx0cnVlLGZhbHNlLHRydWUiLz4NCgkJPHVpZm9udCBuYW1lPSJGT05UX1FVSVpQT0RfUVVJWl9USVRMRSIgdmFsdWU9IuWui+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+S9ky0xODAzMCwxMCxmYWxzZSxmYWxzZSx0cnVlIi8+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+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+S9ky0xODAzMCwxMCx0cnVlLGZhbHNlLHRydWUiLz4NCgkJPHVpZm9udCBuYW1lPSJGT05UX1FVSVpQT0RfUVVJWl9RVUVTVElPTl9BVFRFTVBURUQiIHZhbHVlPSLlrovkvZMtMTgwMzAsMTAsZmFsc2UsZmFsc2UsdHJ1ZSIvPg0KCQk8dWlmb250IG5hbWU9IkZPTlRfUVVJWlBPRF9RVUlaX1FVRVNUSU9OX0FUVEVNUFRFRF9WQUxVRSIgdmFsdWU9IuWui+S9ky0xODAzMCwxMCx0cnVlLGZhbHNlLHRydWUiLz4NCgkJPHVpZm9udCBuYW1lPSJGT05UX1FVSVpQT0RfUVVJWl9TQ09SRV9UQUciIHZhbHVlPSLlrovkvZMtMTgwMzAsMTIsdHJ1ZSxmYWxzZSx0cnVlIi8+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+S9ky0xODAzMCwxMCx0cnVlLGZhbHNlLHRydWUiLz4NCgkJPHVpZm9udCBuYW1lPSJGT05UX1FVSVpQT0RfUVVJWl9QQVNTU0NPUkUiIHZhbHVlPSLlrovkvZMtMTgwMzAsMTAsZmFsc2UsZmFsc2UsdHJ1ZSIvPg0KCQk8dWlmb250IG5hbWU9IkZPTlRfUVVJWlBPRF9RVUlaX1BBU1NTQ09SRV9WQUxVRSIgdmFsdWU9IuWui+S9ky0xODAzMCwxMCx0cnVlLGZhbHNlLHRydWUiLz4NCgkJPCEtLSB1aXRleHQgLS0+DQoJCTwhLS0gc3Vic3RpdHV0aW9uOiAlbiA9PSBzbGlkZSBudW1iZXIgLS0+DQoJCTx1aXRleHQgbmFtZT0iVU5OQU1FRFNMSURFVElUTEUiIHZhbHVlPSLlubvnga/niYcgJW4iLz4NCgkJPCEtLSBzdWJzdGl0dXRpb246ICVuID09IHNsaWRlIG51bWJlciAtLT4NCgkJPCEtLSBzdWJzdGl0dXRpb246ICV0ID09IHRvdGFsIHNsaWRlIGNvdW50IC0tPg0KCQk8dWl0ZXh0IG5hbWU9IlNDUlVCQkFSU1RBVFVTX1NMSURFSU5GTyIgdmFsdWU9IuW5u+eBr+eJhyAlbiAvICV0IHwgIi8+DQoJCTx1aXRleHQgbmFtZT0iU0NSVUJCQVJTVEFUVVNfU1RPUFBFRCIgdmFsdWU9IuW3suWBnOatoiIvPg0KCQk8dWl0ZXh0IG5hbWU9IlNDUlVCQkFSU1RBVFVTX1BMQVlJTkciIHZhbHVlPSLmraPlnKjmkq3mlL4iLz4NCgkJPHVpdGV4dCBuYW1lPSJTQ1JVQkJBUlNUQVRVU19OT0FVRElPIiB2YWx1ZT0i5peg6Z+z6aKRIi8+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+DQoJCTx1aXRleHQgbmFtZT0iRUxBUFNFRCIgdmFsdWU9IuWJqeS9mSAlbSDliIbpkp8gJXMg56eSIi8+DQoJCTx1aXRleHQgbmFtZT0iTk9URk9VTkQiIHZhbHVlPSLmnKrmib7liLDku7vkvZXlhoXlrrkiLz4NCgkJPHVpdGV4dCBuYW1lPSJBVFRBQ0hNRU5UUyIgdmFsdWU9IumZhOS7tiIvPg0KCQk8IS0tIHN1YnN0aXR1dGlvbjogJXAgPT0gY3VycmVudCBzcGVha2VyJ3MgdGl0bGUgLS0+DQoJCTx1aXRleHQgbmFtZT0iQklPV0lOX1RJVExFIiB2YWx1ZT0i5Liq5Lq6566A5LuLOiAlcCIvPg0KCQk8dWl0ZXh0IG5hbWU9IkJJT0JUTl9USVRMRSIgdmFsdWU9IuS4quS6uueugOS7iyIvPg0KCQk8dWl0ZXh0IG5hbWU9IkRJVklERVJCVE5fVElUTEUiIHZhbHVlPSJ8Ii8+DQoJCTx1aXRleHQgbmFtZT0iQ09OVEFDVEJUTl9USVRMRSIgdmFsdWU9IuiBlOezu+aWueW8jyIvPg0KCQk8dWl0ZXh0IG5hbWU9IlRBQl9RVUlaIiB2YWx1ZT0i5rWL6aqMIi8+DQoJCTx1aXRleHQgbmFtZT0iVEFCX09VVExJTkUiIHZhbHVlPSLlpKfnurIiLz4NCgkJPHVpdGV4dCBuYW1lPSJUQUJfVEhVTUIiIHZhbHVlPSLnvKnnlaXlm74iLz4NCgkJPHVpdGV4dCBuYW1lPSJUQUJfTk9URVMiIHZhbHVlPSLlpIfms6giLz4NCgkJPHVpdGV4dCBuYW1lPSJUQUJfU0VBUkNIIiB2YWx1ZT0i5pCc57SiIi8+DQoJCTx1aXRleHQgbmFtZT0iU0xJREVfSEVBRElORyIgdmFsdWU9IuW5u+eBr+eJh+agh+mimCIvPg0KCQk8dWl0ZXh0IG5hbWU9IkRVUkFUSU9OX0hFQURJTkciIHZhbHVlPSLmjIHnu63ml7bpl7QiLz4NCgkJPHVpdGV4dCBuYW1lPSJTRUFSQ0hfSEVBRElORyIgdmFsdWU9IuaQnOe0ouaWh+acrDoiLz4NCgkJPHVpdGV4dCBuYW1lPSJUSFVNQl9IRUFESU5HIiB2YWx1ZT0i5bm754Gv54mHIi8+DQoJCTx1aXRleHQgbmFtZT0iVEhVTUJfSU5GTyIgdmFsdWU9IuW5u+eBr+eJh+agh+mimC/mjIHnu63ml7bpl7QiLz4NCgkJPHVpdGV4dCBuYW1lPSJBVFRBQ0hOQU1FX0hFQURJTkciIHZhbHVlPSLmlofku7blkI0iLz4NCgkJPHVpdGV4dCBuYW1lPSJBVFRBQ0hTSVpFX0hFQURJTkciIHZhbHVlPSLlpKflsI8iLz4NCgkJPHVpdGV4dCBuYW1lPSJTTElERV9OT1RFUyIgdmFsdWU9IuW5u+eBr+eJh+Wkh+azq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HVpdGV4dCBuYW1lPSJDT1VSU0VfU1RBVFVTIiB2YWx1ZT0iTW9kdWxlIFN0YXR1cyIvPg0KCQk8dWl0ZXh0IG5hbWU9IlBBU1NFRF9TVFJJTkciIHZhbHVlPSJQYXNzZWQiLz4NCgkJPHVpdGV4dCBuYW1lPSJGQUlMRURfU1RSSU5HIiB2YWx1ZT0iRmFpbGVkIi8+DQoJPC9sYW5ndWFnZT4NCgk8bGFuZ3VhZ2UgaWQ9ImF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tiq2K3YsNmK2LEg2LnZhiDYp9mE2YXYsdmB2YLYp9iqIi8+DQoJCTx1aXRleHQgbmFtZT0iQVRUQUNITUVOVF9QUkVWSUVXX1dBUk5JTkdNU0ciIHZhbHVlPSLZhNinINmK2YXZg9mGINmB2KrYrSDYp9mE2YXYsdmB2YLYp9iqINmB2Yog2YbZhdi3INin2YTZhdi52KfZitmG2KkuINin2YTYsdis2KfYoSDYp9iz2KrYrtiv2KfZhSDZhti02LEg2YTYsdik2YrYqSDYp9mE2YbYqtin2KbYrC4iLz4NCgkJPHVpdGV4dCBuYW1lPSJVTk5BTUVEU0xJREVUSVRMRSIgdmFsdWU9Iti02LHZitit2KkgJW4iLz4NCgkJPHVpdGV4dCBuYW1lPSJDT0xMQUJfTE9DQUxfUExBWUJBQ0tfTVNHIiB2YWx1ZT0i2YrYrNix2Yog2K3Yp9mE2YrYp9mLINiq2LTYutmK2YQg2KfZhNmF2K3YqtmI2Ykg2YXYrdmE2YrYp9mLLiDYp9mE2KrYudin2YjZhiDZhNinINmK2LnZhdmEINmB2Yog2YfYsNinINin2YTZiNi22LkuIi8+DQoJCTx1aXRleHQgbmFtZT0iQ09MTEFCX0xPQ0FMX1BMQVlCQUNLX1RJVExFIiB2YWx1ZT0i2KrYtNi62YrZhCDZhdit2YTZiiIvPg0KCQk8dWl0ZXh0IG5hbWU9IkNPTExBQl9MT0NBTF9QTEFZQkFDS0JUTiIgdmFsdWU9ItmF2YjYp9mB2YIiLz4NCgkJPCEtLSBzdWJzdGl0dXRpb246ICVuID09IHNsaWRlIG51bWJlciAtLT4NCgkJPCEtLSBzdWJzdGl0dXRpb246ICV0ID09IHRvdGFsIHNsaWRlIGNvdW50IC0tPg0KCQk8dWl0ZXh0IG5hbWU9IlNDUlVCQkFSU1RBVFVTX1NMSURFSU5GTyIgdmFsdWU9Iti02LHZitit2KkgJW4gLyAldCB8ICIvPg0KCQk8dWl0ZXh0IG5hbWU9IlNDUlVCQkFSU1RBVFVTX1NUT1BQRUQiIHZhbHVlPSLZhdiq2YjZgtmBIi8+DQoJCTx1aXRleHQgbmFtZT0iU0NSVUJCQVJTVEFUVVNfUExBWUlORyIgdmFsdWU9ItmC2YrYryDYp9mE2KrYtNi62YrZhCIvPg0KCQk8dWl0ZXh0IG5hbWU9IlNDUlVCQkFSU1RBVFVTX05PQVVESU8iIHZhbHVlPSLZhNinINmK2YjYrNivINi12YjYqiIvPg0KCQk8dWl0ZXh0IG5hbWU9IlNDUlVCQkFSU1RBVFVTX1ZJRFBMQVlJTkciIHZhbHVlPSLYp9mE2YHZitiv2YrZiCDZgtmK2K8g2KfZhNiq2LTYutmK2YQiLz4NCgkJPHVpdGV4dCBuYW1lPSJTQ1JVQkJBUlNUQVRVU19MT0FESU5HIiB2YWx1ZT0i2YrYrNix2Yog2KfZhNii2YYg2KfZhNiq2K3ZhdmK2YQuLi4iLz4NCgkJPHVpdGV4dCBuYW1lPSJTQ1JVQkJBUlNUQVRVU19CVUZGRVJJTkciIHZhbHVlPSLZitis2LHZiiDYp9mE2KLZhiDYp9mE2KrYrtiy2YrZhiDYp9mE2YXYpNmC2KoiLz4NCgkJPHVpdGV4dCBuYW1lPSJTQ1JVQkJBUlNUQVRVU19RVUVTVElPTiIgdmFsdWU9Itin2YTYpdis2KfYqNipINi52YTZiSDYp9mE2LPYpNin2YQiLz4NCgkJPHVpdGV4dCBuYW1lPSJTQ1JVQkJBUlNUQVRVU19SRVZJRVdRVUlaIiB2YWx1ZT0i2YXYsdin2KzYudipINin2YTZhdiz2KfYqNmC2KkiLz4NCgkJPCEtLSBzdWJzdGl0dXRpb246ICVtID09IG1pbnV0ZXMgcmVtYWluaW5nIC0tPg0KCQk8IS0tIHN1YnN0aXR1dGlvbjogJXMgPT0gc2Vjb25kcyByZW1haW5pbmcgLS0+DQoJCTx1aXRleHQgbmFtZT0iRUxBUFNFRCIgdmFsdWU9IiVtINiv2YLYp9im2YIlcyDYq9mI2KfZhiDZhdiq2KjZgtmK2KkiLz4NCgkJPHVpdGV4dCBuYW1lPSJOT1RGT1VORCIgdmFsdWU9ItmE2YUg2YrZj9i52KvYsSDYudmE2Ykg2LTZitihIi8+DQoJCTx1aXRleHQgbmFtZT0iQVRUQUNITUVOVFMiIHZhbHVlPSLYp9mE2YXYsdmB2YLYp9iqIi8+DQoJCTwhLS0gc3Vic3RpdHV0aW9uOiAlcCA9PSBjdXJyZW50IHNwZWFrZXIncyB0aXRsZSAtLT4NCgkJPHVpdGV4dCBuYW1lPSJCSU9XSU5fVElUTEUiIHZhbHVlPSLYp9mE2LPZitix2Kkg2KfZhNiw2KfYqtmK2Kk6ICVwIi8+DQoJCTx1aXRleHQgbmFtZT0iQklPQlROX1RJVExFIiB2YWx1ZT0i2KfZhNiz2YrYsdipINin2YTYsNin2KrZitipIi8+DQoJCTx1aXRleHQgbmFtZT0iRElWSURFUkJUTl9USVRMRSIgdmFsdWU9InwiLz4NCgkJPHVpdGV4dCBuYW1lPSJDT05UQUNUQlROX1RJVExFIiB2YWx1ZT0i2KfYqti12KfZhCIvPg0KCQk8dWl0ZXh0IG5hbWU9IlRBQl9RVUlaIiB2YWx1ZT0i2YXYs9in2KjZgtipIi8+DQoJCTx1aXRleHQgbmFtZT0iVEFCX09VVExJTkUiIHZhbHVlPSLZhdiu2LfYtyIvPg0KCQk8dWl0ZXh0IG5hbWU9IlRBQl9USFVNQiIgdmFsdWU9ItmF2LXYutmR2LHYqSIvPg0KCQk8dWl0ZXh0IG5hbWU9IlRBQl9OT1RFUyIgdmFsdWU9ItmF2YTYp9it2LjYp9iqIi8+DQoJCTx1aXRleHQgbmFtZT0iVEFCX1NFQVJDSCIgdmFsdWU9Itio2K3YqyIvPg0KCQk8dWl0ZXh0IG5hbWU9IlNMSURFX0hFQURJTkciIHZhbHVlPSLYudmG2YjYp9mGINin2YTYtNix2YrYrdipICIvPg0KCQk8dWl0ZXh0IG5hbWU9IkRVUkFUSU9OX0hFQURJTkciIHZhbHVlPSLZhdiv2KkiLz4NCgkJPHVpdGV4dCBuYW1lPSJTRUFSQ0hfSEVBRElORyIgdmFsdWU9IjrYp9mE2KjYrdirINi52YYg2YbYtSIvPg0KCQk8dWl0ZXh0IG5hbWU9IlRIVU1CX0hFQURJTkciIHZhbHVlPSLYtNix2YrYrdipIi8+DQoJCTx1aXRleHQgbmFtZT0iVEhVTUJfSU5GTyIgdmFsdWU9Iti52YbZiNin2YYv2YXYr9ipINin2YTYtNix2YrYrdipIi8+DQoJCTx1aXRleHQgbmFtZT0iQVRUQUNITkFNRV9IRUFESU5HIiB2YWx1ZT0i2KfYs9mFINin2YTZhdmE2YEiLz4NCgkJPHVpdGV4dCBuYW1lPSJBVFRBQ0hTSVpFX0hFQURJTkciIHZhbHVlPSLYp9mE2K3YrNmFIi8+DQoJCTx1aXRleHQgbmFtZT0iU0xJREVfTk9URVMiIHZhbHVlPSLZhdmE2KfYrdi42KfYqiDYp9mE2LTYsdmK2K3YqSIvPg0KCQk8dWl0ZXh0IG5hbWU9IkNPVVJTRV9TVEFUVVMiIHZhbHVlPSLYrdin2YTYqSDYp9mE2YjYrdiv2KkiLz4NCgkJPHVpdGV4dCBuYW1lPSJQQVNTRURfU1RSSU5HIiB2YWx1ZT0i2YbYrNin2K0iLz4NCgkJPHVpdGV4dCBuYW1lPSJGQUlMRURfU1RSSU5HIiB2YWx1ZT0i2YHYtNmEIi8+DQoJCTwhLS1xdWl6IHBvZCBhbmQgbWVzc2FnZSBib3ggdGV4dHMtLT4NCgkJPHVpdGV4dCBuYW1lPSJRVUlaUE9EX1FVSVpfQVRURU1QVCIgdmFsdWU9Itix2YLZhSDYp9mE2YXYrdin2YjZhNipINmB2Yog2KfZhNmF2LPYp9io2YLYqToiLz4NCgkJPHVpdGV4dCBuYW1lPSJRVUlaUE9EX1FVSVpfQVRURU1QVF9WQUxVRSIgdmFsdWU9IiVuINmF2YYgJXQiLz4NCgkJPHVpdGV4dCBuYW1lPSJRVUlaUE9EX1FVSVpfU0NPUkUiIHZhbHVlPSI62KfZhNiv2LHYrNipINin2YTZhdiz2KzZhNipIi8+DQoJCTx1aXRleHQgbmFtZT0iUVVJWlBPRF9RVUlaX1BBU1NTQ09SRSIgdmFsdWU9IjrYr9ix2KzYqSDYp9mE2YbYrNin2K0iLz4NCgkJPHVpdGV4dCBuYW1lPSJRVUlaUE9EX1FVSVpfTUFYU0NPUkUiIHZhbHVlPSI62KfZhNiv2LHYrNipINin2YTZgti12YjZiSIvPg0KCQk8dWl0ZXh0IG5hbWU9IlFVSVpQT0RfUVVFU0FUTVBUX1NUUiIgdmFsdWU9Itin2YTZhdit2KfZiNmE2KkgJW4g2YXZhiAldCIvPg0KCQk8dWl0ZXh0IG5hbWU9IlFVSVpQT0RfUVVFU1RZUEVfU1RSIiB2YWx1ZT0i2KfZhNmG2YjYuTogJXMiLz4NCgkJPHVpdGV4dCBuYW1lPSJRVUlaUE9EX1FVRVNUWVBFX0dSRCIgdmFsdWU9Itiq2YUg2KrYtdit2YrYrdmHIi8+DQoJCTx1aXRleHQgbmFtZT0iUVVJWlBPRF9RVUVTVFlQRV9TVlkiIHZhbHVlPSLYp9iz2KrYt9mE2KfYuSIvPg0KCQk8dWl0ZXh0IG5hbWU9IlFVSVpQT0RfUVVJWkFUTVBUX0lORiIgdmFsdWU9ItmE2Kcg2YbZh9in2KbZiiIvPg0KCQk8dWl0ZXh0IG5hbWU9IlFVSVpQT0RfUVVFU0FUTVBUX0lORiIgdmFsdWU9ItmE2Kcg2YbZh9in2KbZiiIvPg0KCQk8dWl0ZXh0IG5hbWU9IldBUk5JTkdNU0dfWUVTU1RSSU5HIiB2YWx1ZT0i2YbYudmFIi8+DQoJCTx1aXRleHQgbmFtZT0iV0FSTklOR01TR19OT1NUUklORyIgdmFsdWU9ItmE2KciLz4NCgkJPHVpdGV4dCBuYW1lPSJXQVJOSU5HTVNHX1RJVExFU1RSSU5HIiB2YWx1ZT0i2KrYrdiw2YrYsSDYudmGINin2YTYqtmG2YLZhCDZgdmKINin2YTZhdiz2KfYqNmC2KkiLz4NCgkJPHVpdGV4dCBuYW1lPSJXQVJOSU5HTVNHX01TR1NUUklORyIgdmFsdWU9ItmH2YbYp9mDINij2LPYptmE2Kkg2YTZhSDYqtiq2YUg2KfZhNil2KzYp9io2Kkg2LnZhNmK2YfYpyDZgdmKINin2YTZhdiz2KfYqNmC2KkuINin2YTZhtmC2LEg2LnZhNmJINmG2LnZhSDYs9mK2K7Ysdis2YMg2YXZhiDYp9mE2YXYs9in2KjZgtipLiDYp9mG2YLYsSDZhNinINmE2YXYqtin2KjYudipINin2YTZhdiz2KfYqNmC2KkuIi8+DQoJCTx1aXRleHQgbmFtZT0iSU5GT1JNQVRJT05fSDI2NF9GTEFTSFBMQVlFUiIgdmFsdWU9ItmG2LPYrtipIEZsYXNoIFBsYXllciAg2KfZhNmF2KvYqNiq2Kkg2K3Yp9mE2YrYp9mLINi52YTZiSDYrNmH2KfYstmDINmE2Kcg2KrYr9i52YUg2YfYsNinINin2YTZgdmK2K/ZitmILiDYp9mG2YLYsSDYudmE2Ykg2YXZhti32YLYqSDYp9mE2YHZitiv2YrZiCDZhNiq2YbYstmK2YQg2KPYrdiv2Ksg2YbYs9iu2Kkg2YXZhi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il2LjZh9in2LEg2KfZhNi02LHZiti3INin2YTYrNin2YbYqNmKINmE2YTZhdi02KfYsdmD2YrZhiIvPg0KCQk8dWl0ZXh0IG5hbWU9Ik1VVEUiIHZhbHVlPSLYtdin2YXYqiIvPg0KCQk8dWl0ZXh0IG5hbWU9IkRPQ1dSQVBfVElUTEUiIHZhbHVlPSLYp9mE2YXZhNmB2KfYqiDYp9mE2YXYsdmB2YLYqSDZgdmKIFByZXNlbnRlciIvPg0KCQk8dWl0ZXh0IG5hbWU9IkRPQ1dSQVBfTVNHIiB2YWx1ZT0i2KfZhNit2YHYuCDZgdmKINis2YfYp9iyINin2YTZg9mF2KjZitmI2KrYsSIvPg0KCQk8dWl0ZXh0IG5hbWU9IkRPQ1dSQVBfUFJPTVBUIiB2YWx1ZT0i2KfZhtmC2LEg2YfZhtinINmE2YTYqtmG2LLZitmEIi8+DQoJPC9sYW5ndWFnZT4NCgk8bGFuZ3VhZ2UgaWQ9InR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HVpdGV4dCBuYW1lPSJVTk5BTUVEU0xJREVUSVRMRSIgdmFsdWU9IlNsYXl0ICVuIi8+DQoJCTwhLS0gc3Vic3RpdHV0aW9uOiAlbiA9PSBzbGlkZSBudW1iZXIgLS0+DQoJCTwhLS0gc3Vic3RpdHV0aW9uOiAldCA9PSB0b3RhbCBzbGlkZSBjb3VudCAtLT4NCgkJPHVpdGV4dCBuYW1lPSJTQ1JVQkJBUlNUQVRVU19TTElERUlORk8iIHZhbHVlPSJTbGF5dCAlbiAvICV0IHwgIi8+DQoJCTx1aXRleHQgbmFtZT0iU0NSVUJCQVJTVEFUVVNfU1RPUFBFRCIgdmFsdWU9IkR1cmR1cnVsZHUiLz4NCgkJPHVpdGV4dCBuYW1lPSJTQ1JVQkJBUlNUQVRVU19QTEFZSU5HIiB2YWx1ZT0iT3luYXTEsWzEsXlvciIvPg0KCQk8dWl0ZXh0IG5hbWU9IlNDUlVCQkFSU1RBVFVTX05PQVVESU8iIHZhbHVlPSJTZXMgWW9rIi8+DQoJCTx1aXRleHQgbmFtZT0iU0NSVUJCQVJTVEFUVVNfVklEUExBWUlORyIgdmFsdWU9IlZpZGVvIE95bmF0xLFsxLF5b3IiLz4NCgkJPHVpdGV4dCBuYW1lPSJTQ1JVQkJBUlNUQVRVU19MT0FESU5HIiB2YWx1ZT0iWcO8a2xlbml5b3IiLz4NCgkJPHVpdGV4dCBuYW1lPSJTQ1JVQkJBUlNUQVRVU19CVUZGRVJJTkciIHZhbHVlPSJBcmFiZWxsZcSfZSBBbMSxbsSxeW9yIi8+DQoJCTx1aXRleHQgbmFtZT0iU0NSVUJCQVJTVEFUVVNfUVVFU1RJT04iIHZhbHVlPSJTb3J1eXUgWWFuxLF0bGEiLz4NCgkJPHVpdGV4dCBuYW1lPSJTQ1JVQkJBUlNUQVRVU19SRVZJRVdRVUlaIiB2YWx1ZT0iU8SxbmF2IMSwbmNlbGVuaXlvciIvPg0KCQk8IS0tIHN1YnN0aXR1dGlvbjogJW0gPT0gbWludXRlcyByZW1haW5pbmcgLS0+DQoJCTwhLS0gc3Vic3RpdHV0aW9uOiAlcyA9PSBzZWNvbmRzIHJlbWFpbmluZyAtLT4NCgkJPHVpdGV4dCBuYW1lPSJFTEFQU0VEIiB2YWx1ZT0iJW0gRGFraWthICVzIFNhbml5ZSBLYWxkxLEiLz4NCgkJPHVpdGV4dCBuYW1lPSJOT1RGT1VORCIgdmFsdWU9IkhlcmhhbmdpIEJpciDFnmV5IEJ1bHVubWFkxLEiLz4NCgkJPHVpdGV4dCBuYW1lPSJBVFRBQ0hNRU5UUyIgdmFsdWU9IkVrbGVy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xLBydGliYXQiLz4NCgkJPHVpdGV4dCBuYW1lPSJUQUJfUVVJWiIgdmFsdWU9IlPEsW5hdiIvPg0KCQk8dWl0ZXh0IG5hbWU9IlRBQl9PVVRMSU5FIiB2YWx1ZT0iQW5hIEhhdCIvPg0KCQk8dWl0ZXh0IG5hbWU9IlRBQl9USFVNQiIgdmFsdWU9IlJlc2ltIi8+DQoJCTx1aXRleHQgbmFtZT0iVEFCX05PVEVTIiB2YWx1ZT0iTm90bGFyIi8+DQoJCTx1aXRleHQgbmFtZT0iVEFCX1NFQVJDSCIgdmFsdWU9IkFyYSIvPg0KCQk8dWl0ZXh0IG5hbWU9IlNMSURFX0hFQURJTkciIHZhbHVlPSJTbGF5dCBCYcWfbMSxxJ/EsSIvPg0KCQk8dWl0ZXh0IG5hbWU9IkRVUkFUSU9OX0hFQURJTkciIHZhbHVlPSJTw7xyZSIvPg0KCQk8dWl0ZXh0IG5hbWU9IlNFQVJDSF9IRUFESU5HIiB2YWx1ZT0iTWV0bmkgYXJhOiIvPg0KCQk8dWl0ZXh0IG5hbWU9IlRIVU1CX0hFQURJTkciIHZhbHVlPSJTbGF5dCIvPg0KCQk8dWl0ZXh0IG5hbWU9IlRIVU1CX0lORk8iIHZhbHVlPSJTbGF5dCBCYcWfbMSxxJ/EsS9Tw7xyZXNpIi8+DQoJCTx1aXRleHQgbmFtZT0iQVRUQUNITkFNRV9IRUFESU5HIiB2YWx1ZT0iRG9zeWEgQWTEsSIvPg0KCQk8dWl0ZXh0IG5hbWU9IkFUVEFDSFNJWkVfSEVBRElORyIgdmFsdWU9IkJveXV0Ii8+DQoJCTx1aXRleHQgbmFtZT0iU0xJREVfTk9URVMiIHZhbHVlPSJTbGF5dCBOb3RsYXLEsS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8SxbmF2IERlbmVtZXNpOiIvPg0KCQk8dWl0ZXh0IG5hbWU9IlFVSVpQT0RfUVVJWl9BVFRFTVBUX1ZBTFVFIiB2YWx1ZT0iJW4vJXQiLz4NCgkJPHVpdGV4dCBuYW1lPSJRVUlaUE9EX1FVSVpfU0NPUkUiIHZhbHVlPSJQdWFuOiIvPg0KCQk8dWl0ZXh0IG5hbWU9IlFVSVpQT0RfUVVJWl9QQVNTU0NPUkUiIHZhbHVlPSJHZcOnbWUgUHVhbsSxOiIvPg0KCQk8dWl0ZXh0IG5hbWU9IlFVSVpQT0RfUVVJWl9NQVhTQ09SRSIgdmFsdWU9Ik1ha3NpbXVtIFB1YW46Ii8+DQoJCTx1aXRleHQgbmFtZT0iUVVJWlBPRF9RVUVTQVRNUFRfU1RSIiB2YWx1ZT0iRGVuZW1lOiAlbi8ldCIvPg0KCQk8dWl0ZXh0IG5hbWU9IlFVSVpQT0RfUVVFU1RZUEVfU1RSIiB2YWx1ZT0iVMO8cjogJXMiLz4NCgkJPHVpdGV4dCBuYW1lPSJRVUlaUE9EX1FVRVNUWVBFX0dSRCIgdmFsdWU9IkJhc2FtYWtsxLEiLz4NCgkJPHVpdGV4dCBuYW1lPSJRVUlaUE9EX1FVRVNUWVBFX1NWWSIgdmFsdWU9IkFua2V0Ii8+DQoJCTx1aXRleHQgbmFtZT0iUVVJWlBPRF9RVUlaQVRNUFRfSU5GIiB2YWx1ZT0iU8SxbsSxcnPEsXoiLz4NCgkJPHVpdGV4dCBuYW1lPSJRVUlaUE9EX1FVRVNBVE1QVF9JTkYiIHZhbHVlPSJTxLFuxLFyc8SxeiIvPg0KCQk8dWl0ZXh0IG5hbWU9IldBUk5JTkdNU0dfWUVTU1RSSU5HIiB2YWx1ZT0iRXZldCIvPg0KCQk8dWl0ZXh0IG5hbWU9IldBUk5JTkdNU0dfTk9TVFJJTkciIHZhbHVlPSJIYXnEsXIiLz4NCgkJPHVpdGV4dCBuYW1lPSJXQVJOSU5HTVNHX1RJVExFU1RSSU5HIiB2YWx1ZT0iU8SxbmF2IEdlemlubWUgVXlhcsSxc8SxIi8+DQoJCTx1aXRleHQgbmFtZT0iV0FSTklOR01TR19NU0dTVFJJTkciIHZhbHVlPSJCdSBTxLFuYXZkYSBkZW5lbm1lbWnFnyBzb3J1bGFyIHZhci4mI3hBOyYjeEE7RXZldCBzZcOnZW5lxJ9pbmkgdMSxa2xhdMSxcnNhbsSxeiBTxLFuYXZkYW4gw6fEsWthY2Frc8SxbsSxei4gU8SxbmF2YSBkZXZhbSBldG1layBpw6dpbiBIYXnEsXIgc2XDp2VuZcSfaW5pIHTEsWtsYXTEsW4uIi8+DQoJCTx1aXRleHQgbmFtZT0iSU5GT1JNQVRJT05fSDI2NF9GTEFTSFBMQVlFUiIgdmFsdWU9IkJpbGdpc2F5YXLEsW7EsXphIHnDvGtsw7wgb2xhbiBnZcOnZXJsaSBGbGFzaCBQbGF5ZXIgc8O8csO8bcO8IGJ1IHZpZGVveXUgZGVzdGVrbGVtaXlvci4gRW4gc29uIEZsYXNoIFBsYXllciBzw7xyw7xtw7xuw7wgaW5kaXJtZWsgacOnaW4gdmlkZW8gYWxhbsSxbsSxIHTEsWtsYXTEs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thdMSxbMSxbWPEsWxhcmEga2VuYXIgw6d1YnXEn3VudSBnw7ZzdGVyIi8+DQoJCTx1aXRleHQgbmFtZT0iTVVURSIgdmFsdWU9IlNlc3NpeiIvPg0KCQk8dWl0ZXh0IG5hbWU9IkRPQ1dSQVBfVElUTEUiIHZhbHVlPSJQcmVzZW50ZXIgRG9zeWEgRWtpIi8+DQoJCTx1aXRleHQgbmFtZT0iRE9DV1JBUF9NU0ciIHZhbHVlPSJCaWxnaXNheWFyxLFtYSBLYXlkZXQiLz4NCgkJPHVpdGV4dCBuYW1lPSJET0NXUkFQX1BST01QVCIgdmFsdWU9IsSwbmRpcm1layBpw6dpbiBUxLFrbGF0xLFuIi8+DQoJPC9sYW5ndWFnZT4NCgk8bGFuZ3VhZ2UgaWQ9InJ1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+DQoJCTx1aXRleHQgbmFtZT0iVU5OQU1FRFNMSURFVElUTEUiIHZhbHVlPSLQodC70LDQudC0ICVuIi8+DQoJCTx1aXRleHQgbmFtZT0iQ09MTEFCX0xPQ0FMX1BMQVlCQUNLX01TRyIgdmFsdWU9IkNvbnRlbnQgaXMgYmVpbmcgcGxheWVkIGxvY2FsbHkuXG4gQ29sbGFib3JhdGlvbiBkb2VzIG5vdCB3b3JrIGluIHRoaXMgbW9kZSIvPg0KCQk8dWl0ZXh0IG5hbWU9IkNPTExBQl9MT0NBTF9QTEFZQkFDS19USVRMRSIgdmFsdWU9IkxvY2FsIFBsYXliYWNrIi8+DQoJCTx1aXRleHQgbmFtZT0iQ09MTEFCX0xPQ0FMX1BMQVlCQUNLQlROIiB2YWx1ZT0iT2siLz4NCgkJPCEtLSBzdWJzdGl0dXRpb246ICVuID09IHNsaWRlIG51bWJlciAtLT4NCgkJPCEtLSBzdWJzdGl0dXRpb246ICV0ID09IHRvdGFsIHNsaWRlIGNvdW50IC0tPg0KCQk8dWl0ZXh0IG5hbWU9IlNDUlVCQkFSU1RBVFVTX1NMSURFSU5GTyIgdmFsdWU9ItCh0LvQsNC50LQgJW4gLyAldCB8ICIvPg0KCQk8dWl0ZXh0IG5hbWU9IlNDUlVCQkFSU1RBVFVTX1NUT1BQRUQiIHZhbHVlPSLQntGB0YLQsNC90L7QstC70LXQvdC+Ii8+DQoJCTx1aXRleHQgbmFtZT0iU0NSVUJCQVJTVEFUVVNfUExBWUlORyIgdmFsdWU9ItCS0L7RgdC/0YDQvtC40LfQstC10LTQtdC90LjQtSIvPg0KCQk8dWl0ZXh0IG5hbWU9IlNDUlVCQkFSU1RBVFVTX05PQVVESU8iIHZhbHVlPSLQndC10YIg0LDRg9C00LjQviIvPg0KCQk8dWl0ZXh0IG5hbWU9IlNDUlVCQkFSU1RBVFVTX1ZJRFBMQVlJTkciIHZhbHVlPSLQktC+0YHQv9GA0L7QuNC30LLQtdC00LXQvdC40LUg0LLQuNC00LXQviIvPg0KCQk8dWl0ZXh0IG5hbWU9IlNDUlVCQkFSU1RBVFVTX0xPQURJTkciIHZhbHVlPSLQl9Cw0LPRgNGD0LfQutCwIi8+DQoJCTx1aXRleHQgbmFtZT0iU0NSVUJCQVJTVEFUVVNfQlVGRkVSSU5HIiB2YWx1ZT0i0JHRg9GE0LXRgNC40LfQsNGG0LjRjyIvPg0KCQk8dWl0ZXh0IG5hbWU9IlNDUlVCQkFSU1RBVFVTX1FVRVNUSU9OIiB2YWx1ZT0i0J7RgtCy0LXRgiDQvdCwINCy0L7Qv9GA0L7RgSIvPg0KCQk8dWl0ZXh0IG5hbWU9IlNDUlVCQkFSU1RBVFVTX1JFVklFV1FVSVoiIHZhbHVlPSLQntCx0LfQvtGAINC+0L/RgNC+0YHQsCIvPg0KCQk8IS0tIHN1YnN0aXR1dGlvbjogJW0gPT0gbWludXRlcyByZW1haW5pbmcgLS0+DQoJCTwhLS0gc3Vic3RpdHV0aW9uOiAlcyA9PSBzZWNvbmRzIHJlbWFpbmluZyAtLT4NCgkJPHVpdGV4dCBuYW1lPSJFTEFQU0VEIiB2YWx1ZT0i0J7RgdGC0LDQu9C+0YHRjCAlbSDQvNC40L0uICVzINGBIi8+DQoJCTx1aXRleHQgbmFtZT0iTk9URk9VTkQiIHZhbHVlPSLQndC40YfQtdCz0L4g0L3QtSDQvdCw0LnQtNC10L3QviIvPg0KCQk8dWl0ZXh0IG5hbWU9IkFUVEFDSE1FTlRTIiB2YWx1ZT0i0JLQu9C+0LbQtdC90LjRjyIvPg0KCQk8IS0tIHN1YnN0aXR1dGlvbjogJXAgPT0gY3VycmVudCBzcGVha2VyJ3MgdGl0bGUgLS0+DQoJCTx1aXRleHQgbmFtZT0iQklPV0lOX1RJVExFIiB2YWx1ZT0i0JHQuNC+0LPRgNCw0YTQuNGPOiAlcCIvPg0KCQk8dWl0ZXh0IG5hbWU9IkJJT0JUTl9USVRMRSIgdmFsdWU9ItCR0LjQvtCz0YDQsNGE0LjRjyIvPg0KCQk8dWl0ZXh0IG5hbWU9IkRJVklERVJCVE5fVElUTEUiIHZhbHVlPSJ8Ii8+DQoJCTx1aXRleHQgbmFtZT0iQ09OVEFDVEJUTl9USVRMRSIgdmFsdWU9ItCa0L7QvdGC0LDQutGCIi8+DQoJCTx1aXRleHQgbmFtZT0iVEFCX1FVSVoiIHZhbHVlPSLQntC/0YDQvtGBIi8+DQoJCTx1aXRleHQgbmFtZT0iVEFCX09VVExJTkUiIHZhbHVlPSLQodGF0LXQvNCwIi8+DQoJCTx1aXRleHQgbmFtZT0iVEFCX1RIVU1CIiB2YWx1ZT0i0JHQtdCz0YPQvdC+0LoiLz4NCgkJPHVpdGV4dCBuYW1lPSJUQUJfTk9URVMiIHZhbHVlPSLQl9Cw0LzQtdGC0LrQuCIvPg0KCQk8dWl0ZXh0IG5hbWU9IlRBQl9TRUFSQ0giIHZhbHVlPSLQn9C+0LjRgdC6Ii8+DQoJCTx1aXRleHQgbmFtZT0iU0xJREVfSEVBRElORyIgdmFsdWU9ItCX0LDQs9C+0LvQvtCy0L7QuiDRgdC70LDQudC00LAiLz4NCgkJPHVpdGV4dCBuYW1lPSJEVVJBVElPTl9IRUFESU5HIiB2YWx1ZT0i0JTQu9C40YIt0YHRgtGMIi8+DQoJCTx1aXRleHQgbmFtZT0iU0VBUkNIX0hFQURJTkciIHZhbHVlPSLQn9C+0LjRgdC6INGC0LXQutGB0YLQsDoiLz4NCgkJPHVpdGV4dCBuYW1lPSJUSFVNQl9IRUFESU5HIiB2YWx1ZT0i0KHQu9Cw0LnQtCIvPg0KCQk8dWl0ZXh0IG5hbWU9IlRIVU1CX0lORk8iIHZhbHVlPSLQndCw0LfQstCw0L3QuNC1L9C00LvQuNGCLdC90L7RgdGC0YwiLz4NCgkJPHVpdGV4dCBuYW1lPSJBVFRBQ0hOQU1FX0hFQURJTkciIHZhbHVlPSLQmNC80Y8g0YTQsNC50LvQsCIvPg0KCQk8dWl0ZXh0IG5hbWU9IkFUVEFDSFNJWkVfSEVBRElORyIgdmFsdWU9ItCg0LDQt9C80LXRgCIvPg0KCQk8dWl0ZXh0IG5hbWU9IlNMSURFX05PVEVTIiB2YWx1ZT0i0JfQsNC80LXRgtC60Lgg0Log0YHQu9Cw0LnQtNGD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LQn9C+0L/Ri9GC0LrQsCDQv9GA0L7QudGC0Lgg0L7Qv9GA0L7RgToiLz4NCgkJPHVpdGV4dCBuYW1lPSJRVUlaUE9EX1FVSVpfQVRURU1QVF9WQUxVRSIgdmFsdWU9IiVuINC40LcgJXQiLz4NCgkJPHVpdGV4dCBuYW1lPSJRVUlaUE9EX1FVSVpfU0NPUkUiIHZhbHVlPSLQndCw0LHRgNCw0L3QviDQsdCw0LvQu9C+0LI6Ii8+DQoJCTx1aXRleHQgbmFtZT0iUVVJWlBPRF9RVUlaX1BBU1NTQ09SRSIgdmFsdWU9ItCf0YDQvtGF0L7QtNC90L7QuSDRgNC10LfRg9C70YzRgtCw0YI6Ii8+DQoJCTx1aXRleHQgbmFtZT0iUVVJWlBPRF9RVUlaX01BWFNDT1JFIiB2YWx1ZT0i0JzQsNC60YHQuNC80LDQu9GM0L3Ri9C5INGA0LXQt9GD0LvRjNGC0LDRgjoiLz4NCgkJPHVpdGV4dCBuYW1lPSJRVUlaUE9EX1FVRVNBVE1QVF9TVFIiIHZhbHVlPSLQn9C+0L/Ri9GC0LrQsDogJW4g0LjQtyAldCIvPg0KCQk8dWl0ZXh0IG5hbWU9IlFVSVpQT0RfUVVFU1RZUEVfU1RSIiB2YWx1ZT0i0KLQuNC/OiAlcyIvPg0KCQk8dWl0ZXh0IG5hbWU9IlFVSVpQT0RfUVVFU1RZUEVfR1JEIiB2YWx1ZT0i0KEg0L7RhtC10L3QutC+0LkiLz4NCgkJPHVpdGV4dCBuYW1lPSJRVUlaUE9EX1FVRVNUWVBFX1NWWSIgdmFsdWU9ItCe0LHQt9C+0YAiLz4NCgkJPHVpdGV4dCBuYW1lPSJRVUlaUE9EX1FVSVpBVE1QVF9JTkYiIHZhbHVlPSLQkdC+0LvRjNGI0L7QtSDRh9C40YHQu9C+Ii8+DQoJCTx1aXRleHQgbmFtZT0iUVVJWlBPRF9RVUVTQVRNUFRfSU5GIiB2YWx1ZT0i0JHQvtC70YzRiNC+0LUg0YfQuNGB0LvQviIvPg0KCQk8dWl0ZXh0IG5hbWU9IldBUk5JTkdNU0dfWUVTU1RSSU5HIiB2YWx1ZT0i0JTQsCIvPg0KCQk8dWl0ZXh0IG5hbWU9IldBUk5JTkdNU0dfTk9TVFJJTkciIHZhbHVlPSLQndC10YIiLz4NCgkJPHVpdGV4dCBuYW1lPSJXQVJOSU5HTVNHX1RJVExFU1RSSU5HIiB2YWx1ZT0i0J/RgNC10LTRg9C/0YDQtdC20LTQtdC90LjQtSDQviDQvdCw0LLQuNCz0LDRhtC40Lgg0LIg0L7Qv9GA0L7RgdC1Ii8+DQoJCTx1aXRleHQgbmFtZT0iV0FSTklOR01TR19NU0dTVFJJTkciIHZhbHVlPSLQkiDQvtC/0YDQvtGB0LUg0L7RgdGC0LDQu9C40YHRjCDQvdC10L7RgtCy0LXRh9C10L3QvdGL0LUg0LLQvtC/0YDQvtGB0Ysu0J3QsNC20LDRgtC40LUg0LrQvdC+0L/QutC4ICZxdW90O9CU0LAmcXVvdDsg0L/RgNC40LLQtdC00LXRgiDQuiDQt9Cw0LrRgNGL0YLQuNGOINC+0L/RgNC+0YHQsC4g0J3QsNC20LDRgtC40LUg0LrQvdC+0L/QutC4ICZxdW90O9Cd0LXRgiZxdW90OyDQv9GA0L7QtNC+0LvQttC40YIg0L7Qv9GA0L7RgS4iLz4NCgkJPHVpdGV4dCBuYW1lPSJJTkZPUk1BVElPTl9IMjY0X0ZMQVNIUExBWUVSIiB2YWx1ZT0i0KLQtdC60YPRidCw0Y8g0LLQtdGA0YHQuNGPINC/0YDQvtC40LPRgNGL0LLQsNGC0LXQu9GPIEZsYXNoIFBsYXllciwg0YPRgdGC0LDQvdC+0LLQu9C10L3QvdCw0Y8g0L3QsCDRjdGC0L7QvCDQutC+0LzQv9GM0Y7RgtC10YDQtSwg0L3QtSDQv9C+0LTQtNC10YDQttC40LLQsNC10YIg0Y3RgtC+INCy0LjQtNC10L4uINCp0LXQu9C60L3QuNGC0LUg0LIg0L7QsdC70LDRgdGC0Lgg0LLQuNC00LXQviwg0YfRgtC+0LHRiyDQt9Cw0LPRgNGD0LfQuNGC0Ywg0L/QvtGB0LvQtdC00L3RjtGOINCy0LXRgNGB0LjRjiDQv9GA0L7QuNCz0YDRi9Cy0LDRgtC10LvRj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+0LbQtdC90LjQtSDQsiDRhNCw0LnQuyBBZG9iZSBQcmVzZW50ZXIiLz4NCgkJPHVpdGV4dCBuYW1lPSJET0NXUkFQX01TRyIgdmFsdWU9ItCh0L7RhdGA0LDQvdC40YLRjCDQsiDQv9Cw0L/QutGDICZxdW90O9Cc0L7QuSDQutC+0LzQv9GM0Y7RgtC10YAmcXVvdDsiLz4NCgkJPHVpdGV4dCBuYW1lPSJET0NXUkFQX1BST01QVCIgdmFsdWU9ItCp0LXQu9C60L3Rg9GC0Ywg0LTQu9GPINC30LDQs9GA0YPQt9C60LgiLz4NCgk8L2xhbmd1YWdlPg0KPC9jb25maWd1cmF0aW9uPg0K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B2892046-2168-4BBC-93DC-7DB2F5253F37}_10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D65FA5DB-5B32-4203-9E98-B166C6F234AF}_10.png&quot;/&gt;&lt;left val=&quot;333&quot;/&gt;&lt;top val=&quot;90&quot;/&gt;&lt;width val=&quot;387&quot;/&gt;&lt;height val=&quot;272&quot;/&gt;&lt;hasText val=&quot;1&quot;/&gt;&lt;/Image&gt;&lt;/ThreeDShapeInfo&gt;"/>
  <p:tag name="PRESENTER_SHAPETEXTINFO" val="&lt;ShapeTextInfo&gt;&lt;TableIndex row=&quot;-1&quot; col=&quot;-1&quot;&gt;&lt;linesCount val=&quot;6&quot;/&gt;&lt;lineCharCount val=&quot;23&quot;/&gt;&lt;lineCharCount val=&quot;26&quot;/&gt;&lt;lineCharCount val=&quot;24&quot;/&gt;&lt;lineCharCount val=&quot;32&quot;/&gt;&lt;lineCharCount val=&quot;27&quot;/&gt;&lt;lineCharCount val=&quot;13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1.PNG&quot;/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575F6A6-F251-4C46-B68C-0053FFE4575B}_11.png&quot;/&gt;&lt;left val=&quot;103&quot;/&gt;&lt;top val=&quot;306&quot;/&gt;&lt;width val=&quot;505&quot;/&gt;&lt;height val=&quot;139&quot;/&gt;&lt;hasText val=&quot;1&quot;/&gt;&lt;/Image&gt;&lt;/ThreeDShapeInfo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942EC6A2-029C-497D-93B0-E51F5A769391}_11.png&quot;/&gt;&lt;left val=&quot;12&quot;/&gt;&lt;top val=&quot;51&quot;/&gt;&lt;width val=&quot;687&quot;/&gt;&lt;height val=&quot;439&quot;/&gt;&lt;hasText val=&quot;1&quot;/&gt;&lt;/Image&gt;&lt;/ThreeDShapeInfo&gt;"/>
  <p:tag name="PRESENTER_SHAPETEXTINFO" val="&lt;ShapeTextInfo&gt;&lt;TableIndex row=&quot;1&quot; col=&quot;1&quot;&gt;&lt;linesCount val=&quot;1&quot;/&gt;&lt;lineCharCount val=&quot;7&quot;/&gt;&lt;/TableIndex&gt;&lt;TableIndex row=&quot;1&quot; col=&quot;2&quot;&gt;&lt;linesCount val=&quot;2&quot;/&gt;&lt;lineCharCount val=&quot;7&quot;/&gt;&lt;lineCharCount val=&quot;11&quot;/&gt;&lt;/TableIndex&gt;&lt;TableIndex row=&quot;1&quot; col=&quot;3&quot;&gt;&lt;linesCount val=&quot;1&quot;/&gt;&lt;lineCharCount val=&quot;4&quot;/&gt;&lt;/TableIndex&gt;&lt;TableIndex row=&quot;1&quot; col=&quot;4&quot;&gt;&lt;linesCount val=&quot;1&quot;/&gt;&lt;lineCharCount val=&quot;8&quot;/&gt;&lt;/TableIndex&gt;&lt;TableIndex row=&quot;2&quot; col=&quot;1&quot;&gt;&lt;linesCount val=&quot;1&quot;/&gt;&lt;lineCharCount val=&quot;1&quot;/&gt;&lt;/TableIndex&gt;&lt;TableIndex row=&quot;2&quot; col=&quot;2&quot;&gt;&lt;linesCount val=&quot;1&quot;/&gt;&lt;lineCharCount val=&quot;6&quot;/&gt;&lt;/TableIndex&gt;&lt;TableIndex row=&quot;2&quot; col=&quot;3&quot;&gt;&lt;linesCount val=&quot;1&quot;/&gt;&lt;lineCharCount val=&quot;1&quot;/&gt;&lt;/TableIndex&gt;&lt;TableIndex row=&quot;2&quot; col=&quot;4&quot;&gt;&lt;linesCount val=&quot;1&quot;/&gt;&lt;lineCharCount val=&quot;1&quot;/&gt;&lt;/TableIndex&gt;&lt;TableIndex row=&quot;3&quot; col=&quot;1&quot;&gt;&lt;linesCount val=&quot;1&quot;/&gt;&lt;lineCharCount val=&quot;1&quot;/&gt;&lt;/TableIndex&gt;&lt;TableIndex row=&quot;3&quot; col=&quot;2&quot;&gt;&lt;linesCount val=&quot;1&quot;/&gt;&lt;lineCharCount val=&quot;3&quot;/&gt;&lt;/TableIndex&gt;&lt;TableIndex row=&quot;3&quot; col=&quot;3&quot;&gt;&lt;linesCount val=&quot;1&quot;/&gt;&lt;lineCharCount val=&quot;1&quot;/&gt;&lt;/TableIndex&gt;&lt;TableIndex row=&quot;3&quot; col=&quot;4&quot;&gt;&lt;linesCount val=&quot;1&quot;/&gt;&lt;lineCharCount val=&quot;2&quot;/&gt;&lt;/TableIndex&gt;&lt;TableIndex row=&quot;4&quot; col=&quot;1&quot;&gt;&lt;linesCount val=&quot;1&quot;/&gt;&lt;lineCharCount val=&quot;1&quot;/&gt;&lt;/TableIndex&gt;&lt;TableIndex row=&quot;4&quot; col=&quot;2&quot;&gt;&lt;linesCount val=&quot;1&quot;/&gt;&lt;lineCharCount val=&quot;5&quot;/&gt;&lt;/TableIndex&gt;&lt;TableIndex row=&quot;4&quot; col=&quot;3&quot;&gt;&lt;linesCount val=&quot;1&quot;/&gt;&lt;lineCharCount val=&quot;2&quot;/&gt;&lt;/TableIndex&gt;&lt;TableIndex row=&quot;4&quot; col=&quot;4&quot;&gt;&lt;linesCount val=&quot;1&quot;/&gt;&lt;lineCharCount val=&quot;2&quot;/&gt;&lt;/TableIndex&gt;&lt;TableIndex row=&quot;5&quot; col=&quot;1&quot;&gt;&lt;linesCount val=&quot;1&quot;/&gt;&lt;lineCharCount val=&quot;1&quot;/&gt;&lt;/TableIndex&gt;&lt;TableIndex row=&quot;5&quot; col=&quot;2&quot;&gt;&lt;linesCount val=&quot;1&quot;/&gt;&lt;lineCharCount val=&quot;4&quot;/&gt;&lt;/TableIndex&gt;&lt;TableIndex row=&quot;5&quot; col=&quot;3&quot;&gt;&lt;linesCount val=&quot;1&quot;/&gt;&lt;lineCharCount val=&quot;2&quot;/&gt;&lt;/TableIndex&gt;&lt;TableIndex row=&quot;5&quot; col=&quot;4&quot;&gt;&lt;linesCount val=&quot;1&quot;/&gt;&lt;lineCharCount val=&quot;3&quot;/&gt;&lt;/TableIndex&gt;&lt;TableIndex row=&quot;6&quot; col=&quot;1&quot;&gt;&lt;linesCount val=&quot;1&quot;/&gt;&lt;lineCharCount val=&quot;1&quot;/&gt;&lt;/TableIndex&gt;&lt;TableIndex row=&quot;6&quot; col=&quot;2&quot;&gt;&lt;linesCount val=&quot;1&quot;/&gt;&lt;lineCharCount val=&quot;7&quot;/&gt;&lt;/TableIndex&gt;&lt;TableIndex row=&quot;6&quot; col=&quot;3&quot;&gt;&lt;linesCount val=&quot;1&quot;/&gt;&lt;lineCharCount val=&quot;1&quot;/&gt;&lt;/TableIndex&gt;&lt;TableIndex row=&quot;6&quot; col=&quot;4&quot;&gt;&lt;linesCount val=&quot;1&quot;/&gt;&lt;lineCharCount val=&quot;5&quot;/&gt;&lt;/TableIndex&gt;&lt;TableIndex row=&quot;7&quot; col=&quot;1&quot;&gt;&lt;linesCount val=&quot;1&quot;/&gt;&lt;lineCharCount val=&quot;1&quot;/&gt;&lt;/TableIndex&gt;&lt;TableIndex row=&quot;7&quot; col=&quot;2&quot;&gt;&lt;linesCount val=&quot;1&quot;/&gt;&lt;lineCharCount val=&quot;3&quot;/&gt;&lt;/TableIndex&gt;&lt;TableIndex row=&quot;7&quot; col=&quot;3&quot;&gt;&lt;linesCount val=&quot;1&quot;/&gt;&lt;lineCharCount val=&quot;2&quot;/&gt;&lt;/TableIndex&gt;&lt;TableIndex row=&quot;7&quot; col=&quot;4&quot;&gt;&lt;linesCount val=&quot;1&quot;/&gt;&lt;lineCharCount val=&quot;6&quot;/&gt;&lt;/TableIndex&gt;&lt;TableIndex row=&quot;8&quot; col=&quot;1&quot;&gt;&lt;linesCount val=&quot;1&quot;/&gt;&lt;lineCharCount val=&quot;1&quot;/&gt;&lt;/TableIndex&gt;&lt;TableIndex row=&quot;8&quot; col=&quot;2&quot;&gt;&lt;linesCount val=&quot;1&quot;/&gt;&lt;lineCharCount val=&quot;9&quot;/&gt;&lt;/TableIndex&gt;&lt;TableIndex row=&quot;8&quot; col=&quot;3&quot;&gt;&lt;linesCount val=&quot;1&quot;/&gt;&lt;lineCharCount val=&quot;1&quot;/&gt;&lt;/TableIndex&gt;&lt;TableIndex row=&quot;8&quot; col=&quot;4&quot;&gt;&lt;linesCount val=&quot;1&quot;/&gt;&lt;lineCharCount val=&quot;8&quot;/&gt;&lt;/TableIndex&gt;&lt;TableIndex row=&quot;9&quot; col=&quot;1&quot;&gt;&lt;linesCount val=&quot;1&quot;/&gt;&lt;lineCharCount val=&quot;1&quot;/&gt;&lt;/TableIndex&gt;&lt;TableIndex row=&quot;9&quot; col=&quot;2&quot;&gt;&lt;linesCount val=&quot;1&quot;/&gt;&lt;lineCharCount val=&quot;7&quot;/&gt;&lt;/TableIndex&gt;&lt;TableIndex row=&quot;9&quot; col=&quot;3&quot;&gt;&lt;linesCount val=&quot;1&quot;/&gt;&lt;lineCharCount val=&quot;1&quot;/&gt;&lt;/TableIndex&gt;&lt;TableIndex row=&quot;9&quot; col=&quot;4&quot;&gt;&lt;linesCount val=&quot;1&quot;/&gt;&lt;lineCharCount val=&quot;5&quot;/&gt;&lt;/TableIndex&gt;&lt;TableIndex row=&quot;10&quot; col=&quot;1&quot;&gt;&lt;linesCount val=&quot;1&quot;/&gt;&lt;lineCharCount val=&quot;1&quot;/&gt;&lt;/TableIndex&gt;&lt;TableIndex row=&quot;10&quot; col=&quot;2&quot;&gt;&lt;linesCount val=&quot;1&quot;/&gt;&lt;lineCharCount val=&quot;5&quot;/&gt;&lt;/TableIndex&gt;&lt;TableIndex row=&quot;10&quot; col=&quot;3&quot;&gt;&lt;linesCount val=&quot;1&quot;/&gt;&lt;lineCharCount val=&quot;2&quot;/&gt;&lt;/TableIndex&gt;&lt;TableIndex row=&quot;10&quot; col=&quot;4&quot;&gt;&lt;linesCount val=&quot;1&quot;/&gt;&lt;lineCharCount val=&quot;1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9881F03D-BEE9-4C25-A0AA-F5F70434B4EE}_11.png&quot;/&gt;&lt;left val=&quot;37&quot;/&gt;&lt;top val=&quot;0&quot;/&gt;&lt;width val=&quot;637&quot;/&gt;&lt;height val=&quot;53&quot;/&gt;&lt;hasText val=&quot;1&quot;/&gt;&lt;/Image&gt;&lt;/ThreeDShapeInfo&gt;"/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25ABC63-7675-4A37-A023-3DDD2F60AAF5}_11.png&quot;/&gt;&lt;left val=&quot;10&quot;/&gt;&lt;top val=&quot;471&quot;/&gt;&lt;width val=&quot;688&quot;/&gt;&lt;height val=&quot;78&quot;/&gt;&lt;hasText val=&quot;1&quot;/&gt;&lt;/Image&gt;&lt;/ThreeDShapeInfo&gt;"/>
  <p:tag name="PRESENTER_SHAPETEXTINFO" val="&lt;ShapeTextInfo&gt;&lt;TableIndex row=&quot;-1&quot; col=&quot;-1&quot;&gt;&lt;linesCount val=&quot;1&quot;/&gt;&lt;lineCharCount val=&quot;30&quot;/&gt;&lt;/TableIndex&gt;&lt;/ShapeText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2.PNG&quot;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C176253-5D83-4163-9D9B-5423E12A56A1}_12.png&quot;/&gt;&lt;left val=&quot;15&quot;/&gt;&lt;top val=&quot;-4&quot;/&gt;&lt;width val=&quot;712&quot;/&gt;&lt;height val=&quot;254&quot;/&gt;&lt;hasText val=&quot;1&quot;/&gt;&lt;/Image&gt;&lt;/ThreeDShapeInfo&gt;"/>
  <p:tag name="PRESENTER_SHAPETEXTINFO" val="&lt;ShapeTextInfo&gt;&lt;TableIndex row=&quot;-1&quot; col=&quot;-1&quot;&gt;&lt;linesCount val=&quot;5&quot;/&gt;&lt;lineCharCount val=&quot;43&quot;/&gt;&lt;lineCharCount val=&quot;32&quot;/&gt;&lt;lineCharCount val=&quot;34&quot;/&gt;&lt;lineCharCount val=&quot;35&quot;/&gt;&lt;lineCharCount val=&quot;36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Laptop88\Desktop\Chi Huyen- e\data\asimages\{CBD581A6-9279-4E1D-A1BC-01734A2021EA}_1.png_crop.png&quot;/&gt;&lt;left val=&quot;8&quot;/&gt;&lt;top val=&quot;237&quot;/&gt;&lt;width val=&quot;579&quot;/&gt;&lt;height val=&quot;34&quot;/&gt;&lt;hasText val=&quot;1&quot;/&gt;&lt;paraId val=&quot;1&quot;/&gt;&lt;/Image&gt;&lt;Image&gt;&lt;filename val=&quot;C:\Users\Laptop88\Desktop\Chi Huyen- e\data\asimages\{3DC7379D-CBED-4E47-874B-648591B7CFF4}_1.png_crop.png&quot;/&gt;&lt;left val=&quot;88&quot;/&gt;&lt;top val=&quot;278&quot;/&gt;&lt;width val=&quot;326&quot;/&gt;&lt;height val=&quot;36&quot;/&gt;&lt;hasText val=&quot;1&quot;/&gt;&lt;paraId val=&quot;2&quot;/&gt;&lt;/Image&gt;&lt;/TextEffect&gt;"/>
  <p:tag name="PRESENTER_SHAPETEXTINFO" val="&lt;ShapeTextInfo&gt;&lt;TableIndex row=&quot;-1&quot; col=&quot;-1&quot;&gt;&lt;linesCount val=&quot;2&quot;/&gt;&lt;lineCharCount val=&quot;44&quot;/&gt;&lt;lineCharCount val=&quot;33&quot;/&gt;&lt;/TableIndex&gt;&lt;/ShapeText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3BE06E9-9C07-4135-9CED-291D53BC2568}_12.png&quot;/&gt;&lt;left val=&quot;15&quot;/&gt;&lt;top val=&quot;236&quot;/&gt;&lt;width val=&quot;676&quot;/&gt;&lt;height val=&quot;141&quot;/&gt;&lt;hasText val=&quot;1&quot;/&gt;&lt;/Image&gt;&lt;/ThreeDShapeInfo&gt;"/>
  <p:tag name="PRESENTER_SHAPETEXTINFO" val="&lt;ShapeTextInfo&gt;&lt;TableIndex row=&quot;-1&quot; col=&quot;-1&quot;&gt;&lt;linesCount val=&quot;2&quot;/&gt;&lt;lineCharCount val=&quot;48&quot;/&gt;&lt;lineCharCount val=&quot;48&quot;/&gt;&lt;/TableIndex&gt;&lt;/ShapeTextInfo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3.PNG&quot;/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EEA8539-16A2-4776-A6C7-CD308F668CDD}_13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103B5280-F84D-41CE-AD96-3A031DF4D1F4}&quot;/&gt;&lt;isInvalidForFieldText val=&quot;0&quot;/&gt;&lt;Image&gt;&lt;filename val=&quot;C:\Users\Laptop88\Desktop\Chi Huyen- e\data\asimages\{103B5280-F84D-41CE-AD96-3A031DF4D1F4}_13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3E29770-43D7-48CB-90E0-95EE1A5C70AD}_13.png&quot;/&gt;&lt;left val=&quot;12&quot;/&gt;&lt;top val=&quot;159&quot;/&gt;&lt;width val=&quot;26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3D80623-87BC-4C14-98DB-39079CC1CDBC}_13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82C1A18-D88D-449A-91CB-E3D9035CD139}_13.png&quot;/&gt;&lt;left val=&quot;345&quot;/&gt;&lt;top val=&quot;90&quot;/&gt;&lt;width val=&quot;365&quot;/&gt;&lt;height val=&quot;194&quot;/&gt;&lt;hasText val=&quot;1&quot;/&gt;&lt;/Image&gt;&lt;/ThreeDShapeInfo&gt;"/>
  <p:tag name="PRESENTER_SHAPETEXTINFO" val="&lt;ShapeTextInfo&gt;&lt;TableIndex row=&quot;-1&quot; col=&quot;-1&quot;&gt;&lt;linesCount val=&quot;5&quot;/&gt;&lt;lineCharCount val=&quot;25&quot;/&gt;&lt;lineCharCount val=&quot;28&quot;/&gt;&lt;lineCharCount val=&quot;24&quot;/&gt;&lt;lineCharCount val=&quot;24&quot;/&gt;&lt;lineCharCount val=&quot;19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4.PNG&quot;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4A2CB88-5237-4E8E-8FB3-A3B9714C2AE6}_14.png&quot;/&gt;&lt;left val=&quot;27&quot;/&gt;&lt;top val=&quot;111&quot;/&gt;&lt;width val=&quot;656&quot;/&gt;&lt;height val=&quot;193&quot;/&gt;&lt;hasText val=&quot;1&quot;/&gt;&lt;/Image&gt;&lt;/ThreeDShapeInfo&gt;"/>
  <p:tag name="PRESENTER_SHAPETEXTINFO" val="&lt;ShapeTextInfo&gt;&lt;TableIndex row=&quot;1&quot; col=&quot;1&quot;&gt;&lt;linesCount val=&quot;1&quot;/&gt;&lt;lineCharCount val=&quot;14&quot;/&gt;&lt;/TableIndex&gt;&lt;TableIndex row=&quot;1&quot; col=&quot;2&quot;&gt;&lt;linesCount val=&quot;1&quot;/&gt;&lt;lineCharCount val=&quot;8&quot;/&gt;&lt;/TableIndex&gt;&lt;TableIndex row=&quot;2&quot; col=&quot;1&quot;&gt;&lt;linesCount val=&quot;3&quot;/&gt;&lt;lineCharCount val=&quot;42&quot;/&gt;&lt;lineCharCount val=&quot;37&quot;/&gt;&lt;lineCharCount val=&quot;16&quot;/&gt;&lt;/TableIndex&gt;&lt;TableIndex row=&quot;2&quot; col=&quot;2&quot;&gt;&lt;linesCount val=&quot;3&quot;/&gt;&lt;lineCharCount val=&quot;2&quot;/&gt;&lt;lineCharCount val=&quot;3&quot;/&gt;&lt;lineCharCount val=&quot;3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0F0028D-E86F-4498-A960-8338C8CBD0E2}_14.png&quot;/&gt;&lt;left val=&quot;59&quot;/&gt;&lt;top val=&quot;20&quot;/&gt;&lt;width val=&quot;559&quot;/&gt;&lt;height val=&quot;94&quot;/&gt;&lt;hasText val=&quot;1&quot;/&gt;&lt;/Image&gt;&lt;/ThreeDShapeInfo&gt;"/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DA9B403-23A7-4C43-BA56-6CFE6FC7E5A4}_14.png&quot;/&gt;&lt;left val=&quot;51&quot;/&gt;&lt;top val=&quot;306&quot;/&gt;&lt;width val=&quot;472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8&quot;/&gt;&lt;/TableIndex&gt;&lt;/ShapeTextInfo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EB150D9-BEA2-4E41-9C41-FFA3600CF9C9}_14.png&quot;/&gt;&lt;left val=&quot;54&quot;/&gt;&lt;top val=&quot;312&quot;/&gt;&lt;width val=&quot;529&quot;/&gt;&lt;height val=&quot;71&quot;/&gt;&lt;hasText val=&quot;1&quot;/&gt;&lt;/Image&gt;&lt;/ThreeDShapeInfo&gt;"/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5.PNG&quot;/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1D199D4-654A-4BA9-9149-2065C52B6FBC}_15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5EA66CA-32C0-4B8A-82E5-79F6070E57AB}&quot;/&gt;&lt;isInvalidForFieldText val=&quot;0&quot;/&gt;&lt;Image&gt;&lt;filename val=&quot;C:\Users\Laptop88\Desktop\Chi Huyen- e\data\asimages\{55EA66CA-32C0-4B8A-82E5-79F6070E57AB}_15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C4B0AB9-8FF5-4F68-BD5F-002E9D5B6E38}_15.png&quot;/&gt;&lt;left val=&quot;-7&quot;/&gt;&lt;top val=&quot;147&quot;/&gt;&lt;width val=&quot;263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015CA25-81A4-444E-9E14-0994374761BB}_15.png&quot;/&gt;&lt;left val=&quot;12&quot;/&gt;&lt;top val=&quot;174&quot;/&gt;&lt;width val=&quot;328&quot;/&gt;&lt;height val=&quot;156&quot;/&gt;&lt;hasText val=&quot;1&quot;/&gt;&lt;/Image&gt;&lt;/ThreeDShapeInfo&gt;"/>
  <p:tag name="PRESENTER_SHAPETEXTINFO" val="&lt;ShapeTextInfo&gt;&lt;TableIndex row=&quot;-1&quot; col=&quot;-1&quot;&gt;&lt;linesCount val=&quot;4&quot;/&gt;&lt;lineCharCount val=&quot;22&quot;/&gt;&lt;lineCharCount val=&quot;29&quot;/&gt;&lt;lineCharCount val=&quot;31&quot;/&gt;&lt;lineCharCount val=&quot;26&quot;/&gt;&lt;/TableIndex&gt;&lt;/ShapeText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CB3951F-9ED8-4291-80B4-62CCF30FBD00}_15.png&quot;/&gt;&lt;left val=&quot;345&quot;/&gt;&lt;top val=&quot;118&quot;/&gt;&lt;width val=&quot;379&quot;/&gt;&lt;height val=&quot;127&quot;/&gt;&lt;hasText val=&quot;1&quot;/&gt;&lt;/Image&gt;&lt;/ThreeDShapeInfo&gt;"/>
  <p:tag name="PRESENTER_SHAPETEXTINFO" val="&lt;ShapeTextInfo&gt;&lt;TableIndex row=&quot;-1&quot; col=&quot;-1&quot;&gt;&lt;linesCount val=&quot;3&quot;/&gt;&lt;lineCharCount val=&quot;26&quot;/&gt;&lt;lineCharCount val=&quot;24&quot;/&gt;&lt;lineCharCount val=&quot;3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17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76503A8-70A0-480B-A17F-6C7B58F3CAF1}_15.png&quot;/&gt;&lt;left val=&quot;12&quot;/&gt;&lt;top val=&quot;288&quot;/&gt;&lt;width val=&quot;15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B212339-17F5-4094-B362-E15C93C1EDB8}_15.png&quot;/&gt;&lt;left val=&quot;-7&quot;/&gt;&lt;top val=&quot;317&quot;/&gt;&lt;width val=&quot;346&quot;/&gt;&lt;height val=&quot;195&quot;/&gt;&lt;hasText val=&quot;1&quot;/&gt;&lt;/Image&gt;&lt;/ThreeDShapeInfo&gt;"/>
  <p:tag name="PRESENTER_SHAPETEXTINFO" val="&lt;ShapeTextInfo&gt;&lt;TableIndex row=&quot;-1&quot; col=&quot;-1&quot;&gt;&lt;linesCount val=&quot;6&quot;/&gt;&lt;lineCharCount val=&quot;27&quot;/&gt;&lt;lineCharCount val=&quot;26&quot;/&gt;&lt;lineCharCount val=&quot;28&quot;/&gt;&lt;lineCharCount val=&quot;24&quot;/&gt;&lt;lineCharCount val=&quot;25&quot;/&gt;&lt;lineCharCount val=&quot;7&quot;/&gt;&lt;/TableIndex&gt;&lt;/ShapeTextInfo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EF723F5-AB13-466B-9E70-793B0DA22615}_15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6.PNG&quot;/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2D7EAC5-88A2-4EF0-92E0-6339C32B6DEF}_16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AB10B88-B9FC-41CB-9D10-67DCCB3A9B6F}&quot;/&gt;&lt;isInvalidForFieldText val=&quot;0&quot;/&gt;&lt;Image&gt;&lt;filename val=&quot;C:\Users\Laptop88\Desktop\Chi Huyen- e\data\asimages\{0AB10B88-B9FC-41CB-9D10-67DCCB3A9B6F}_16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09CF4FA-9943-48E2-9ECB-16243776ADDF}_16.png&quot;/&gt;&lt;left val=&quot;12&quot;/&gt;&lt;top val=&quot;153&quot;/&gt;&lt;width val=&quot;26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30E55A0-FA88-4C7F-B174-3CA5017A157F}_16.png&quot;/&gt;&lt;left val=&quot;12&quot;/&gt;&lt;top val=&quot;186&quot;/&gt;&lt;width val=&quot;15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061D43C-741E-4173-B18F-859B098722B9}_16.png&quot;/&gt;&lt;left val=&quot;344&quot;/&gt;&lt;top val=&quot;100&quot;/&gt;&lt;width val=&quot;383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7&quot;/&gt;&lt;lineCharCount val=&quot;25&quot;/&gt;&lt;/TableIndex&gt;&lt;/ShapeText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9DFD53B-7D83-4DA0-8C22-7608F1146405}_16.png&quot;/&gt;&lt;left val=&quot;367&quot;/&gt;&lt;top val=&quot;196&quot;/&gt;&lt;width val=&quot;107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6&quot;/&gt;&lt;lineCharCount val=&quot;17&quot;/&gt;&lt;lineCharCount val=&quot;7&quot;/&gt;&lt;lineCharCount val=&quot;13&quot;/&gt;&lt;lineCharCount val=&quot;12&quot;/&gt;&lt;lineCharCount val=&quot;13&quot;/&gt;&lt;lineCharCount val=&quot;11&quot;/&gt;&lt;/TableIndex&gt;&lt;/ShapeTextInfo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D2041A3-795C-4627-9B84-A87D78A04F78}_16.png&quot;/&gt;&lt;left val=&quot;390&quot;/&gt;&lt;top val=&quot;187&quot;/&gt;&lt;width val=&quot;5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1434E03-6F99-4197-A47C-FF616865E69F}_16.png&quot;/&gt;&lt;left val=&quot;463&quot;/&gt;&lt;top val=&quot;192&quot;/&gt;&lt;width val=&quot;240&quot;/&gt;&lt;height val=&quot;113&quot;/&gt;&lt;hasText val=&quot;1&quot;/&gt;&lt;/Image&gt;&lt;/ThreeDShapeInfo&gt;"/>
  <p:tag name="PRESENTER_SHAPETEXTINFO" val="&lt;ShapeTextInfo&gt;&lt;TableIndex row=&quot;-1&quot; col=&quot;-1&quot;&gt;&lt;linesCount val=&quot;2&quot;/&gt;&lt;lineCharCount val=&quot;22&quot;/&gt;&lt;lineCharCount val=&quot;22&quot;/&gt;&lt;/TableIndex&gt;&lt;/ShapeText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C13FDA8-46CA-4908-9203-9BB9BE6EB07F}_16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7.PNG&quot;/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F0E6186-D6D5-4A3F-8092-F2E81E174E6A}_17.png&quot;/&gt;&lt;left val=&quot;0&quot;/&gt;&lt;top val=&quot;0&quot;/&gt;&lt;width val=&quot;762&quot;/&gt;&lt;height val=&quot;144&quot;/&gt;&lt;hasText val=&quot;1&quot;/&gt;&lt;/Image&gt;&lt;/ThreeDShapeInfo&gt;"/>
  <p:tag name="PRESENTER_SHAPETEXTINFO" val="&lt;ShapeTextInfo&gt;&lt;TableIndex row=&quot;-1&quot; col=&quot;-1&quot;&gt;&lt;linesCount val=&quot;2&quot;/&gt;&lt;lineCharCount val=&quot;43&quot;/&gt;&lt;lineCharCount val=&quot;39&quot;/&gt;&lt;/TableIndex&gt;&lt;/ShapeText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18B2DBA-8EF1-46AB-8C06-2367642C92FE}_17.png&quot;/&gt;&lt;left val=&quot;38&quot;/&gt;&lt;top val=&quot;118&quot;/&gt;&lt;width val=&quot;652&quot;/&gt;&lt;height val=&quot;337&quot;/&gt;&lt;hasText val=&quot;1&quot;/&gt;&lt;/Image&gt;&lt;/ThreeDShapeInfo&gt;"/>
  <p:tag name="PRESENTER_SHAPETEXTINFO" val="&lt;ShapeTextInfo&gt;&lt;TableIndex row=&quot;1&quot; col=&quot;1&quot;&gt;&lt;linesCount val=&quot;0&quot;/&gt;&lt;/TableIndex&gt;&lt;TableIndex row=&quot;1&quot; col=&quot;2&quot;&gt;&lt;linesCount val=&quot;1&quot;/&gt;&lt;lineCharCount val=&quot;6&quot;/&gt;&lt;/TableIndex&gt;&lt;TableIndex row=&quot;1&quot; col=&quot;3&quot;&gt;&lt;linesCount val=&quot;1&quot;/&gt;&lt;lineCharCount val=&quot;7&quot;/&gt;&lt;/TableIndex&gt;&lt;TableIndex row=&quot;1&quot; col=&quot;4&quot;&gt;&lt;linesCount val=&quot;1&quot;/&gt;&lt;lineCharCount val=&quot;6&quot;/&gt;&lt;/TableIndex&gt;&lt;TableIndex row=&quot;2&quot; col=&quot;1&quot;&gt;&lt;linesCount val=&quot;2&quot;/&gt;&lt;lineCharCount val=&quot;12&quot;/&gt;&lt;lineCharCount val=&quot;6&quot;/&gt;&lt;/TableIndex&gt;&lt;TableIndex row=&quot;2&quot; col=&quot;2&quot;&gt;&lt;linesCount val=&quot;2&quot;/&gt;&lt;lineCharCount val=&quot;1&quot;/&gt;&lt;lineCharCount val=&quot;9&quot;/&gt;&lt;/TableIndex&gt;&lt;TableIndex row=&quot;2&quot; col=&quot;3&quot;&gt;&lt;linesCount val=&quot;2&quot;/&gt;&lt;lineCharCount val=&quot;1&quot;/&gt;&lt;lineCharCount val=&quot;4&quot;/&gt;&lt;/TableIndex&gt;&lt;TableIndex row=&quot;2&quot; col=&quot;4&quot;&gt;&lt;linesCount val=&quot;2&quot;/&gt;&lt;lineCharCount val=&quot;1&quot;/&gt;&lt;lineCharCount val=&quot;8&quot;/&gt;&lt;/TableIndex&gt;&lt;TableIndex row=&quot;3&quot; col=&quot;1&quot;&gt;&lt;linesCount val=&quot;2&quot;/&gt;&lt;lineCharCount val=&quot;11&quot;/&gt;&lt;lineCharCount val=&quot;7&quot;/&gt;&lt;/TableIndex&gt;&lt;TableIndex row=&quot;3&quot; col=&quot;2&quot;&gt;&lt;linesCount val=&quot;2&quot;/&gt;&lt;lineCharCount val=&quot;1&quot;/&gt;&lt;lineCharCount val=&quot;7&quot;/&gt;&lt;/TableIndex&gt;&lt;TableIndex row=&quot;3&quot; col=&quot;3&quot;&gt;&lt;linesCount val=&quot;2&quot;/&gt;&lt;lineCharCount val=&quot;1&quot;/&gt;&lt;lineCharCount val=&quot;1&quot;/&gt;&lt;/TableIndex&gt;&lt;TableIndex row=&quot;3&quot; col=&quot;4&quot;&gt;&lt;linesCount val=&quot;2&quot;/&gt;&lt;lineCharCount val=&quot;1&quot;/&gt;&lt;lineCharCount val=&quot;8&quot;/&gt;&lt;/TableIndex&gt;&lt;TableIndex row=&quot;4&quot; col=&quot;1&quot;&gt;&lt;linesCount val=&quot;2&quot;/&gt;&lt;lineCharCount val=&quot;21&quot;/&gt;&lt;lineCharCount val=&quot;3&quot;/&gt;&lt;/TableIndex&gt;&lt;TableIndex row=&quot;4&quot; col=&quot;2&quot;&gt;&lt;linesCount val=&quot;2&quot;/&gt;&lt;lineCharCount val=&quot;1&quot;/&gt;&lt;lineCharCount val=&quot;7&quot;/&gt;&lt;/TableIndex&gt;&lt;TableIndex row=&quot;4&quot; col=&quot;3&quot;&gt;&lt;linesCount val=&quot;2&quot;/&gt;&lt;lineCharCount val=&quot;1&quot;/&gt;&lt;lineCharCount val=&quot;2&quot;/&gt;&lt;/TableIndex&gt;&lt;TableIndex row=&quot;4&quot; col=&quot;4&quot;&gt;&lt;linesCount val=&quot;2&quot;/&gt;&lt;lineCharCount val=&quot;1&quot;/&gt;&lt;lineCharCount val=&quot;9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5F96011-DB9A-49AB-B33D-818AE2202907}_17.png&quot;/&gt;&lt;left val=&quot;366&quot;/&gt;&lt;top val=&quot;222&quot;/&gt;&lt;width val=&quot;109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BEA71BD-6B90-429F-B76D-ED4BB871E45B}_17.png&quot;/&gt;&lt;left val=&quot;366&quot;/&gt;&lt;top val=&quot;309&quot;/&gt;&lt;width val=&quot;97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4D09241-6834-4334-9FD3-4CCEB24D5708}_17.png&quot;/&gt;&lt;left val=&quot;360&quot;/&gt;&lt;top val=&quot;390&quot;/&gt;&lt;width val=&quot;11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C56B385-0D71-4C0F-841A-0EEE52BA310D}_17.png&quot;/&gt;&lt;left val=&quot;48&quot;/&gt;&lt;top val=&quot;447&quot;/&gt;&lt;width val=&quot;643&quot;/&gt;&lt;height val=&quot;63&quot;/&gt;&lt;hasText val=&quot;1&quot;/&gt;&lt;/Image&gt;&lt;/ThreeDShapeInfo&gt;"/>
  <p:tag name="PRESENTER_SHAPETEXTINFO" val="&lt;ShapeTextInfo&gt;&lt;TableIndex row=&quot;-1&quot; col=&quot;-1&quot;&gt;&lt;linesCount val=&quot;1&quot;/&gt;&lt;lineCharCount val=&quot;49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,822969850,C:\Users\Laptop88\Desktop\Chi Huyen- e\TIET 13 - BAI 10 - HOATRI_pptx\Media.ppcx"/>
  <p:tag name="HTML_SHAPEINFO" val="&lt;SlideThumbPath val=&quot;Slide18.PNG&quot;/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B5D268B-D96F-408B-874C-A73851A9C493}_18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8069BA9-4C2A-4895-B204-C5E265D93557}&quot;/&gt;&lt;isInvalidForFieldText val=&quot;0&quot;/&gt;&lt;Image&gt;&lt;filename val=&quot;C:\Users\Laptop88\Desktop\Chi Huyen- e\data\asimages\{28069BA9-4C2A-4895-B204-C5E265D93557}_18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6CC474F-40F4-40CD-AA8F-C9C1473CC93F}_18.png&quot;/&gt;&lt;left val=&quot;6&quot;/&gt;&lt;top val=&quot;153&quot;/&gt;&lt;width val=&quot;263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783341A-01F7-4972-BE42-6D1C5FA24A79}_18.png&quot;/&gt;&lt;left val=&quot;6&quot;/&gt;&lt;top val=&quot;192&quot;/&gt;&lt;width val=&quot;15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9F1E1CC-5D30-4AA0-BDB9-CE6FD19050FD}_18.png&quot;/&gt;&lt;left val=&quot;347&quot;/&gt;&lt;top val=&quot;111&quot;/&gt;&lt;width val=&quot;315&quot;/&gt;&lt;height val=&quot;147&quot;/&gt;&lt;hasText val=&quot;1&quot;/&gt;&lt;/Image&gt;&lt;/ThreeDShapeInfo&gt;"/>
  <p:tag name="PRESENTER_SHAPETEXTINFO" val="&lt;ShapeTextInfo&gt;&lt;TableIndex row=&quot;-1&quot; col=&quot;-1&quot;&gt;&lt;linesCount val=&quot;3&quot;/&gt;&lt;lineCharCount val=&quot;7&quot;/&gt;&lt;lineCharCount val=&quot;22&quot;/&gt;&lt;lineCharCount val=&quot;1&quot;/&gt;&lt;/TableIndex&gt;&lt;/ShapeTextInfo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081ED58-814C-4918-926C-6184491B299C}_18.png&quot;/&gt;&lt;left val=&quot;339&quot;/&gt;&lt;top val=&quot;174&quot;/&gt;&lt;width val=&quot;367&quot;/&gt;&lt;height val=&quot;113&quot;/&gt;&lt;hasText val=&quot;1&quot;/&gt;&lt;/Image&gt;&lt;/ThreeDShapeInfo&gt;"/>
  <p:tag name="PRESENTER_SHAPETEXTINFO" val="&lt;ShapeTextInfo&gt;&lt;TableIndex row=&quot;-1&quot; col=&quot;-1&quot;&gt;&lt;linesCount val=&quot;2&quot;/&gt;&lt;lineCharCount val=&quot;29&quot;/&gt;&lt;lineCharCount val=&quot;15&quot;/&gt;&lt;/TableIndex&gt;&lt;/ShapeTextInfo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3634B41-3732-4B46-8ECE-5A028DE053DD}_18.png&quot;/&gt;&lt;left val=&quot;-7&quot;/&gt;&lt;top val=&quot;226&quot;/&gt;&lt;width val=&quot;2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E91BA19E-B39A-4DEE-BACE-4F5C004ECE15}_18.png&quot;/&gt;&lt;left val=&quot;4&quot;/&gt;&lt;top val=&quot;253&quot;/&gt;&lt;width val=&quot;329&quot;/&gt;&lt;height val=&quot;193&quot;/&gt;&lt;hasText val=&quot;1&quot;/&gt;&lt;/Image&gt;&lt;/ThreeDShapeInfo&gt;"/>
  <p:tag name="PRESENTER_SHAPETEXTINFO" val="&lt;ShapeTextInfo&gt;&lt;TableIndex row=&quot;-1&quot; col=&quot;-1&quot;&gt;&lt;linesCount val=&quot;5&quot;/&gt;&lt;lineCharCount val=&quot;24&quot;/&gt;&lt;lineCharCount val=&quot;31&quot;/&gt;&lt;lineCharCount val=&quot;30&quot;/&gt;&lt;lineCharCount val=&quot;28&quot;/&gt;&lt;lineCharCount val=&quot;30&quot;/&gt;&lt;/TableIndex&gt;&lt;/ShapeTextInfo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B69AE2C-1F00-41E1-9D86-83B1D1C8BF32}_18.png&quot;/&gt;&lt;left val=&quot;-7&quot;/&gt;&lt;top val=&quot;436&quot;/&gt;&lt;width val=&quot;352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0&quot;/&gt;&lt;lineCharCount val=&quot;14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DD361DF-D29D-45E7-BC5E-85521964719F}_18.png&quot;/&gt;&lt;left val=&quot;345&quot;/&gt;&lt;top val=&quot;271&quot;/&gt;&lt;width val=&quot;376&quot;/&gt;&lt;height val=&quot;180&quot;/&gt;&lt;hasText val=&quot;1&quot;/&gt;&lt;/Image&gt;&lt;/ThreeDShapeInfo&gt;"/>
  <p:tag name="PRESENTER_SHAPETEXTINFO" val="&lt;ShapeTextInfo&gt;&lt;TableIndex row=&quot;-1&quot; col=&quot;-1&quot;&gt;&lt;linesCount val=&quot;4&quot;/&gt;&lt;lineCharCount val=&quot;16&quot;/&gt;&lt;lineCharCount val=&quot;37&quot;/&gt;&lt;lineCharCount val=&quot;10&quot;/&gt;&lt;lineCharCount val=&quot;34&quot;/&gt;&lt;/TableIndex&gt;&lt;/ShapeText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E2F33A50-B263-4EAB-B07B-D879538E6A68}_18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9.PNG&quot;/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69DB3D5-DA2A-4064-B930-F095106E468F}_19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470395B-491A-4F18-B1B8-4E076BCE4B88}&quot;/&gt;&lt;isInvalidForFieldText val=&quot;0&quot;/&gt;&lt;Image&gt;&lt;filename val=&quot;C:\Users\Laptop88\Desktop\Chi Huyen- e\data\asimages\{2470395B-491A-4F18-B1B8-4E076BCE4B88}_19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DADE7720-5C69-4D46-B5D2-2E7C842BF716}_19.png&quot;/&gt;&lt;left val=&quot;6&quot;/&gt;&lt;top val=&quot;153&quot;/&gt;&lt;width val=&quot;263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A4D9E35-4F87-4C04-AC20-3E74E92D0F76}_19.png&quot;/&gt;&lt;left val=&quot;6&quot;/&gt;&lt;top val=&quot;192&quot;/&gt;&lt;width val=&quot;15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C0A5D19-5582-43CC-B896-D658750EA074}_19.png&quot;/&gt;&lt;left val=&quot;-7&quot;/&gt;&lt;top val=&quot;226&quot;/&gt;&lt;width val=&quot;2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5D631B0-1A14-4FF0-8490-68A1C0B6C200}_19.png&quot;/&gt;&lt;left val=&quot;4&quot;/&gt;&lt;top val=&quot;253&quot;/&gt;&lt;width val=&quot;329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D3A1179-3A43-4E59-8804-01129CA0E228}_19.png&quot;/&gt;&lt;left val=&quot;-7&quot;/&gt;&lt;top val=&quot;90&quot;/&gt;&lt;width val=&quot;352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0580DCC-9088-4F1F-AEED-8E1C99C005BB}_19.png&quot;/&gt;&lt;left val=&quot;4&quot;/&gt;&lt;top val=&quot;283&quot;/&gt;&lt;width val=&quot;204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Laptop88\Desktop\Chi Huyen- e\data\asimages\{31EC7D7A-F87C-47C4-8D21-BB90C7CF9AD1}_1.png_crop.png&quot;/&gt;&lt;left val=&quot;9&quot;/&gt;&lt;top val=&quot;345&quot;/&gt;&lt;width val=&quot;263&quot;/&gt;&lt;height val=&quot;57&quot;/&gt;&lt;hasText val=&quot;1&quot;/&gt;&lt;paraId val=&quot;1&quot;/&gt;&lt;/Image&gt;&lt;/TextEffect&gt;"/>
  <p:tag name="PRESENTER_SHAPETEXTINFO" val="&lt;ShapeTextInfo&gt;&lt;TableIndex row=&quot;-1&quot; col=&quot;-1&quot;&gt;&lt;linesCount val=&quot;2&quot;/&gt;&lt;lineCharCount val=&quot;27&quot;/&gt;&lt;lineCharCount val=&quot;12&quot;/&gt;&lt;/TableIndex&gt;&lt;/ShapeText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A2A30B0-3730-4B24-B506-F1248ED21417}_19.png&quot;/&gt;&lt;left val=&quot;347&quot;/&gt;&lt;top val=&quot;94&quot;/&gt;&lt;width val=&quot;373&quot;/&gt;&lt;height val=&quot;96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25&quot;/&gt;&lt;/TableIndex&gt;&lt;/ShapeText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948B723-53B9-4005-B970-12F01443A1A4}_19.png&quot;/&gt;&lt;left val=&quot;461&quot;/&gt;&lt;top val=&quot;167&quot;/&gt;&lt;width val=&quot;12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Laptop88\Desktop\Chi Huyen- e\data\asimages\{3DCF972C-055F-4DA0-B901-91D570FAC6D8}_1.png_crop.png&quot;/&gt;&lt;left val=&quot;361&quot;/&gt;&lt;top val=&quot;207&quot;/&gt;&lt;width val=&quot;250&quot;/&gt;&lt;height val=&quot;29&quot;/&gt;&lt;hasText val=&quot;1&quot;/&gt;&lt;paraId val=&quot;1&quot;/&gt;&lt;/Image&gt;&lt;Image&gt;&lt;filename val=&quot;C:\Users\Laptop88\Desktop\Chi Huyen- e\data\asimages\{B838AE4D-F14B-457E-A1CA-98CFFC31CC40}_1.png_crop.png&quot;/&gt;&lt;left val=&quot;362&quot;/&gt;&lt;top val=&quot;246&quot;/&gt;&lt;width val=&quot;263&quot;/&gt;&lt;height val=&quot;24&quot;/&gt;&lt;hasText val=&quot;1&quot;/&gt;&lt;paraId val=&quot;2&quot;/&gt;&lt;/Image&gt;&lt;Image&gt;&lt;filename val=&quot;C:\Users\Laptop88\Desktop\Chi Huyen- e\data\asimages\{B87C2981-D4C1-4D6E-996B-55E02B3134B8}_1.png_crop.png&quot;/&gt;&lt;left val=&quot;737&quot;/&gt;&lt;top val=&quot;526&quot;/&gt;&lt;width val=&quot;0&quot;/&gt;&lt;height val=&quot;0&quot;/&gt;&lt;hasText val=&quot;1&quot;/&gt;&lt;paraId val=&quot;3&quot;/&gt;&lt;/Image&gt;&lt;Image&gt;&lt;filename val=&quot;C:\Users\Laptop88\Desktop\Chi Huyen- e\data\asimages\{3B32553E-68FC-4A0D-B0D8-21C7EB1EB200}_1.png_crop.png&quot;/&gt;&lt;left val=&quot;361&quot;/&gt;&lt;top val=&quot;314&quot;/&gt;&lt;width val=&quot;191&quot;/&gt;&lt;height val=&quot;26&quot;/&gt;&lt;hasText val=&quot;1&quot;/&gt;&lt;paraId val=&quot;4&quot;/&gt;&lt;/Image&gt;&lt;Image&gt;&lt;filename val=&quot;C:\Users\Laptop88\Desktop\Chi Huyen- e\data\asimages\{6A4ED444-79DE-4865-A579-4520E11220E7}_1.png_crop.png&quot;/&gt;&lt;left val=&quot;362&quot;/&gt;&lt;top val=&quot;341&quot;/&gt;&lt;width val=&quot;279&quot;/&gt;&lt;height val=&quot;31&quot;/&gt;&lt;hasText val=&quot;1&quot;/&gt;&lt;paraId val=&quot;5&quot;/&gt;&lt;/Image&gt;&lt;Image&gt;&lt;filename val=&quot;C:\Users\Laptop88\Desktop\Chi Huyen- e\data\asimages\{5AABADA7-9C33-4988-88E8-CC82A98096D7}_1.png_crop.png&quot;/&gt;&lt;left val=&quot;389&quot;/&gt;&lt;top val=&quot;381&quot;/&gt;&lt;width val=&quot;177&quot;/&gt;&lt;height val=&quot;19&quot;/&gt;&lt;hasText val=&quot;1&quot;/&gt;&lt;paraId val=&quot;6&quot;/&gt;&lt;/Image&gt;&lt;Image&gt;&lt;filename val=&quot;C:\Users\Laptop88\Desktop\Chi Huyen- e\data\asimages\{4C13A56A-6460-4CFC-987E-C0A0C5FFD5F1}_1.png_crop.png&quot;/&gt;&lt;left val=&quot;737&quot;/&gt;&lt;top val=&quot;526&quot;/&gt;&lt;width val=&quot;0&quot;/&gt;&lt;height val=&quot;0&quot;/&gt;&lt;hasText val=&quot;1&quot;/&gt;&lt;paraId val=&quot;7&quot;/&gt;&lt;/Image&gt;&lt;Image&gt;&lt;filename val=&quot;C:\Users\Laptop88\Desktop\Chi Huyen- e\data\asimages\{B4A735B5-5656-44DF-8F59-DD93BA74F359}_1.png_crop.png&quot;/&gt;&lt;left val=&quot;424&quot;/&gt;&lt;top val=&quot;453&quot;/&gt;&lt;width val=&quot;30&quot;/&gt;&lt;height val=&quot;14&quot;/&gt;&lt;hasText val=&quot;1&quot;/&gt;&lt;paraId val=&quot;8&quot;/&gt;&lt;/Image&gt;&lt;Image&gt;&lt;filename val=&quot;C:\Users\Laptop88\Desktop\Chi Huyen- e\data\asimages\{DB838512-7CE3-480E-83B7-27B4CB6FFD61}_1.png_crop.png&quot;/&gt;&lt;left val=&quot;361&quot;/&gt;&lt;top val=&quot;482&quot;/&gt;&lt;width val=&quot;236&quot;/&gt;&lt;height val=&quot;25&quot;/&gt;&lt;hasText val=&quot;1&quot;/&gt;&lt;paraId val=&quot;9&quot;/&gt;&lt;/Image&gt;&lt;/TextEffect&gt;"/>
  <p:tag name="PRESENTER_SHAPETEXTINFO" val="&lt;ShapeTextInfo&gt;&lt;TableIndex row=&quot;-1&quot; col=&quot;-1&quot;&gt;&lt;linesCount val=&quot;9&quot;/&gt;&lt;lineCharCount val=&quot;40&quot;/&gt;&lt;lineCharCount val=&quot;26&quot;/&gt;&lt;lineCharCount val=&quot;1&quot;/&gt;&lt;lineCharCount val=&quot;20&quot;/&gt;&lt;lineCharCount val=&quot;27&quot;/&gt;&lt;lineCharCount val=&quot;25&quot;/&gt;&lt;lineCharCount val=&quot;18&quot;/&gt;&lt;lineCharCount val=&quot;15&quot;/&gt;&lt;lineCharCount val=&quot;23&quot;/&gt;&lt;/TableIndex&gt;&lt;/ShapeText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120BFBD-A249-4980-AEC8-A128920BE71A}_19.png&quot;/&gt;&lt;left val=&quot;479&quot;/&gt;&lt;top val=&quot;279&quot;/&gt;&lt;width val=&quot;73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9C245827-B243-4C9F-B8C8-82C082A556DC}&quot;/&gt;&lt;isInvalidForFieldText val=&quot;0&quot;/&gt;&lt;Image&gt;&lt;filename val=&quot;C:\Users\Laptop88\Desktop\Chi Huyen- e\data\asimages\{9C245827-B243-4C9F-B8C8-82C082A556DC}_19.png&quot;/&gt;&lt;left val=&quot;507&quot;/&gt;&lt;top val=&quot;411&quot;/&gt;&lt;width val=&quot;148&quot;/&gt;&lt;height val=&quot;67&quot;/&gt;&lt;hasText val=&quot;1&quot;/&gt;&lt;/Image&gt;&lt;/ThreeDShape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8,822969850,C:\Users\Laptop88\Desktop\Chi Huyen- e\TIET 13 - BAI 10 - HOATRI_pptx\Media.ppcx"/>
  <p:tag name="HTML_SHAPEINFO" val="&lt;SlideThumbPath val=&quot;Slide20.PNG&quot;/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EDF53BA-A6BB-4B5E-9E34-B3BD0FA2BD15}_20.png&quot;/&gt;&lt;left val=&quot;114&quot;/&gt;&lt;top val=&quot;98&quot;/&gt;&lt;width val=&quot;482&quot;/&gt;&lt;height val=&quot;262&quot;/&gt;&lt;hasText val=&quot;1&quot;/&gt;&lt;/Image&gt;&lt;/ThreeDShapeInfo&gt;"/>
  <p:tag name="PRESENTER_SHAPETEXTINFO" val="&lt;ShapeTextInfo&gt;&lt;TableIndex row=&quot;-1&quot; col=&quot;-1&quot;&gt;&lt;linesCount val=&quot;6&quot;/&gt;&lt;lineCharCount val=&quot;20&quot;/&gt;&lt;lineCharCount val=&quot;38&quot;/&gt;&lt;lineCharCount val=&quot;37&quot;/&gt;&lt;lineCharCount val=&quot;39&quot;/&gt;&lt;lineCharCount val=&quot;39&quot;/&gt;&lt;lineCharCount val=&quot;38&quot;/&gt;&lt;/TableIndex&gt;&lt;/ShapeTextInfo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0DB9933-3BCB-4978-A1F8-6409A57663A5}_20.png&quot;/&gt;&lt;left val=&quot;220&quot;/&gt;&lt;top val=&quot;24&quot;/&gt;&lt;width val=&quot;188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822969850,C:\Users\Laptop88\Desktop\Chi Huyen- e\TIET 13 - BAI 10 - HOATRI_pptx\Media.ppcx"/>
  <p:tag name="HTML_SHAPEINFO" val="&lt;SlideThumbPath val=&quot;Slide21.PNG&quot;/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4ACDD50-8CC1-4C83-BB67-3D5E907A1E14}_21.png&quot;/&gt;&lt;left val=&quot;112&quot;/&gt;&lt;top val=&quot;-8&quot;/&gt;&lt;width val=&quot;581&quot;/&gt;&lt;height val=&quot;530&quot;/&gt;&lt;hasText val=&quot;1&quot;/&gt;&lt;/Image&gt;&lt;/ThreeDShapeInfo&gt;"/>
  <p:tag name="PRESENTER_SHAPETEXTINFO" val="&lt;ShapeTextInfo&gt;&lt;TableIndex row=&quot;-1&quot; col=&quot;-1&quot;&gt;&lt;linesCount val=&quot;15&quot;/&gt;&lt;lineCharCount val=&quot;22&quot;/&gt;&lt;lineCharCount val=&quot;34&quot;/&gt;&lt;lineCharCount val=&quot;33&quot;/&gt;&lt;lineCharCount val=&quot;41&quot;/&gt;&lt;lineCharCount val=&quot;32&quot;/&gt;&lt;lineCharCount val=&quot;40&quot;/&gt;&lt;lineCharCount val=&quot;47&quot;/&gt;&lt;lineCharCount val=&quot;40&quot;/&gt;&lt;lineCharCount val=&quot;41&quot;/&gt;&lt;lineCharCount val=&quot;5&quot;/&gt;&lt;lineCharCount val=&quot;36&quot;/&gt;&lt;lineCharCount val=&quot;33&quot;/&gt;&lt;lineCharCount val=&quot;47&quot;/&gt;&lt;lineCharCount val=&quot;7&quot;/&gt;&lt;lineCharCount val=&quot;1&quot;/&gt;&lt;/TableIndex&gt;&lt;/ShapeText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13685D7-7018-4614-B141-E05339B478BB}&quot;/&gt;&lt;isInvalidForFieldText val=&quot;0&quot;/&gt;&lt;Image&gt;&lt;filename val=&quot;C:\Users\Laptop88\Desktop\Chi Huyen- e\data\asimages\{713685D7-7018-4614-B141-E05339B478BB}_21.png&quot;/&gt;&lt;left val=&quot;331&quot;/&gt;&lt;top val=&quot;383&quot;/&gt;&lt;width val=&quot;35&quot;/&gt;&lt;height val=&quot;35&quot;/&gt;&lt;hasText val=&quot;1&quot;/&gt;&lt;/Image&gt;&lt;/ThreeDShape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22.PNG&quot;/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D00BF06-76B2-4366-B219-EC4B3D5A7E30}_22.png&quot;/&gt;&lt;left val=&quot;36&quot;/&gt;&lt;top val=&quot;21&quot;/&gt;&lt;width val=&quot;649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Laptop88\Desktop\Chi Huyen- e\data\asimages\{808D64B2-5EDA-41DB-B188-D85261EBE786}_1.png_crop.png&quot;/&gt;&lt;left val=&quot;25&quot;/&gt;&lt;top val=&quot;105&quot;/&gt;&lt;width val=&quot;443&quot;/&gt;&lt;height val=&quot;22&quot;/&gt;&lt;hasText val=&quot;1&quot;/&gt;&lt;paraId val=&quot;1&quot;/&gt;&lt;/Image&gt;&lt;Image&gt;&lt;filename val=&quot;C:\Users\Laptop88\Desktop\Chi Huyen- e\data\asimages\{79099E38-C647-4C91-AE7F-0F8C7FD38E45}_1.png_crop.png&quot;/&gt;&lt;left val=&quot;32&quot;/&gt;&lt;top val=&quot;130&quot;/&gt;&lt;width val=&quot;521&quot;/&gt;&lt;height val=&quot;26&quot;/&gt;&lt;hasText val=&quot;1&quot;/&gt;&lt;paraId val=&quot;2&quot;/&gt;&lt;/Image&gt;&lt;Image&gt;&lt;filename val=&quot;C:\Users\Laptop88\Desktop\Chi Huyen- e\data\asimages\{E905ACCD-5DB5-478C-97A8-88E08C9D2B6A}_1.png_crop.png&quot;/&gt;&lt;left val=&quot;25&quot;/&gt;&lt;top val=&quot;159&quot;/&gt;&lt;width val=&quot;624&quot;/&gt;&lt;height val=&quot;26&quot;/&gt;&lt;hasText val=&quot;1&quot;/&gt;&lt;paraId val=&quot;3&quot;/&gt;&lt;/Image&gt;&lt;Image&gt;&lt;filename val=&quot;C:\Users\Laptop88\Desktop\Chi Huyen- e\data\asimages\{02B50BAA-1ABC-4B44-B10A-C5153854C10E}_1.png_crop.png&quot;/&gt;&lt;left val=&quot;26&quot;/&gt;&lt;top val=&quot;188&quot;/&gt;&lt;width val=&quot;572&quot;/&gt;&lt;height val=&quot;26&quot;/&gt;&lt;hasText val=&quot;1&quot;/&gt;&lt;paraId val=&quot;4&quot;/&gt;&lt;/Image&gt;&lt;Image&gt;&lt;filename val=&quot;C:\Users\Laptop88\Desktop\Chi Huyen- e\data\asimages\{2214C924-81AA-4C15-B198-1DDCB84D8108}_1.png_crop.png&quot;/&gt;&lt;left val=&quot;26&quot;/&gt;&lt;top val=&quot;216&quot;/&gt;&lt;width val=&quot;679&quot;/&gt;&lt;height val=&quot;26&quot;/&gt;&lt;hasText val=&quot;1&quot;/&gt;&lt;paraId val=&quot;5&quot;/&gt;&lt;/Image&gt;&lt;Image&gt;&lt;filename val=&quot;C:\Users\Laptop88\Desktop\Chi Huyen- e\data\asimages\{17B22E58-2529-4CB0-B95D-158A6766B68F}_1.png_crop.png&quot;/&gt;&lt;left val=&quot;25&quot;/&gt;&lt;top val=&quot;245&quot;/&gt;&lt;width val=&quot;661&quot;/&gt;&lt;height val=&quot;26&quot;/&gt;&lt;hasText val=&quot;1&quot;/&gt;&lt;paraId val=&quot;6&quot;/&gt;&lt;/Image&gt;&lt;Image&gt;&lt;filename val=&quot;C:\Users\Laptop88\Desktop\Chi Huyen- e\data\asimages\{9F6609BE-78B8-452E-BE60-5EF3CDE3499F}_1.png_crop.png&quot;/&gt;&lt;left val=&quot;25&quot;/&gt;&lt;top val=&quot;274&quot;/&gt;&lt;width val=&quot;633&quot;/&gt;&lt;height val=&quot;26&quot;/&gt;&lt;hasText val=&quot;1&quot;/&gt;&lt;paraId val=&quot;7&quot;/&gt;&lt;/Image&gt;&lt;Image&gt;&lt;filename val=&quot;C:\Users\Laptop88\Desktop\Chi Huyen- e\data\asimages\{03E54A58-C96B-43A7-A2D7-C3F6E92FABDD}_1.png_crop.png&quot;/&gt;&lt;left val=&quot;25&quot;/&gt;&lt;top val=&quot;303&quot;/&gt;&lt;width val=&quot;503&quot;/&gt;&lt;height val=&quot;25&quot;/&gt;&lt;hasText val=&quot;1&quot;/&gt;&lt;paraId val=&quot;8&quot;/&gt;&lt;/Image&gt;&lt;/TextEffect&gt;"/>
  <p:tag name="PRESENTER_SHAPETEXTINFO" val="&lt;ShapeTextInfo&gt;&lt;TableIndex row=&quot;-1&quot; col=&quot;-1&quot;&gt;&lt;linesCount val=&quot;8&quot;/&gt;&lt;lineCharCount val=&quot;42&quot;/&gt;&lt;lineCharCount val=&quot;49&quot;/&gt;&lt;lineCharCount val=&quot;54&quot;/&gt;&lt;lineCharCount val=&quot;52&quot;/&gt;&lt;lineCharCount val=&quot;63&quot;/&gt;&lt;lineCharCount val=&quot;57&quot;/&gt;&lt;lineCharCount val=&quot;59&quot;/&gt;&lt;lineCharCount val=&quot;51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24&quot;/&gt;&lt;lineCharCount val=&quot;13&quot;/&gt;&lt;lineCharCount val=&quot;12&quot;/&gt;&lt;lineCharCount val=&quot;13&quot;/&gt;&lt;lineCharCount val=&quot;11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,822969850,C:\Users\Laptop88\Desktop\Chi Huyen- e\TIET 13 - BAI 10 - HOATRI_pptx\Media.ppcx"/>
  <p:tag name="HTML_SHAPEINFO" val="&lt;SlideThumbPath val=&quot;Slide1.PNG&quot;/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DC4EFB03-3FCB-44D9-AEED-71FBCCB1B35D}_1.png&quot;/&gt;&lt;left val=&quot;36&quot;/&gt;&lt;top val=&quot;18&quot;/&gt;&lt;width val=&quot;649&quot;/&gt;&lt;height val=&quot;11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2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EF99608A-C9E8-4159-BF40-788D245B0BAF}_1.png&quot;/&gt;&lt;left val=&quot;88&quot;/&gt;&lt;top val=&quot;156&quot;/&gt;&lt;width val=&quot;556&quot;/&gt;&lt;height val=&quot;235&quot;/&gt;&lt;hasText val=&quot;1&quot;/&gt;&lt;/Image&gt;&lt;/ThreeDShapeInfo&gt;"/>
  <p:tag name="PRESENTER_SHAPETEXTINFO" val="&lt;ShapeTextInfo&gt;&lt;TableIndex row=&quot;-1&quot; col=&quot;-1&quot;&gt;&lt;linesCount val=&quot;3&quot;/&gt;&lt;lineCharCount val=&quot;23&quot;/&gt;&lt;lineCharCount val=&quot;1&quot;/&gt;&lt;lineCharCount val=&quot;24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,822969850,C:\Users\Laptop88\Desktop\Chi Huyen- e\TIET 13 - BAI 10 - HOATRI_pptx\Media.ppcx"/>
  <p:tag name="HTML_SHAPEINFO" val="&lt;SlideThumbPath val=&quot;Slide2.PNG&quot;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F3CB10E-807E-462C-AFF7-DE0E84761CD5}_2.png&quot;/&gt;&lt;left val=&quot;54&quot;/&gt;&lt;top val=&quot;26&quot;/&gt;&lt;width val=&quot;607&quot;/&gt;&lt;height val=&quot;77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FA8E450-29C2-4F30-9137-B9FEC332A6BF}_2.png&quot;/&gt;&lt;left val=&quot;42&quot;/&gt;&lt;top val=&quot;448&quot;/&gt;&lt;width val=&quot;630&quot;/&gt;&lt;height val=&quot;43&quot;/&gt;&lt;hasText val=&quot;1&quot;/&gt;&lt;/Image&gt;&lt;/ThreeDShapeInfo&gt;"/>
  <p:tag name="PRESENTER_SHAPETEXTINFO" val="&lt;ShapeTextInfo&gt;&lt;TableIndex row=&quot;-1&quot; col=&quot;-1&quot;&gt;&lt;linesCount val=&quot;1&quot;/&gt;&lt;lineCharCount val=&quot;60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8157EA1-CFA6-40D9-95C4-8CC0CEA76F41}_2.png&quot;/&gt;&lt;left val=&quot;392&quot;/&gt;&lt;top val=&quot;390&quot;/&gt;&lt;width val=&quot;88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F4E2EAB-55F6-45BB-8346-5F14C3128902}_2.png&quot;/&gt;&lt;left val=&quot;386&quot;/&gt;&lt;top val=&quot;317&quot;/&gt;&lt;width val=&quot;9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C65B25D-4F66-474D-83E9-DE4D7D106C10}_2.png&quot;/&gt;&lt;left val=&quot;392&quot;/&gt;&lt;top val=&quot;255&quot;/&gt;&lt;width val=&quot;73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E5FD801F-48FB-421E-8CA3-9242B8AA9FB4}_2.png&quot;/&gt;&lt;left val=&quot;403&quot;/&gt;&lt;top val=&quot;186&quot;/&gt;&lt;width val=&quot;70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C17551B-83D0-4095-9A9A-C760F1814301}_2.png&quot;/&gt;&lt;left val=&quot;509&quot;/&gt;&lt;top val=&quot;390&quot;/&gt;&lt;width val=&quot;146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1464570E-894D-4FEF-8F99-70CFF1740DF7}_2.png&quot;/&gt;&lt;left val=&quot;509&quot;/&gt;&lt;top val=&quot;327&quot;/&gt;&lt;width val=&quot;135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3191553-E496-4AD1-B759-D51A73EE86F2}_2.png&quot;/&gt;&lt;left val=&quot;520&quot;/&gt;&lt;top val=&quot;186&quot;/&gt;&lt;width val=&quot;124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DD6ECABE-D93E-45B2-B36B-B4615795EA47}_2.png&quot;/&gt;&lt;left val=&quot;509&quot;/&gt;&lt;top val=&quot;254&quot;/&gt;&lt;width val=&quot;124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C12B749-5A4D-4311-89AF-91ED7700A45A}_2.png&quot;/&gt;&lt;left val=&quot;59&quot;/&gt;&lt;top val=&quot;73&quot;/&gt;&lt;width val=&quot;591&quot;/&gt;&lt;height val=&quot;381&quot;/&gt;&lt;hasText val=&quot;1&quot;/&gt;&lt;/Image&gt;&lt;/ThreeDShapeInfo&gt;"/>
  <p:tag name="PRESENTER_SHAPETEXTINFO" val="&lt;ShapeTextInfo&gt;&lt;TableIndex row=&quot;1&quot; col=&quot;1&quot;&gt;&lt;linesCount val=&quot;2&quot;/&gt;&lt;lineCharCount val=&quot;1&quot;/&gt;&lt;lineCharCount val=&quot;9&quot;/&gt;&lt;/TableIndex&gt;&lt;TableIndex row=&quot;1&quot; col=&quot;2&quot;&gt;&lt;linesCount val=&quot;3&quot;/&gt;&lt;lineCharCount val=&quot;6&quot;/&gt;&lt;lineCharCount val=&quot;10&quot;/&gt;&lt;lineCharCount val=&quot;2&quot;/&gt;&lt;/TableIndex&gt;&lt;TableIndex row=&quot;1&quot; col=&quot;3&quot;&gt;&lt;linesCount val=&quot;2&quot;/&gt;&lt;lineCharCount val=&quot;1&quot;/&gt;&lt;lineCharCount val=&quot;4&quot;/&gt;&lt;/TableIndex&gt;&lt;TableIndex row=&quot;1&quot; col=&quot;4&quot;&gt;&lt;linesCount val=&quot;2&quot;/&gt;&lt;lineCharCount val=&quot;1&quot;/&gt;&lt;lineCharCount val=&quot;3&quot;/&gt;&lt;/TableIndex&gt;&lt;TableIndex row=&quot;2&quot; col=&quot;1&quot;&gt;&lt;linesCount val=&quot;1&quot;/&gt;&lt;lineCharCount val=&quot;8&quot;/&gt;&lt;/TableIndex&gt;&lt;TableIndex row=&quot;2&quot; col=&quot;2&quot;&gt;&lt;linesCount val=&quot;1&quot;/&gt;&lt;lineCharCount val=&quot;3&quot;/&gt;&lt;/TableIndex&gt;&lt;TableIndex row=&quot;2&quot; col=&quot;3&quot;&gt;&lt;linesCount val=&quot;0&quot;/&gt;&lt;/TableIndex&gt;&lt;TableIndex row=&quot;2&quot; col=&quot;4&quot;&gt;&lt;linesCount val=&quot;0&quot;/&gt;&lt;/TableIndex&gt;&lt;TableIndex row=&quot;3&quot; col=&quot;1&quot;&gt;&lt;linesCount val=&quot;1&quot;/&gt;&lt;lineCharCount val=&quot;4&quot;/&gt;&lt;/TableIndex&gt;&lt;TableIndex row=&quot;3&quot; col=&quot;2&quot;&gt;&lt;linesCount val=&quot;1&quot;/&gt;&lt;lineCharCount val=&quot;6&quot;/&gt;&lt;/TableIndex&gt;&lt;TableIndex row=&quot;3&quot; col=&quot;3&quot;&gt;&lt;linesCount val=&quot;0&quot;/&gt;&lt;/TableIndex&gt;&lt;TableIndex row=&quot;3&quot; col=&quot;4&quot;&gt;&lt;linesCount val=&quot;0&quot;/&gt;&lt;/TableIndex&gt;&lt;TableIndex row=&quot;4&quot; col=&quot;1&quot;&gt;&lt;linesCount val=&quot;2&quot;/&gt;&lt;lineCharCount val=&quot;5&quot;/&gt;&lt;lineCharCount val=&quot;8&quot;/&gt;&lt;/TableIndex&gt;&lt;TableIndex row=&quot;4&quot; col=&quot;2&quot;&gt;&lt;linesCount val=&quot;1&quot;/&gt;&lt;lineCharCount val=&quot;8&quot;/&gt;&lt;/TableIndex&gt;&lt;TableIndex row=&quot;4&quot; col=&quot;3&quot;&gt;&lt;linesCount val=&quot;0&quot;/&gt;&lt;/TableIndex&gt;&lt;TableIndex row=&quot;4&quot; col=&quot;4&quot;&gt;&lt;linesCount val=&quot;0&quot;/&gt;&lt;/TableIndex&gt;&lt;TableIndex row=&quot;5&quot; col=&quot;1&quot;&gt;&lt;linesCount val=&quot;1&quot;/&gt;&lt;lineCharCount val=&quot;7&quot;/&gt;&lt;/TableIndex&gt;&lt;TableIndex row=&quot;5&quot; col=&quot;2&quot;&gt;&lt;linesCount val=&quot;1&quot;/&gt;&lt;lineCharCount val=&quot;7&quot;/&gt;&lt;/TableIndex&gt;&lt;TableIndex row=&quot;5&quot; col=&quot;3&quot;&gt;&lt;linesCount val=&quot;0&quot;/&gt;&lt;/TableIndex&gt;&lt;TableIndex row=&quot;5&quot; col=&quot;4&quot;&gt;&lt;linesCount val=&quot;0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822969850,C:\Users\Laptop88\Desktop\Chi Huyen- e\TIET 13 - BAI 10 - HOATRI_pptx\Media.ppcx"/>
  <p:tag name="HTML_SHAPEINFO" val="&lt;SlideThumbPath val=&quot;Slide3.PNG&quot;/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BE16EBC6-55BE-4EC7-ABC3-421253D1C0AE}_3.png&quot;/&gt;&lt;left val=&quot;57&quot;/&gt;&lt;top val=&quot;237&quot;/&gt;&lt;width val=&quot;241&quot;/&gt;&lt;height val=&quot;51&quot;/&gt;&lt;hasText val=&quot;1&quot;/&gt;&lt;/Image&gt;&lt;/ThreeDShapeInfo&gt;"/>
  <p:tag name="PRESENTER_SHAPEINFO" val="&lt;ThreeDShapeInfo&gt;&lt;uuid val=&quot;{37BFE192-563F-4CB0-9F63-1D07508D72C8}&quot;/&gt;&lt;isInvalidForFieldText val=&quot;0&quot;/&gt;&lt;Image&gt;&lt;filename val=&quot;C:\Users\Laptop88\Desktop\Chi Huyen- e\data\asimages\{37BFE192-563F-4CB0-9F63-1D07508D72C8}.png&quot;/&gt;&lt;left val=&quot;57&quot;/&gt;&lt;top val=&quot;237&quot;/&gt;&lt;width val=&quot;241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3BF2ECF-B455-4F3B-B08A-5B9FC1A5A498}_3.png&quot;/&gt;&lt;left val=&quot;443&quot;/&gt;&lt;top val=&quot;237&quot;/&gt;&lt;width val=&quot;235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  <p:tag name="PRESENTER_SHAPEINFO" val="&lt;ThreeDShapeInfo&gt;&lt;uuid val=&quot;{3B8A421A-2C2E-45BB-89F0-BAAC2E2C5352}&quot;/&gt;&lt;isInvalidForFieldText val=&quot;0&quot;/&gt;&lt;Image&gt;&lt;filename val=&quot;C:\Users\Laptop88\Desktop\Chi Huyen- e\data\asimages\{3B8A421A-2C2E-45BB-89F0-BAAC2E2C5352}.png&quot;/&gt;&lt;left val=&quot;443&quot;/&gt;&lt;top val=&quot;237&quot;/&gt;&lt;width val=&quot;235&quot;/&gt;&lt;height val=&quot;51&quot;/&gt;&lt;hasText val=&quot;1&quot;/&gt;&lt;/Image&gt;&lt;/ThreeDShape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42EF073-017B-4CB4-9B87-4A4C0F5530B7}_3.png&quot;/&gt;&lt;left val=&quot;24&quot;/&gt;&lt;top val=&quot;7&quot;/&gt;&lt;width val=&quot;637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37&quot;/&gt;&lt;/TableIndex&gt;&lt;/ShapeText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E4AAEF8-11DA-494D-9836-E1842C71D51F}_3.png&quot;/&gt;&lt;left val=&quot;222&quot;/&gt;&lt;top val=&quot;489&quot;/&gt;&lt;width val=&quot;69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FB16A76-1680-41C1-8DB8-B6EF8CBE0961}_3.png&quot;/&gt;&lt;left val=&quot;466&quot;/&gt;&lt;top val=&quot;486&quot;/&gt;&lt;width val=&quot;64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,822969850,C:\Users\Laptop88\Desktop\Chi Huyen- e\TIET 13 - BAI 10 - HOATRI_pptx\Media.ppcx"/>
  <p:tag name="HTML_SHAPEINFO" val="&lt;SlideThumbPath val=&quot;Slide4.PNG&quot;/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BDD818C-E856-4BC2-9B21-81798B18535F}_4.png&quot;/&gt;&lt;left val=&quot;19&quot;/&gt;&lt;top val=&quot;0&quot;/&gt;&lt;width val=&quot;687&quot;/&gt;&lt;height val=&quot;299&quot;/&gt;&lt;hasText val=&quot;1&quot;/&gt;&lt;/Image&gt;&lt;/ThreeDShapeInfo&gt;"/>
  <p:tag name="PRESENTER_SHAPETEXTINFO" val="&lt;ShapeTextInfo&gt;&lt;TableIndex row=&quot;-1&quot; col=&quot;-1&quot;&gt;&lt;linesCount val=&quot;6&quot;/&gt;&lt;lineCharCount val=&quot;31&quot;/&gt;&lt;lineCharCount val=&quot;40&quot;/&gt;&lt;lineCharCount val=&quot;32&quot;/&gt;&lt;lineCharCount val=&quot;18&quot;/&gt;&lt;lineCharCount val=&quot;34&quot;/&gt;&lt;lineCharCount val=&quot;29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D0EEF129-EDA9-4989-97B5-36FC067C62B9}_4.png&quot;/&gt;&lt;left val=&quot;233&quot;/&gt;&lt;top val=&quot;487&quot;/&gt;&lt;width val=&quot;256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,822969850,C:\Users\Laptop88\Desktop\Chi Huyen- e\TIET 13 - BAI 10 - HOATRI_pptx\Media.ppcx"/>
  <p:tag name="HTML_SHAPEINFO" val="&lt;SlideThumbPath val=&quot;Slide5.PNG&quot;/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211430C-7492-4B78-8400-E0FC4F1B362D}_5.png&quot;/&gt;&lt;left val=&quot;41&quot;/&gt;&lt;top val=&quot;47&quot;/&gt;&lt;width val=&quot;325&quot;/&gt;&lt;height val=&quot;70&quot;/&gt;&lt;hasText val=&quot;1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490C918-9D3C-4ED3-9F2C-1ABFEA718A68}&quot;/&gt;&lt;isInvalidForFieldText val=&quot;0&quot;/&gt;&lt;Image&gt;&lt;filename val=&quot;C:\Users\Laptop88\Desktop\Chi Huyen- e\data\asimages\{7490C918-9D3C-4ED3-9F2C-1ABFEA718A68}_5.png&quot;/&gt;&lt;left val=&quot;28&quot;/&gt;&lt;top val=&quot;28&quot;/&gt;&lt;width val=&quot;364&quot;/&gt;&lt;height val=&quot;97&quot;/&gt;&lt;hasText val=&quot;1&quot;/&gt;&lt;/Image&gt;&lt;/ThreeDShapeInfo&gt;"/>
  <p:tag name="PRESENTER_SHAPETEXTINFO" val="&lt;ShapeTextInfo&gt;&lt;TableIndex row=&quot;-1&quot; col=&quot;-1&quot;&gt;&lt;linesCount val=&quot;0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BA97119-9169-435F-8327-BD9E54D2E3AE}&quot;/&gt;&lt;isInvalidForFieldText val=&quot;0&quot;/&gt;&lt;Image&gt;&lt;filename val=&quot;C:\Users\Laptop88\Desktop\Chi Huyen- e\data\asimages\{2BA97119-9169-435F-8327-BD9E54D2E3AE}_5.png&quot;/&gt;&lt;left val=&quot;87&quot;/&gt;&lt;top val=&quot;145&quot;/&gt;&lt;width val=&quot;532&quot;/&gt;&lt;height val=&quot;217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6,822969850,C:\Users\Laptop88\Desktop\Chi Huyen- e\TIET 13 - BAI 10 - HOATRI_pptx\Media.ppcx"/>
  <p:tag name="HTML_SHAPEINFO" val="&lt;SlideThumbPath val=&quot;Slide6.PNG&quot;/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8F89950-F118-47FA-91E5-8F3C4AB9E26B}_6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E37AB934-36D8-43D5-A6AB-B8061DBB80D8}&quot;/&gt;&lt;isInvalidForFieldText val=&quot;0&quot;/&gt;&lt;Image&gt;&lt;filename val=&quot;C:\Users\Laptop88\Desktop\Chi Huyen- e\data\asimages\{E37AB934-36D8-43D5-A6AB-B8061DBB80D8}_6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D50C0CD-96D2-492F-9F32-CAFF108AF9DD}_6.png&quot;/&gt;&lt;left val=&quot;-7&quot;/&gt;&lt;top val=&quot;102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8D75FAB8-071F-43B4-97BD-7878E2ED2281}_6.png&quot;/&gt;&lt;left val=&quot;12&quot;/&gt;&lt;top val=&quot;170&quot;/&gt;&lt;width val=&quot;26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3E78F50D-4FB1-4203-A403-97198A934CE7}_6.png&quot;/&gt;&lt;left val=&quot;345&quot;/&gt;&lt;top val=&quot;80&quot;/&gt;&lt;width val=&quot;361&quot;/&gt;&lt;height val=&quot;194&quot;/&gt;&lt;hasText val=&quot;1&quot;/&gt;&lt;/Image&gt;&lt;/ThreeDShapeInfo&gt;"/>
  <p:tag name="PRESENTER_SHAPETEXTINFO" val="&lt;ShapeTextInfo&gt;&lt;TableIndex row=&quot;-1&quot; col=&quot;-1&quot;&gt;&lt;linesCount val=&quot;5&quot;/&gt;&lt;lineCharCount val=&quot;14&quot;/&gt;&lt;lineCharCount val=&quot;28&quot;/&gt;&lt;lineCharCount val=&quot;29&quot;/&gt;&lt;lineCharCount val=&quot;28&quot;/&gt;&lt;lineCharCount val=&quot;26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C39DE14-BB75-4D65-BEFD-6326D66B09C1}_6.png&quot;/&gt;&lt;left val=&quot;345&quot;/&gt;&lt;top val=&quot;260&quot;/&gt;&lt;width val=&quot;368&quot;/&gt;&lt;height val=&quot;160&quot;/&gt;&lt;hasText val=&quot;1&quot;/&gt;&lt;/Image&gt;&lt;/ThreeDShapeInfo&gt;"/>
  <p:tag name="PRESENTER_SHAPETEXTINFO" val="&lt;ShapeTextInfo&gt;&lt;TableIndex row=&quot;-1&quot; col=&quot;-1&quot;&gt;&lt;linesCount val=&quot;4&quot;/&gt;&lt;lineCharCount val=&quot;21&quot;/&gt;&lt;lineCharCount val=&quot;26&quot;/&gt;&lt;lineCharCount val=&quot;22&quot;/&gt;&lt;lineCharCount val=&quot;12&quot;/&gt;&lt;/TableIndex&gt;&lt;/ShapeText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1E36930-BA3E-4E3D-99AF-C0B148273765}_6.png&quot;/&gt;&lt;left val=&quot;345&quot;/&gt;&lt;top val=&quot;402&quot;/&gt;&lt;width val=&quot;363&quot;/&gt;&lt;height val=&quot;127&quot;/&gt;&lt;hasText val=&quot;1&quot;/&gt;&lt;/Image&gt;&lt;/ThreeDShapeInfo&gt;"/>
  <p:tag name="PRESENTER_SHAPETEXTINFO" val="&lt;ShapeTextInfo&gt;&lt;TableIndex row=&quot;-1&quot; col=&quot;-1&quot;&gt;&lt;linesCount val=&quot;3&quot;/&gt;&lt;lineCharCount val=&quot;26&quot;/&gt;&lt;lineCharCount val=&quot;23&quot;/&gt;&lt;lineCharCount val=&quot;12&quot;/&gt;&lt;/TableIndex&gt;&lt;/ShapeText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7.PNG&quot;/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86DCC2F6-4FBB-42AB-B1E9-4B0BC842602C}_7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A3523628-BFAB-45A2-B535-B11F99620482}&quot;/&gt;&lt;isInvalidForFieldText val=&quot;0&quot;/&gt;&lt;Image&gt;&lt;filename val=&quot;C:\Users\Laptop88\Desktop\Chi Huyen- e\data\asimages\{A3523628-BFAB-45A2-B535-B11F99620482}_7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947E74F1-FAB5-4C3E-9E73-0542B55B273C}_7.png&quot;/&gt;&lt;left val=&quot;-7&quot;/&gt;&lt;top val=&quot;102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5471FBF-5702-4B82-8121-FCBD31FF13CB}_7.png&quot;/&gt;&lt;left val=&quot;12&quot;/&gt;&lt;top val=&quot;164&quot;/&gt;&lt;width val=&quot;26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865DED1-EF59-4BF1-A590-9830B895AB76}_7.png&quot;/&gt;&lt;left val=&quot;345&quot;/&gt;&lt;top val=&quot;72&quot;/&gt;&lt;width val=&quot;383&quot;/&gt;&lt;height val=&quot;228&quot;/&gt;&lt;hasText val=&quot;1&quot;/&gt;&lt;/Image&gt;&lt;/ThreeDShapeInfo&gt;"/>
  <p:tag name="PRESENTER_SHAPETEXTINFO" val="&lt;ShapeTextInfo&gt;&lt;TableIndex row=&quot;-1&quot; col=&quot;-1&quot;&gt;&lt;linesCount val=&quot;6&quot;/&gt;&lt;lineCharCount val=&quot;29&quot;/&gt;&lt;lineCharCount val=&quot;16&quot;/&gt;&lt;lineCharCount val=&quot;34&quot;/&gt;&lt;lineCharCount val=&quot;32&quot;/&gt;&lt;lineCharCount val=&quot;34&quot;/&gt;&lt;lineCharCount val=&quot;37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Laptop88\Desktop\Chi Huyen- e\data\asimages\{253300DE-D021-4924-AA5D-50364A41216C}_1.png_crop.png&quot;/&gt;&lt;left val=&quot;361&quot;/&gt;&lt;top val=&quot;297&quot;/&gt;&lt;width val=&quot;321&quot;/&gt;&lt;height val=&quot;212&quot;/&gt;&lt;hasText val=&quot;1&quot;/&gt;&lt;paraId val=&quot;1&quot;/&gt;&lt;/Image&gt;&lt;/TextEffect&gt;"/>
  <p:tag name="PRESENTER_SHAPETEXTINFO" val="&lt;ShapeTextInfo&gt;&lt;TableIndex row=&quot;-1&quot; col=&quot;-1&quot;&gt;&lt;linesCount val=&quot;7&quot;/&gt;&lt;lineCharCount val=&quot;34&quot;/&gt;&lt;lineCharCount val=&quot;33&quot;/&gt;&lt;lineCharCount val=&quot;20&quot;/&gt;&lt;lineCharCount val=&quot;27&quot;/&gt;&lt;lineCharCount val=&quot;29&quot;/&gt;&lt;lineCharCount val=&quot;28&quot;/&gt;&lt;lineCharCount val=&quot;26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8.PNG&quot;/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FBA6DE6-D54C-4FFA-BA6F-07C22ECDECF1}_8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29544F3-3F07-49A7-9122-A189406ECF63}&quot;/&gt;&lt;isInvalidForFieldText val=&quot;0&quot;/&gt;&lt;Image&gt;&lt;filename val=&quot;C:\Users\Laptop88\Desktop\Chi Huyen- e\data\asimages\{B29544F3-3F07-49A7-9122-A189406ECF63}_8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18EA6FB-EF10-4E40-B3C8-E0B8E89A55E1}_8.png&quot;/&gt;&lt;left val=&quot;12&quot;/&gt;&lt;top val=&quot;159&quot;/&gt;&lt;width val=&quot;26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3E092BE-14D5-4343-B4C7-031A8311013D}_8.png&quot;/&gt;&lt;left val=&quot;336&quot;/&gt;&lt;top val=&quot;91&quot;/&gt;&lt;width val=&quot;385&quot;/&gt;&lt;height val=&quot;449&quot;/&gt;&lt;hasText val=&quot;1&quot;/&gt;&lt;/Image&gt;&lt;/ThreeDShapeInfo&gt;"/>
  <p:tag name="PRESENTER_SHAPETEXTINFO" val="&lt;ShapeTextInfo&gt;&lt;TableIndex row=&quot;-1&quot; col=&quot;-1&quot;&gt;&lt;linesCount val=&quot;10&quot;/&gt;&lt;lineCharCount val=&quot;1&quot;/&gt;&lt;lineCharCount val=&quot;27&quot;/&gt;&lt;lineCharCount val=&quot;27&quot;/&gt;&lt;lineCharCount val=&quot;28&quot;/&gt;&lt;lineCharCount val=&quot;25&quot;/&gt;&lt;lineCharCount val=&quot;30&quot;/&gt;&lt;lineCharCount val=&quot;25&quot;/&gt;&lt;lineCharCount val=&quot;28&quot;/&gt;&lt;lineCharCount val=&quot;25&quot;/&gt;&lt;lineCharCount val=&quot;1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829C389-EC9F-4289-AB28-F4867FA51087}_8.png&quot;/&gt;&lt;left val=&quot;-7&quot;/&gt;&lt;top val=&quot;90&quot;/&gt;&lt;width val=&quot;35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4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9.PNG&quot;/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01ECFC85-4FC5-40D4-8FCB-AC2DA77A6501}_9.png&quot;/&gt;&lt;left val=&quot;29&quot;/&gt;&lt;top val=&quot;96&quot;/&gt;&lt;width val=&quot;673&quot;/&gt;&lt;height val=&quot;422&quot;/&gt;&lt;hasText val=&quot;1&quot;/&gt;&lt;/Image&gt;&lt;/ThreeDShapeInfo&gt;"/>
  <p:tag name="PRESENTER_SHAPETEXTINFO" val="&lt;ShapeTextInfo&gt;&lt;TableIndex row=&quot;1&quot; col=&quot;1&quot;&gt;&lt;linesCount val=&quot;1&quot;/&gt;&lt;lineCharCount val=&quot;8&quot;/&gt;&lt;/TableIndex&gt;&lt;TableIndex row=&quot;1&quot; col=&quot;2&quot;&gt;&lt;linesCount val=&quot;1&quot;/&gt;&lt;lineCharCount val=&quot;4&quot;/&gt;&lt;/TableIndex&gt;&lt;TableIndex row=&quot;1&quot; col=&quot;3&quot;&gt;&lt;linesCount val=&quot;1&quot;/&gt;&lt;lineCharCount val=&quot;7&quot;/&gt;&lt;/TableIndex&gt;&lt;TableIndex row=&quot;1&quot; col=&quot;4&quot;&gt;&lt;linesCount val=&quot;1&quot;/&gt;&lt;lineCharCount val=&quot;7&quot;/&gt;&lt;/TableIndex&gt;&lt;TableIndex row=&quot;1&quot; col=&quot;5&quot;&gt;&lt;linesCount val=&quot;1&quot;/&gt;&lt;lineCharCount val=&quot;10&quot;/&gt;&lt;/TableIndex&gt;&lt;TableIndex row=&quot;2&quot; col=&quot;1&quot;&gt;&lt;linesCount val=&quot;1&quot;/&gt;&lt;lineCharCount val=&quot;10&quot;/&gt;&lt;/TableIndex&gt;&lt;TableIndex row=&quot;2&quot; col=&quot;2&quot;&gt;&lt;linesCount val=&quot;1&quot;/&gt;&lt;lineCharCount val=&quot;4&quot;/&gt;&lt;/TableIndex&gt;&lt;TableIndex row=&quot;2&quot; col=&quot;3&quot;&gt;&lt;linesCount val=&quot;1&quot;/&gt;&lt;lineCharCount val=&quot;1&quot;/&gt;&lt;/TableIndex&gt;&lt;TableIndex row=&quot;2&quot; col=&quot;4&quot;&gt;&lt;linesCount val=&quot;0&quot;/&gt;&lt;/TableIndex&gt;&lt;TableIndex row=&quot;2&quot; col=&quot;5&quot;&gt;&lt;linesCount val=&quot;0&quot;/&gt;&lt;/TableIndex&gt;&lt;TableIndex row=&quot;3&quot; col=&quot;1&quot;&gt;&lt;linesCount val=&quot;1&quot;/&gt;&lt;lineCharCount val=&quot;10&quot;/&gt;&lt;/TableIndex&gt;&lt;TableIndex row=&quot;3&quot; col=&quot;2&quot;&gt;&lt;linesCount val=&quot;1&quot;/&gt;&lt;lineCharCount val=&quot;3&quot;/&gt;&lt;/TableIndex&gt;&lt;TableIndex row=&quot;3&quot; col=&quot;3&quot;&gt;&lt;linesCount val=&quot;1&quot;/&gt;&lt;lineCharCount val=&quot;4&quot;/&gt;&lt;/TableIndex&gt;&lt;TableIndex row=&quot;3&quot; col=&quot;4&quot;&gt;&lt;linesCount val=&quot;0&quot;/&gt;&lt;/TableIndex&gt;&lt;TableIndex row=&quot;3&quot; col=&quot;5&quot;&gt;&lt;linesCount val=&quot;0&quot;/&gt;&lt;/TableIndex&gt;&lt;TableIndex row=&quot;4&quot; col=&quot;1&quot;&gt;&lt;linesCount val=&quot;2&quot;/&gt;&lt;lineCharCount val=&quot;6&quot;/&gt;&lt;lineCharCount val=&quot;4&quot;/&gt;&lt;/TableIndex&gt;&lt;TableIndex row=&quot;4&quot; col=&quot;2&quot;&gt;&lt;linesCount val=&quot;1&quot;/&gt;&lt;lineCharCount val=&quot;6&quot;/&gt;&lt;/TableIndex&gt;&lt;TableIndex row=&quot;4&quot; col=&quot;3&quot;&gt;&lt;linesCount val=&quot;3&quot;/&gt;&lt;lineCharCount val=&quot;2&quot;/&gt;&lt;lineCharCount val=&quot;11&quot;/&gt;&lt;lineCharCount val=&quot;17&quot;/&gt;&lt;/TableIndex&gt;&lt;TableIndex row=&quot;4&quot; col=&quot;4&quot;&gt;&lt;linesCount val=&quot;1&quot;/&gt;&lt;lineCharCount val=&quot;1&quot;/&gt;&lt;/TableIndex&gt;&lt;TableIndex row=&quot;4&quot; col=&quot;5&quot;&gt;&lt;linesCount val=&quot;1&quot;/&gt;&lt;lineCharCount val=&quot;1&quot;/&gt;&lt;/TableIndex&gt;&lt;TableIndex row=&quot;5&quot; col=&quot;1&quot;&gt;&lt;linesCount val=&quot;2&quot;/&gt;&lt;lineCharCount val=&quot;7&quot;/&gt;&lt;lineCharCount val=&quot;6&quot;/&gt;&lt;/TableIndex&gt;&lt;TableIndex row=&quot;5&quot; col=&quot;2&quot;&gt;&lt;linesCount val=&quot;1&quot;/&gt;&lt;lineCharCount val=&quot;3&quot;/&gt;&lt;/TableIndex&gt;&lt;TableIndex row=&quot;5&quot; col=&quot;3&quot;&gt;&lt;linesCount val=&quot;1&quot;/&gt;&lt;lineCharCount val=&quot;5&quot;/&gt;&lt;/TableIndex&gt;&lt;TableIndex row=&quot;5&quot; col=&quot;4&quot;&gt;&lt;linesCount val=&quot;0&quot;/&gt;&lt;/TableIndex&gt;&lt;TableIndex row=&quot;5&quot; col=&quot;5&quot;&gt;&lt;linesCount val=&quot;1&quot;/&gt;&lt;lineCharCount val=&quot;1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E76AF73-688A-426A-88FC-E17D1FBFA263}_9.png&quot;/&gt;&lt;left val=&quot;29&quot;/&gt;&lt;top val=&quot;-3&quot;/&gt;&lt;width val=&quot;670&quot;/&gt;&lt;height val=&quot;109&quot;/&gt;&lt;hasText val=&quot;1&quot;/&gt;&lt;/Image&gt;&lt;/ThreeDShapeInfo&gt;"/>
  <p:tag name="PRESENTER_SHAPETEXTINFO" val="&lt;ShapeTextInfo&gt;&lt;TableIndex row=&quot;-1&quot; col=&quot;-1&quot;&gt;&lt;linesCount val=&quot;3&quot;/&gt;&lt;lineCharCount val=&quot;57&quot;/&gt;&lt;lineCharCount val=&quot;57&quot;/&gt;&lt;lineCharCount val=&quot;8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24&quot;/&gt;&lt;lineCharCount val=&quot;13&quot;/&gt;&lt;lineCharCount val=&quot;12&quot;/&gt;&lt;lineCharCount val=&quot;13&quot;/&gt;&lt;lineCharCount val=&quot;11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F2BD32A9-F6F0-424A-9251-76ECB30D68B1}_9.png&quot;/&gt;&lt;left val=&quot;414&quot;/&gt;&lt;top val=&quot;141&quot;/&gt;&lt;width val=&quot;14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11&quot;/&gt;&lt;lineCharCount val=&quot;1&quot;/&gt;&lt;/TableIndex&gt;&lt;/ShapeText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5FB2907-495E-480F-9A99-9220262A540D}_9.png&quot;/&gt;&lt;left val=&quot;417&quot;/&gt;&lt;top val=&quot;226&quot;/&gt;&lt;width val=&quot;147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11&quot;/&gt;&lt;lineCharCount val=&quot;2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E429F9F0-19A1-486F-90C6-3DCCBD3B1BEE}_9.png&quot;/&gt;&lt;left val=&quot;553&quot;/&gt;&lt;top val=&quot;136&quot;/&gt;&lt;width val=&quot;147&quot;/&gt;&lt;height val=&quot;91&quot;/&gt;&lt;hasText val=&quot;1&quot;/&gt;&lt;/Image&gt;&lt;/ThreeDShapeInfo&gt;"/>
  <p:tag name="PRESENTER_SHAPETEXTINFO" val="&lt;ShapeTextInfo&gt;&lt;TableIndex row=&quot;-1&quot; col=&quot;-1&quot;&gt;&lt;linesCount val=&quot;3&quot;/&gt;&lt;lineCharCount val=&quot;11&quot;/&gt;&lt;lineCharCount val=&quot;13&quot;/&gt;&lt;lineCharCount val=&quot;3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6294B64C-9345-4B34-A4DC-3686A1BC4EFD}_9.png&quot;/&gt;&lt;left val=&quot;558&quot;/&gt;&lt;top val=&quot;227&quot;/&gt;&lt;width val=&quot;145&quot;/&gt;&lt;height val=&quot;91&quot;/&gt;&lt;hasText val=&quot;1&quot;/&gt;&lt;/Image&gt;&lt;/ThreeDShapeInfo&gt;"/>
  <p:tag name="PRESENTER_SHAPETEXTINFO" val="&lt;ShapeTextInfo&gt;&lt;TableIndex row=&quot;-1&quot; col=&quot;-1&quot;&gt;&lt;linesCount val=&quot;3&quot;/&gt;&lt;lineCharCount val=&quot;11&quot;/&gt;&lt;lineCharCount val=&quot;13&quot;/&gt;&lt;lineCharCount val=&quot;3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7F6ECEEB-318F-408B-9CC3-58809FE603C8}_9.png&quot;/&gt;&lt;left val=&quot;423&quot;/&gt;&lt;top val=&quot;425&quot;/&gt;&lt;width val=&quot;133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10&quot;/&gt;&lt;lineCharCount val=&quot;2&quot;/&gt;&lt;/TableIndex&gt;&lt;/ShapeText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0CB9CD2-7308-4A46-8414-AC203E988E64}_9.png&quot;/&gt;&lt;left val=&quot;553&quot;/&gt;&lt;top val=&quot;420&quot;/&gt;&lt;width val=&quot;148&quot;/&gt;&lt;height val=&quot;91&quot;/&gt;&lt;hasText val=&quot;1&quot;/&gt;&lt;/Image&gt;&lt;/ThreeDShapeInfo&gt;"/>
  <p:tag name="PRESENTER_SHAPETEXTINFO" val="&lt;ShapeTextInfo&gt;&lt;TableIndex row=&quot;-1&quot; col=&quot;-1&quot;&gt;&lt;linesCount val=&quot;3&quot;/&gt;&lt;lineCharCount val=&quot;11&quot;/&gt;&lt;lineCharCount val=&quot;12&quot;/&gt;&lt;lineCharCount val=&quot;3&quot;/&gt;&lt;/TableIndex&gt;&lt;/ShapeText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D8DDB65-3E16-43ED-96BE-906D5719F727}_9.png&quot;/&gt;&lt;left val=&quot;420&quot;/&gt;&lt;top val=&quot;328&quot;/&gt;&lt;width val=&quot;139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11&quot;/&gt;&lt;lineCharCount val=&quot;3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78F5487-B22B-4131-80E9-508D2351F04B}_9.png&quot;/&gt;&lt;left val=&quot;553&quot;/&gt;&lt;top val=&quot;318&quot;/&gt;&lt;width val=&quot;148&quot;/&gt;&lt;height val=&quot;91&quot;/&gt;&lt;hasText val=&quot;1&quot;/&gt;&lt;/Image&gt;&lt;/ThreeDShapeInfo&gt;"/>
  <p:tag name="PRESENTER_SHAPETEXTINFO" val="&lt;ShapeTextInfo&gt;&lt;TableIndex row=&quot;-1&quot; col=&quot;-1&quot;&gt;&lt;linesCount val=&quot;3&quot;/&gt;&lt;lineCharCount val=&quot;11&quot;/&gt;&lt;lineCharCount val=&quot;13&quot;/&gt;&lt;lineCharCount val=&quot;3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40AF3C48-37F5-423D-AD77-BAED2669CE03}_9.png&quot;/&gt;&lt;left val=&quot;288&quot;/&gt;&lt;top val=&quot;171&quot;/&gt;&lt;width val=&quot;124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10.PNG&quot;/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A3139EB1-EB28-4249-9F7F-F16130B16C7D}_10.png&quot;/&gt;&lt;left val=&quot;20&quot;/&gt;&lt;top val=&quot;13&quot;/&gt;&lt;width val=&quot;138&quot;/&gt;&lt;height val=&quot;39&quot;/&gt;&lt;hasText val=&quot;1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67948CF-7B70-4079-B67B-E1383C25CC0B}&quot;/&gt;&lt;isInvalidForFieldText val=&quot;0&quot;/&gt;&lt;Image&gt;&lt;filename val=&quot;C:\Users\Laptop88\Desktop\Chi Huyen- e\data\asimages\{B67948CF-7B70-4079-B67B-E1383C25CC0B}_10.png&quot;/&gt;&lt;left val=&quot;170&quot;/&gt;&lt;top val=&quot;-13&quot;/&gt;&lt;width val=&quot;456&quot;/&gt;&lt;height val=&quot;118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217A59BA-D98F-4B50-930B-6FC557F72647}_10.png&quot;/&gt;&lt;left val=&quot;6&quot;/&gt;&lt;top val=&quot;153&quot;/&gt;&lt;width val=&quot;263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51941045-31B2-42D1-9C11-2FF71C31FE76}_10.png&quot;/&gt;&lt;left val=&quot;324&quot;/&gt;&lt;top val=&quot;138&quot;/&gt;&lt;width val=&quot;406&quot;/&gt;&lt;height val=&quot;147&quot;/&gt;&lt;hasText val=&quot;1&quot;/&gt;&lt;/Image&gt;&lt;/ThreeDShapeInfo&gt;"/>
  <p:tag name="PRESENTER_SHAPETEXTINFO" val="&lt;ShapeTextInfo&gt;&lt;TableIndex row=&quot;-1&quot; col=&quot;-1&quot;&gt;&lt;linesCount val=&quot;3&quot;/&gt;&lt;lineCharCount val=&quot;22&quot;/&gt;&lt;lineCharCount val=&quot;27&quot;/&gt;&lt;lineCharCount val=&quot;10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Laptop88\Desktop\Chi Huyen- e\data\asimages\{CEFB01D4-74AA-4F8A-96B2-685756C8FCE5}_10.png&quot;/&gt;&lt;left val=&quot;6&quot;/&gt;&lt;top val=&quot;180&quot;/&gt;&lt;width val=&quot;333&quot;/&gt;&lt;height val=&quot;127&quot;/&gt;&lt;hasText val=&quot;1&quot;/&gt;&lt;/Image&gt;&lt;/ThreeDShapeInfo&gt;"/>
  <p:tag name="PRESENTER_SHAPETEXTINFO" val="&lt;ShapeTextInfo&gt;&lt;TableIndex row=&quot;-1&quot; col=&quot;-1&quot;&gt;&lt;linesCount val=&quot;3&quot;/&gt;&lt;lineCharCount val=&quot;22&quot;/&gt;&lt;lineCharCount val=&quot;29&quot;/&gt;&lt;lineCharCount val=&quot;39&quot;/&gt;&lt;/TableIndex&gt;&lt;/ShapeTextInfo&gt;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</TotalTime>
  <Words>1529</Words>
  <Application>Microsoft Office PowerPoint</Application>
  <PresentationFormat>On-screen Show (4:3)</PresentationFormat>
  <Paragraphs>298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Default Design</vt:lpstr>
      <vt:lpstr>Equation</vt:lpstr>
      <vt:lpstr>PHÒNG GD &amp; ĐÀO TẠO QUẬN LONG BIÊN TRƯỜNG THCS SÀI ĐỒNG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ca hoá trị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Laptop88</cp:lastModifiedBy>
  <cp:revision>362</cp:revision>
  <dcterms:created xsi:type="dcterms:W3CDTF">2010-10-03T05:26:44Z</dcterms:created>
  <dcterms:modified xsi:type="dcterms:W3CDTF">2017-12-05T04:49:35Z</dcterms:modified>
</cp:coreProperties>
</file>