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7" r:id="rId13"/>
    <p:sldId id="268" r:id="rId14"/>
    <p:sldId id="269" r:id="rId15"/>
    <p:sldId id="270" r:id="rId16"/>
    <p:sldId id="271" r:id="rId17"/>
    <p:sldId id="274" r:id="rId18"/>
    <p:sldId id="276" r:id="rId19"/>
    <p:sldId id="277" r:id="rId20"/>
    <p:sldId id="275" r:id="rId21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6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0.jp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21.jpg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5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0.wmf"/><Relationship Id="rId3" Type="http://schemas.openxmlformats.org/officeDocument/2006/relationships/image" Target="../media/image33.jp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47158"/>
            <a:ext cx="65579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CHÀO MỪNG CÔ VÀ CÁC EM ĐẾN VỚI BUỔI HỌC NGÀY HÔM NAY !!!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3648075"/>
            <a:ext cx="6181725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29441"/>
            <a:ext cx="37909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8150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48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9189"/>
            <a:ext cx="3268780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THU GỌN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4775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705786"/>
              </p:ext>
            </p:extLst>
          </p:nvPr>
        </p:nvGraphicFramePr>
        <p:xfrm>
          <a:off x="2568416" y="3487162"/>
          <a:ext cx="2155984" cy="7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4" imgW="1358640" imgH="431640" progId="Equation.DSMT4">
                  <p:embed/>
                </p:oleObj>
              </mc:Choice>
              <mc:Fallback>
                <p:oleObj name="Equation" r:id="rId4" imgW="1358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8416" y="3487162"/>
                        <a:ext cx="2155984" cy="76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85611"/>
              </p:ext>
            </p:extLst>
          </p:nvPr>
        </p:nvGraphicFramePr>
        <p:xfrm>
          <a:off x="1905000" y="971550"/>
          <a:ext cx="53086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Equation" r:id="rId6" imgW="5308560" imgH="2349360" progId="Equation.DSMT4">
                  <p:embed/>
                </p:oleObj>
              </mc:Choice>
              <mc:Fallback>
                <p:oleObj name="Equation" r:id="rId6" imgW="5308560" imgH="234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5000" y="971550"/>
                        <a:ext cx="53086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987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4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742950"/>
            <a:ext cx="8001000" cy="36576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1" y="79189"/>
            <a:ext cx="3268779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. THU GỌN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924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r="-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72567"/>
            <a:ext cx="432956" cy="2513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79189"/>
            <a:ext cx="3268780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THU GỌN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4295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776962"/>
              </p:ext>
            </p:extLst>
          </p:nvPr>
        </p:nvGraphicFramePr>
        <p:xfrm>
          <a:off x="457200" y="1123950"/>
          <a:ext cx="629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Equation" r:id="rId4" imgW="6298920" imgH="736560" progId="Equation.DSMT4">
                  <p:embed/>
                </p:oleObj>
              </mc:Choice>
              <mc:Fallback>
                <p:oleObj name="Equation" r:id="rId4" imgW="62989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123950"/>
                        <a:ext cx="6299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37224"/>
              </p:ext>
            </p:extLst>
          </p:nvPr>
        </p:nvGraphicFramePr>
        <p:xfrm>
          <a:off x="457200" y="2393950"/>
          <a:ext cx="77851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3" name="Equation" r:id="rId6" imgW="7785000" imgH="2463480" progId="Equation.DSMT4">
                  <p:embed/>
                </p:oleObj>
              </mc:Choice>
              <mc:Fallback>
                <p:oleObj name="Equation" r:id="rId6" imgW="7785000" imgH="246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2393950"/>
                        <a:ext cx="7785100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894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5000" t="6000" r="-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654" y="79189"/>
            <a:ext cx="3159071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BẬC CỦA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9055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083938"/>
              </p:ext>
            </p:extLst>
          </p:nvPr>
        </p:nvGraphicFramePr>
        <p:xfrm>
          <a:off x="2438400" y="1339850"/>
          <a:ext cx="318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6" name="Equation" r:id="rId5" imgW="1765080" imgH="253800" progId="Equation.DSMT4">
                  <p:embed/>
                </p:oleObj>
              </mc:Choice>
              <mc:Fallback>
                <p:oleObj name="Equation" r:id="rId5" imgW="1765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1339850"/>
                        <a:ext cx="3187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3090862" y="120015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76662" y="120015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8189" y="1200150"/>
            <a:ext cx="52272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42226" y="1205345"/>
            <a:ext cx="457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95662" y="1885950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70789" y="1885950"/>
            <a:ext cx="10673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4"/>
          </p:cNvCxnSpPr>
          <p:nvPr/>
        </p:nvCxnSpPr>
        <p:spPr>
          <a:xfrm>
            <a:off x="4909552" y="1885950"/>
            <a:ext cx="13714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32726" y="1885950"/>
            <a:ext cx="19050" cy="1733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50454" y="2290793"/>
            <a:ext cx="935746" cy="3571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13589" y="2732810"/>
            <a:ext cx="958411" cy="372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24513" y="3185617"/>
            <a:ext cx="985687" cy="3005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9200" y="3618975"/>
            <a:ext cx="993047" cy="3243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30101"/>
              </p:ext>
            </p:extLst>
          </p:nvPr>
        </p:nvGraphicFramePr>
        <p:xfrm>
          <a:off x="4914900" y="4298950"/>
          <a:ext cx="57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7" name="Equation" r:id="rId7" imgW="571320" imgH="406080" progId="Equation.DSMT4">
                  <p:embed/>
                </p:oleObj>
              </mc:Choice>
              <mc:Fallback>
                <p:oleObj name="Equation" r:id="rId7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4900" y="4298950"/>
                        <a:ext cx="571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36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654" y="79189"/>
            <a:ext cx="3159071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BẬC CỦA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4950"/>
            <a:ext cx="2828925" cy="1981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00500" y="1352550"/>
            <a:ext cx="3314700" cy="1447800"/>
          </a:xfrm>
          <a:prstGeom prst="wedgeEllipseCallout">
            <a:avLst>
              <a:gd name="adj1" fmla="val -70049"/>
              <a:gd name="adj2" fmla="val 187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685800" y="1123950"/>
            <a:ext cx="7848600" cy="27432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4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r="-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654" y="79189"/>
            <a:ext cx="3159071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BẬC CỦA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11232"/>
            <a:ext cx="792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234767"/>
            <a:ext cx="432956" cy="2513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?3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99246"/>
              </p:ext>
            </p:extLst>
          </p:nvPr>
        </p:nvGraphicFramePr>
        <p:xfrm>
          <a:off x="1295400" y="3676650"/>
          <a:ext cx="4114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4" imgW="4114800" imgH="723600" progId="Equation.DSMT4">
                  <p:embed/>
                </p:oleObj>
              </mc:Choice>
              <mc:Fallback>
                <p:oleObj name="Equation" r:id="rId4" imgW="41148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3676650"/>
                        <a:ext cx="4114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724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r="-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9535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6654" y="79189"/>
            <a:ext cx="3159071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BẬC CỦA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36675"/>
              </p:ext>
            </p:extLst>
          </p:nvPr>
        </p:nvGraphicFramePr>
        <p:xfrm>
          <a:off x="2133600" y="1123950"/>
          <a:ext cx="45212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4" imgW="4520880" imgH="2349360" progId="Equation.DSMT4">
                  <p:embed/>
                </p:oleObj>
              </mc:Choice>
              <mc:Fallback>
                <p:oleObj name="Equation" r:id="rId4" imgW="4520880" imgH="234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123950"/>
                        <a:ext cx="45212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008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8630" y="182002"/>
            <a:ext cx="1835118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CỦNG CỐ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4775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25/SGK/tr38: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b, </a:t>
            </a:r>
          </a:p>
          <a:p>
            <a:r>
              <a:rPr lang="en-US" sz="24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777262"/>
              </p:ext>
            </p:extLst>
          </p:nvPr>
        </p:nvGraphicFramePr>
        <p:xfrm>
          <a:off x="1981200" y="2114550"/>
          <a:ext cx="4419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7" name="Equation" r:id="rId4" imgW="2108160" imgH="698400" progId="Equation.DSMT4">
                  <p:embed/>
                </p:oleObj>
              </mc:Choice>
              <mc:Fallback>
                <p:oleObj name="Equation" r:id="rId4" imgW="21081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2114550"/>
                        <a:ext cx="44196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01417"/>
              </p:ext>
            </p:extLst>
          </p:nvPr>
        </p:nvGraphicFramePr>
        <p:xfrm>
          <a:off x="1993900" y="1466850"/>
          <a:ext cx="372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Equation" r:id="rId6" imgW="3720960" imgH="342720" progId="Equation.DSMT4">
                  <p:embed/>
                </p:oleObj>
              </mc:Choice>
              <mc:Fallback>
                <p:oleObj name="Equation" r:id="rId6" imgW="3720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3900" y="1466850"/>
                        <a:ext cx="372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702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8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66750"/>
            <a:ext cx="1066800" cy="358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396000" tIns="36000" rIns="0" rtlCol="0" anchor="ctr" anchorCtr="0"/>
          <a:lstStyle/>
          <a:p>
            <a:pPr lvl="0"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90700" y="245745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0700" y="1200150"/>
            <a:ext cx="0" cy="12573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90700" y="120015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90700" y="3671455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09800" y="895350"/>
            <a:ext cx="25146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bIns="0" rtlCol="0" anchor="ctr"/>
          <a:lstStyle/>
          <a:p>
            <a:pPr lvl="0"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NIỆM ĐA THỨC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09800" y="2038350"/>
            <a:ext cx="25146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lvl="0"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GỌN ĐA THỨC</a:t>
            </a: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3143250"/>
            <a:ext cx="25146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lvl="0" algn="ctr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 CỦA ĐA THỨC</a:t>
            </a:r>
          </a:p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62500" y="135255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81600" y="819150"/>
            <a:ext cx="35052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lvl="0"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62500" y="249555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81600" y="1962150"/>
            <a:ext cx="3505200" cy="1111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Ins="108000" rtlCol="0" anchor="ctr"/>
          <a:lstStyle/>
          <a:p>
            <a:pPr lvl="0"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cxnSp>
        <p:nvCxnSpPr>
          <p:cNvPr id="22" name="Straight Arrow Connector 21"/>
          <p:cNvCxnSpPr>
            <a:stCxn id="15" idx="3"/>
          </p:cNvCxnSpPr>
          <p:nvPr/>
        </p:nvCxnSpPr>
        <p:spPr>
          <a:xfrm>
            <a:off x="4724400" y="36385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81600" y="3181350"/>
            <a:ext cx="35052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90700" y="2445327"/>
            <a:ext cx="0" cy="12573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524000" y="2459182"/>
            <a:ext cx="2667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09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1581150"/>
            <a:ext cx="7696200" cy="2590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24, 25a, 26, 27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SGK/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33350"/>
            <a:ext cx="18859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72457"/>
            <a:ext cx="739140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-121227"/>
            <a:ext cx="188595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-133350"/>
            <a:ext cx="18859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1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866" y="276366"/>
            <a:ext cx="446237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7635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60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405" y="361950"/>
            <a:ext cx="8168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 ƠN CÔ VÀ CÁC EM ĐÃ CHÚ Ý LẮNG NGHE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30576"/>
            <a:ext cx="5181600" cy="2246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49707"/>
            <a:ext cx="762000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0350"/>
            <a:ext cx="7620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5" y="1809750"/>
            <a:ext cx="162444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04" y="1504950"/>
            <a:ext cx="162444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8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1913" y="1765816"/>
            <a:ext cx="81548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Ta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9055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17991"/>
              </p:ext>
            </p:extLst>
          </p:nvPr>
        </p:nvGraphicFramePr>
        <p:xfrm>
          <a:off x="2794000" y="1098550"/>
          <a:ext cx="261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4" imgW="2616120" imgH="406080" progId="Equation.DSMT4">
                  <p:embed/>
                </p:oleObj>
              </mc:Choice>
              <mc:Fallback>
                <p:oleObj name="Equation" r:id="rId4" imgW="26161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94000" y="1098550"/>
                        <a:ext cx="2616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71949"/>
              </p:ext>
            </p:extLst>
          </p:nvPr>
        </p:nvGraphicFramePr>
        <p:xfrm>
          <a:off x="2895600" y="2190750"/>
          <a:ext cx="30353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0" name="Equation" r:id="rId6" imgW="3035160" imgH="1396800" progId="Equation.DSMT4">
                  <p:embed/>
                </p:oleObj>
              </mc:Choice>
              <mc:Fallback>
                <p:oleObj name="Equation" r:id="rId6" imgW="303516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2190750"/>
                        <a:ext cx="30353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911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377" y="1352803"/>
            <a:ext cx="1858522" cy="76174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 56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1323022"/>
            <a:ext cx="23999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5: </a:t>
            </a:r>
            <a:endParaRPr lang="en-US" sz="4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ĐA 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61686"/>
            <a:ext cx="7524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2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000" t="-16000" r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147" y="258202"/>
            <a:ext cx="1813253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28950"/>
            <a:ext cx="7543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08852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5200" y="895350"/>
            <a:ext cx="3200400" cy="2097016"/>
            <a:chOff x="-4226" y="0"/>
            <a:chExt cx="1966355" cy="1174111"/>
          </a:xfrm>
        </p:grpSpPr>
        <p:sp>
          <p:nvSpPr>
            <p:cNvPr id="7" name="Text Box 58"/>
            <p:cNvSpPr txBox="1"/>
            <p:nvPr/>
          </p:nvSpPr>
          <p:spPr>
            <a:xfrm>
              <a:off x="502701" y="639961"/>
              <a:ext cx="476250" cy="36703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300" dirty="0">
                  <a:effectLst/>
                  <a:latin typeface="Times New Roman"/>
                  <a:ea typeface="Times New Roman"/>
                </a:rPr>
                <a:t>x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4226" y="0"/>
              <a:ext cx="1966355" cy="1174111"/>
              <a:chOff x="-4226" y="0"/>
              <a:chExt cx="1966355" cy="11741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4226" y="0"/>
                <a:ext cx="1966355" cy="1174111"/>
                <a:chOff x="-4228" y="0"/>
                <a:chExt cx="1966923" cy="1174638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H="1" flipV="1">
                  <a:off x="717018" y="652567"/>
                  <a:ext cx="66675" cy="6667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2" name="Group 11"/>
                <p:cNvGrpSpPr/>
                <p:nvPr/>
              </p:nvGrpSpPr>
              <p:grpSpPr>
                <a:xfrm>
                  <a:off x="-4228" y="0"/>
                  <a:ext cx="1966923" cy="1174638"/>
                  <a:chOff x="-4228" y="0"/>
                  <a:chExt cx="1966923" cy="1174638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 flipH="1">
                    <a:off x="777441" y="652567"/>
                    <a:ext cx="64480" cy="6520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-4228" y="0"/>
                    <a:ext cx="1966923" cy="1174638"/>
                    <a:chOff x="-4228" y="0"/>
                    <a:chExt cx="1966923" cy="1174638"/>
                  </a:xfrm>
                </p:grpSpPr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495468" y="886202"/>
                      <a:ext cx="146050" cy="14605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567975" y="809667"/>
                      <a:ext cx="263047" cy="263047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640483" y="737159"/>
                      <a:ext cx="371475" cy="37147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>
                      <a:off x="704934" y="676736"/>
                      <a:ext cx="483314" cy="4550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-4228" y="0"/>
                      <a:ext cx="1966923" cy="1174638"/>
                      <a:chOff x="-4228" y="0"/>
                      <a:chExt cx="1966923" cy="1174638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-4228" y="0"/>
                        <a:ext cx="1966923" cy="1174638"/>
                        <a:chOff x="-4228" y="0"/>
                        <a:chExt cx="1966923" cy="1174638"/>
                      </a:xfrm>
                    </p:grpSpPr>
                    <p:grpSp>
                      <p:nvGrpSpPr>
                        <p:cNvPr id="30" name="Group 29"/>
                        <p:cNvGrpSpPr/>
                        <p:nvPr/>
                      </p:nvGrpSpPr>
                      <p:grpSpPr>
                        <a:xfrm>
                          <a:off x="-4228" y="0"/>
                          <a:ext cx="1966923" cy="1174638"/>
                          <a:chOff x="-4228" y="0"/>
                          <a:chExt cx="1966923" cy="1174638"/>
                        </a:xfrm>
                      </p:grpSpPr>
                      <p:grpSp>
                        <p:nvGrpSpPr>
                          <p:cNvPr id="39" name="Group 38"/>
                          <p:cNvGrpSpPr/>
                          <p:nvPr/>
                        </p:nvGrpSpPr>
                        <p:grpSpPr>
                          <a:xfrm>
                            <a:off x="781469" y="0"/>
                            <a:ext cx="1181226" cy="1174638"/>
                            <a:chOff x="0" y="0"/>
                            <a:chExt cx="1181226" cy="1174638"/>
                          </a:xfrm>
                        </p:grpSpPr>
                        <p:cxnSp>
                          <p:nvCxnSpPr>
                            <p:cNvPr id="49" name="Straight Connector 48"/>
                            <p:cNvCxnSpPr/>
                            <p:nvPr/>
                          </p:nvCxnSpPr>
                          <p:spPr>
                            <a:xfrm flipV="1">
                              <a:off x="0" y="0"/>
                              <a:ext cx="600075" cy="600075"/>
                            </a:xfrm>
                            <a:prstGeom prst="line">
                              <a:avLst/>
                            </a:prstGeom>
                            <a:noFill/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50" name="Straight Connector 49"/>
                            <p:cNvCxnSpPr/>
                            <p:nvPr/>
                          </p:nvCxnSpPr>
                          <p:spPr>
                            <a:xfrm flipV="1">
                              <a:off x="580060" y="584088"/>
                              <a:ext cx="590550" cy="590550"/>
                            </a:xfrm>
                            <a:prstGeom prst="line">
                              <a:avLst/>
                            </a:prstGeom>
                            <a:noFill/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</a:ln>
                            <a:effectLst/>
                          </p:spPr>
                        </p:cxnSp>
                        <p:cxnSp>
                          <p:nvCxnSpPr>
                            <p:cNvPr id="51" name="Straight Connector 50"/>
                            <p:cNvCxnSpPr/>
                            <p:nvPr/>
                          </p:nvCxnSpPr>
                          <p:spPr>
                            <a:xfrm>
                              <a:off x="600201" y="0"/>
                              <a:ext cx="581025" cy="581025"/>
                            </a:xfrm>
                            <a:prstGeom prst="line">
                              <a:avLst/>
                            </a:prstGeom>
                            <a:noFill/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</a:ln>
                            <a:effectLst/>
                          </p:spPr>
                        </p:cxnSp>
                      </p:grpSp>
                      <p:grpSp>
                        <p:nvGrpSpPr>
                          <p:cNvPr id="40" name="Group 39"/>
                          <p:cNvGrpSpPr/>
                          <p:nvPr/>
                        </p:nvGrpSpPr>
                        <p:grpSpPr>
                          <a:xfrm>
                            <a:off x="-4228" y="207481"/>
                            <a:ext cx="1376038" cy="964429"/>
                            <a:chOff x="-4228" y="-1985"/>
                            <a:chExt cx="1376038" cy="964429"/>
                          </a:xfrm>
                        </p:grpSpPr>
                        <p:grpSp>
                          <p:nvGrpSpPr>
                            <p:cNvPr id="41" name="Group 40"/>
                            <p:cNvGrpSpPr/>
                            <p:nvPr/>
                          </p:nvGrpSpPr>
                          <p:grpSpPr>
                            <a:xfrm>
                              <a:off x="-4228" y="-1985"/>
                              <a:ext cx="794418" cy="783670"/>
                              <a:chOff x="-4228" y="-1985"/>
                              <a:chExt cx="794418" cy="783670"/>
                            </a:xfrm>
                          </p:grpSpPr>
                          <p:cxnSp>
                            <p:nvCxnSpPr>
                              <p:cNvPr id="46" name="Straight Connector 45"/>
                              <p:cNvCxnSpPr/>
                              <p:nvPr/>
                            </p:nvCxnSpPr>
                            <p:spPr>
                              <a:xfrm>
                                <a:off x="400507" y="0"/>
                                <a:ext cx="389683" cy="389683"/>
                              </a:xfrm>
                              <a:prstGeom prst="line">
                                <a:avLst/>
                              </a:prstGeom>
                              <a:noFill/>
                              <a:ln w="9525" cap="flat" cmpd="sng" algn="ctr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7" name="Straight Connector 46"/>
                              <p:cNvCxnSpPr/>
                              <p:nvPr/>
                            </p:nvCxnSpPr>
                            <p:spPr>
                              <a:xfrm flipH="1">
                                <a:off x="3171" y="-1985"/>
                                <a:ext cx="382270" cy="391160"/>
                              </a:xfrm>
                              <a:prstGeom prst="line">
                                <a:avLst/>
                              </a:prstGeom>
                              <a:noFill/>
                              <a:ln w="9525" cap="flat" cmpd="sng" algn="ctr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8" name="Straight Connector 47"/>
                              <p:cNvCxnSpPr/>
                              <p:nvPr/>
                            </p:nvCxnSpPr>
                            <p:spPr>
                              <a:xfrm>
                                <a:off x="-4228" y="391160"/>
                                <a:ext cx="390525" cy="390525"/>
                              </a:xfrm>
                              <a:prstGeom prst="line">
                                <a:avLst/>
                              </a:prstGeom>
                              <a:noFill/>
                              <a:ln w="9525" cap="flat" cmpd="sng" algn="ctr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</p:grpSp>
                        <p:grpSp>
                          <p:nvGrpSpPr>
                            <p:cNvPr id="42" name="Group 41"/>
                            <p:cNvGrpSpPr/>
                            <p:nvPr/>
                          </p:nvGrpSpPr>
                          <p:grpSpPr>
                            <a:xfrm>
                              <a:off x="390735" y="390735"/>
                              <a:ext cx="981075" cy="571709"/>
                              <a:chOff x="0" y="0"/>
                              <a:chExt cx="981075" cy="571709"/>
                            </a:xfrm>
                          </p:grpSpPr>
                          <p:cxnSp>
                            <p:nvCxnSpPr>
                              <p:cNvPr id="43" name="Straight Connector 42"/>
                              <p:cNvCxnSpPr/>
                              <p:nvPr/>
                            </p:nvCxnSpPr>
                            <p:spPr>
                              <a:xfrm flipH="1">
                                <a:off x="0" y="0"/>
                                <a:ext cx="390525" cy="390525"/>
                              </a:xfrm>
                              <a:prstGeom prst="line">
                                <a:avLst/>
                              </a:prstGeom>
                              <a:noFill/>
                              <a:ln w="9525" cap="flat" cmpd="sng" algn="ctr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4" name="Straight Connector 43"/>
                              <p:cNvCxnSpPr/>
                              <p:nvPr/>
                            </p:nvCxnSpPr>
                            <p:spPr>
                              <a:xfrm>
                                <a:off x="398791" y="0"/>
                                <a:ext cx="571500" cy="571500"/>
                              </a:xfrm>
                              <a:prstGeom prst="line">
                                <a:avLst/>
                              </a:prstGeom>
                              <a:noFill/>
                              <a:ln w="9525" cap="flat" cmpd="sng" algn="ctr">
                                <a:solidFill>
                                  <a:srgbClr val="7030A0"/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45" name="Straight Connector 44"/>
                              <p:cNvCxnSpPr/>
                              <p:nvPr/>
                            </p:nvCxnSpPr>
                            <p:spPr>
                              <a:xfrm flipH="1" flipV="1">
                                <a:off x="0" y="390734"/>
                                <a:ext cx="981075" cy="180975"/>
                              </a:xfrm>
                              <a:prstGeom prst="line">
                                <a:avLst/>
                              </a:prstGeom>
                              <a:noFill/>
                              <a:ln w="9525" cap="flat" cmpd="sng" algn="ctr">
                                <a:solidFill>
                                  <a:srgbClr val="4F81BD">
                                    <a:shade val="95000"/>
                                    <a:satMod val="105000"/>
                                  </a:srgbClr>
                                </a:solidFill>
                                <a:prstDash val="solid"/>
                              </a:ln>
                              <a:effectLst/>
                            </p:spPr>
                          </p:cxnSp>
                        </p:grpSp>
                      </p:grpSp>
                    </p:grpSp>
                    <p:grpSp>
                      <p:nvGrpSpPr>
                        <p:cNvPr id="31" name="Group 30"/>
                        <p:cNvGrpSpPr/>
                        <p:nvPr/>
                      </p:nvGrpSpPr>
                      <p:grpSpPr>
                        <a:xfrm>
                          <a:off x="116817" y="245719"/>
                          <a:ext cx="567975" cy="695325"/>
                          <a:chOff x="0" y="0"/>
                          <a:chExt cx="567975" cy="695325"/>
                        </a:xfrm>
                      </p:grpSpPr>
                      <p:cxnSp>
                        <p:nvCxnSpPr>
                          <p:cNvPr id="32" name="Straight Connector 31"/>
                          <p:cNvCxnSpPr/>
                          <p:nvPr/>
                        </p:nvCxnSpPr>
                        <p:spPr>
                          <a:xfrm>
                            <a:off x="0" y="233636"/>
                            <a:ext cx="0" cy="238125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33" name="Straight Connector 32"/>
                          <p:cNvCxnSpPr/>
                          <p:nvPr/>
                        </p:nvCxnSpPr>
                        <p:spPr>
                          <a:xfrm>
                            <a:off x="92649" y="140987"/>
                            <a:ext cx="0" cy="434593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34" name="Straight Connector 33"/>
                          <p:cNvCxnSpPr/>
                          <p:nvPr/>
                        </p:nvCxnSpPr>
                        <p:spPr>
                          <a:xfrm>
                            <a:off x="209466" y="20141"/>
                            <a:ext cx="0" cy="657225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35" name="Straight Connector 34"/>
                          <p:cNvCxnSpPr/>
                          <p:nvPr/>
                        </p:nvCxnSpPr>
                        <p:spPr>
                          <a:xfrm>
                            <a:off x="310171" y="0"/>
                            <a:ext cx="0" cy="695325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36" name="Straight Connector 35"/>
                          <p:cNvCxnSpPr/>
                          <p:nvPr/>
                        </p:nvCxnSpPr>
                        <p:spPr>
                          <a:xfrm>
                            <a:off x="406848" y="112789"/>
                            <a:ext cx="0" cy="509231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37" name="Straight Connector 36"/>
                          <p:cNvCxnSpPr/>
                          <p:nvPr/>
                        </p:nvCxnSpPr>
                        <p:spPr>
                          <a:xfrm>
                            <a:off x="503525" y="193354"/>
                            <a:ext cx="0" cy="314325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  <p:cxnSp>
                        <p:nvCxnSpPr>
                          <p:cNvPr id="38" name="Straight Connector 37"/>
                          <p:cNvCxnSpPr/>
                          <p:nvPr/>
                        </p:nvCxnSpPr>
                        <p:spPr>
                          <a:xfrm>
                            <a:off x="567975" y="257805"/>
                            <a:ext cx="0" cy="190500"/>
                          </a:xfrm>
                          <a:prstGeom prst="line">
                            <a:avLst/>
                          </a:prstGeom>
                          <a:noFill/>
                          <a:ln w="9525" cap="flat" cmpd="sng" algn="ctr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/>
                        </p:spPr>
                      </p:cxnSp>
                    </p:grpSp>
                  </p:grp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flipH="1">
                        <a:off x="934541" y="358509"/>
                        <a:ext cx="94615" cy="38100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flipH="1">
                        <a:off x="1011076" y="205438"/>
                        <a:ext cx="170180" cy="6146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flipH="1">
                        <a:off x="1095668" y="80564"/>
                        <a:ext cx="208280" cy="82042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flipH="1">
                        <a:off x="1172204" y="20141"/>
                        <a:ext cx="228600" cy="953519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flipH="1">
                        <a:off x="1240683" y="96676"/>
                        <a:ext cx="245110" cy="9518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flipH="1">
                        <a:off x="1333332" y="189325"/>
                        <a:ext cx="237490" cy="95186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flipH="1">
                        <a:off x="1454178" y="269889"/>
                        <a:ext cx="194310" cy="80518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 flipH="1">
                        <a:off x="1570995" y="342396"/>
                        <a:ext cx="160655" cy="620395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 flipH="1">
                        <a:off x="1756292" y="447129"/>
                        <a:ext cx="75262" cy="330913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7030A0"/>
                        </a:solidFill>
                        <a:prstDash val="solid"/>
                      </a:ln>
                      <a:effectLst/>
                    </p:spPr>
                  </p:cxnSp>
                </p:grpSp>
              </p:grpSp>
            </p:grpSp>
          </p:grpSp>
          <p:sp>
            <p:nvSpPr>
              <p:cNvPr id="10" name="Text Box 46"/>
              <p:cNvSpPr txBox="1"/>
              <p:nvPr/>
            </p:nvSpPr>
            <p:spPr>
              <a:xfrm>
                <a:off x="814543" y="682625"/>
                <a:ext cx="476250" cy="36703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300" dirty="0">
                    <a:effectLst/>
                    <a:latin typeface="Times New Roman"/>
                    <a:ea typeface="Times New Roman"/>
                  </a:rPr>
                  <a:t>y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838200" y="1622852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253099"/>
              </p:ext>
            </p:extLst>
          </p:nvPr>
        </p:nvGraphicFramePr>
        <p:xfrm>
          <a:off x="2057400" y="3743325"/>
          <a:ext cx="1701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4" imgW="1701720" imgH="723600" progId="Equation.DSMT4">
                  <p:embed/>
                </p:oleObj>
              </mc:Choice>
              <mc:Fallback>
                <p:oleObj name="Equation" r:id="rId4" imgW="17017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3743325"/>
                        <a:ext cx="17018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68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6000" t="-25000" r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147" y="79189"/>
            <a:ext cx="1813253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02766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a,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b,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	      a,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	      b,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16272"/>
              </p:ext>
            </p:extLst>
          </p:nvPr>
        </p:nvGraphicFramePr>
        <p:xfrm>
          <a:off x="3302000" y="971550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8" name="Equation" r:id="rId4" imgW="2260440" imgH="736560" progId="Equation.DSMT4">
                  <p:embed/>
                </p:oleObj>
              </mc:Choice>
              <mc:Fallback>
                <p:oleObj name="Equation" r:id="rId4" imgW="22604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971550"/>
                        <a:ext cx="2260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516049"/>
              </p:ext>
            </p:extLst>
          </p:nvPr>
        </p:nvGraphicFramePr>
        <p:xfrm>
          <a:off x="3251200" y="1682750"/>
          <a:ext cx="3987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9" name="Equation" r:id="rId6" imgW="3987720" imgH="1117440" progId="Equation.DSMT4">
                  <p:embed/>
                </p:oleObj>
              </mc:Choice>
              <mc:Fallback>
                <p:oleObj name="Equation" r:id="rId6" imgW="39877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1200" y="1682750"/>
                        <a:ext cx="3987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475304"/>
              </p:ext>
            </p:extLst>
          </p:nvPr>
        </p:nvGraphicFramePr>
        <p:xfrm>
          <a:off x="3365500" y="280035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0" name="Equation" r:id="rId8" imgW="2412720" imgH="736560" progId="Equation.DSMT4">
                  <p:embed/>
                </p:oleObj>
              </mc:Choice>
              <mc:Fallback>
                <p:oleObj name="Equation" r:id="rId8" imgW="2412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5500" y="2800350"/>
                        <a:ext cx="2413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86900"/>
              </p:ext>
            </p:extLst>
          </p:nvPr>
        </p:nvGraphicFramePr>
        <p:xfrm>
          <a:off x="3302000" y="3511550"/>
          <a:ext cx="393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" name="Equation" r:id="rId10" imgW="3936960" imgH="1117440" progId="Equation.DSMT4">
                  <p:embed/>
                </p:oleObj>
              </mc:Choice>
              <mc:Fallback>
                <p:oleObj name="Equation" r:id="rId10" imgW="39369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02000" y="3511550"/>
                        <a:ext cx="39370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8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r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147" y="79189"/>
            <a:ext cx="1813253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3673" b="3998"/>
          <a:stretch/>
        </p:blipFill>
        <p:spPr>
          <a:xfrm>
            <a:off x="4724401" y="848591"/>
            <a:ext cx="2556768" cy="18288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62000" y="848590"/>
            <a:ext cx="3284373" cy="1570759"/>
          </a:xfrm>
          <a:prstGeom prst="cloudCallout">
            <a:avLst>
              <a:gd name="adj1" fmla="val 87038"/>
              <a:gd name="adj2" fmla="val 808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5800" y="666750"/>
            <a:ext cx="7764627" cy="28194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bIns="0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477000" y="209550"/>
            <a:ext cx="2514600" cy="1553441"/>
          </a:xfrm>
          <a:prstGeom prst="cloudCallout">
            <a:avLst>
              <a:gd name="adj1" fmla="val -62391"/>
              <a:gd name="adj2" fmla="val 6406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486150"/>
            <a:ext cx="6591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			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679222"/>
              </p:ext>
            </p:extLst>
          </p:nvPr>
        </p:nvGraphicFramePr>
        <p:xfrm>
          <a:off x="2971800" y="333375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" name="Equation" r:id="rId5" imgW="2412720" imgH="736560" progId="Equation.DSMT4">
                  <p:embed/>
                </p:oleObj>
              </mc:Choice>
              <mc:Fallback>
                <p:oleObj name="Equation" r:id="rId5" imgW="2412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3333750"/>
                        <a:ext cx="2413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65390"/>
              </p:ext>
            </p:extLst>
          </p:nvPr>
        </p:nvGraphicFramePr>
        <p:xfrm>
          <a:off x="2254250" y="4095750"/>
          <a:ext cx="2501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Equation" r:id="rId7" imgW="2501640" imgH="736560" progId="Equation.DSMT4">
                  <p:embed/>
                </p:oleObj>
              </mc:Choice>
              <mc:Fallback>
                <p:oleObj name="Equation" r:id="rId7" imgW="25016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4250" y="4095750"/>
                        <a:ext cx="2501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23927"/>
              </p:ext>
            </p:extLst>
          </p:nvPr>
        </p:nvGraphicFramePr>
        <p:xfrm>
          <a:off x="6578600" y="53975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Equation" r:id="rId9" imgW="2412720" imgH="736560" progId="Equation.DSMT4">
                  <p:embed/>
                </p:oleObj>
              </mc:Choice>
              <mc:Fallback>
                <p:oleObj name="Equation" r:id="rId9" imgW="2412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78600" y="539750"/>
                        <a:ext cx="2413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2807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r="-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3147" y="79189"/>
            <a:ext cx="1813253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66750"/>
            <a:ext cx="8229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A, B, M, N, P, Q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472767"/>
            <a:ext cx="432956" cy="25138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33860"/>
              </p:ext>
            </p:extLst>
          </p:nvPr>
        </p:nvGraphicFramePr>
        <p:xfrm>
          <a:off x="1447800" y="1581150"/>
          <a:ext cx="292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" name="Equation" r:id="rId4" imgW="2920680" imgH="736560" progId="Equation.DSMT4">
                  <p:embed/>
                </p:oleObj>
              </mc:Choice>
              <mc:Fallback>
                <p:oleObj name="Equation" r:id="rId4" imgW="29206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581150"/>
                        <a:ext cx="2921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8372"/>
              </p:ext>
            </p:extLst>
          </p:nvPr>
        </p:nvGraphicFramePr>
        <p:xfrm>
          <a:off x="1981200" y="2952750"/>
          <a:ext cx="4025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7" name="Equation" r:id="rId6" imgW="4025880" imgH="723600" progId="Equation.DSMT4">
                  <p:embed/>
                </p:oleObj>
              </mc:Choice>
              <mc:Fallback>
                <p:oleObj name="Equation" r:id="rId6" imgW="40258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2952750"/>
                        <a:ext cx="40259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46797"/>
              </p:ext>
            </p:extLst>
          </p:nvPr>
        </p:nvGraphicFramePr>
        <p:xfrm>
          <a:off x="4457700" y="3676650"/>
          <a:ext cx="3619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Equation" r:id="rId8" imgW="3619440" imgH="723600" progId="Equation.DSMT4">
                  <p:embed/>
                </p:oleObj>
              </mc:Choice>
              <mc:Fallback>
                <p:oleObj name="Equation" r:id="rId8" imgW="3619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7700" y="3676650"/>
                        <a:ext cx="3619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4411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9189"/>
            <a:ext cx="3268780" cy="4847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THU GỌN ĐA THỨC</a:t>
            </a:r>
            <a:endParaRPr lang="en-US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3663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        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/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95194"/>
              </p:ext>
            </p:extLst>
          </p:nvPr>
        </p:nvGraphicFramePr>
        <p:xfrm>
          <a:off x="3670300" y="3333750"/>
          <a:ext cx="444500" cy="39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" name="Equation" r:id="rId4" imgW="291960" imgH="241200" progId="Equation.DSMT4">
                  <p:embed/>
                </p:oleObj>
              </mc:Choice>
              <mc:Fallback>
                <p:oleObj name="Equation" r:id="rId4" imgW="291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0300" y="3333750"/>
                        <a:ext cx="444500" cy="39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41586"/>
              </p:ext>
            </p:extLst>
          </p:nvPr>
        </p:nvGraphicFramePr>
        <p:xfrm>
          <a:off x="4724400" y="333375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4400" y="3333750"/>
                        <a:ext cx="53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31154"/>
              </p:ext>
            </p:extLst>
          </p:nvPr>
        </p:nvGraphicFramePr>
        <p:xfrm>
          <a:off x="3505200" y="3765550"/>
          <a:ext cx="647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"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200" y="3765550"/>
                        <a:ext cx="647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06603"/>
              </p:ext>
            </p:extLst>
          </p:nvPr>
        </p:nvGraphicFramePr>
        <p:xfrm>
          <a:off x="4724400" y="37909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" name="Equation" r:id="rId10" imgW="203040" imgH="164880" progId="Equation.DSMT4">
                  <p:embed/>
                </p:oleObj>
              </mc:Choice>
              <mc:Fallback>
                <p:oleObj name="Equation" r:id="rId10" imgW="203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3790950"/>
                        <a:ext cx="381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42174"/>
              </p:ext>
            </p:extLst>
          </p:nvPr>
        </p:nvGraphicFramePr>
        <p:xfrm>
          <a:off x="3549780" y="4171950"/>
          <a:ext cx="41261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"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49780" y="4171950"/>
                        <a:ext cx="412619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765881"/>
              </p:ext>
            </p:extLst>
          </p:nvPr>
        </p:nvGraphicFramePr>
        <p:xfrm>
          <a:off x="4737100" y="4159250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7100" y="4159250"/>
                        <a:ext cx="29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890257"/>
              </p:ext>
            </p:extLst>
          </p:nvPr>
        </p:nvGraphicFramePr>
        <p:xfrm>
          <a:off x="3302000" y="1047750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8" name="Equation" r:id="rId16" imgW="4622760" imgH="723600" progId="Equation.DSMT4">
                  <p:embed/>
                </p:oleObj>
              </mc:Choice>
              <mc:Fallback>
                <p:oleObj name="Equation" r:id="rId16" imgW="4622760" imgH="723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047750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353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78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983</TotalTime>
  <Words>684</Words>
  <Application>Microsoft Office PowerPoint</Application>
  <PresentationFormat>On-screen Show (16:9)</PresentationFormat>
  <Paragraphs>138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HUỆ</dc:creator>
  <cp:lastModifiedBy>Thoa</cp:lastModifiedBy>
  <cp:revision>128</cp:revision>
  <dcterms:created xsi:type="dcterms:W3CDTF">2006-08-16T00:00:00Z</dcterms:created>
  <dcterms:modified xsi:type="dcterms:W3CDTF">2018-01-31T15:01:01Z</dcterms:modified>
</cp:coreProperties>
</file>