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2A1E76-514E-4342-9299-AFB120AFCCD2}" type="datetimeFigureOut">
              <a:rPr lang="en-US" smtClean="0"/>
              <a:pPr/>
              <a:t>11/1/2017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F7EA1-3D5D-4157-ACDB-428A74A6412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2A1E76-514E-4342-9299-AFB120AFCCD2}" type="datetimeFigureOut">
              <a:rPr lang="en-US" smtClean="0"/>
              <a:pPr/>
              <a:t>11/1/2017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F7EA1-3D5D-4157-ACDB-428A74A6412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2A1E76-514E-4342-9299-AFB120AFCCD2}" type="datetimeFigureOut">
              <a:rPr lang="en-US" smtClean="0"/>
              <a:pPr/>
              <a:t>11/1/2017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F7EA1-3D5D-4157-ACDB-428A74A6412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2A1E76-514E-4342-9299-AFB120AFCCD2}" type="datetimeFigureOut">
              <a:rPr lang="en-US" smtClean="0"/>
              <a:pPr/>
              <a:t>11/1/2017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F7EA1-3D5D-4157-ACDB-428A74A6412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2A1E76-514E-4342-9299-AFB120AFCCD2}" type="datetimeFigureOut">
              <a:rPr lang="en-US" smtClean="0"/>
              <a:pPr/>
              <a:t>11/1/2017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F7EA1-3D5D-4157-ACDB-428A74A6412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2A1E76-514E-4342-9299-AFB120AFCCD2}" type="datetimeFigureOut">
              <a:rPr lang="en-US" smtClean="0"/>
              <a:pPr/>
              <a:t>11/1/2017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F7EA1-3D5D-4157-ACDB-428A74A6412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2A1E76-514E-4342-9299-AFB120AFCCD2}" type="datetimeFigureOut">
              <a:rPr lang="en-US" smtClean="0"/>
              <a:pPr/>
              <a:t>11/1/2017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F7EA1-3D5D-4157-ACDB-428A74A6412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2A1E76-514E-4342-9299-AFB120AFCCD2}" type="datetimeFigureOut">
              <a:rPr lang="en-US" smtClean="0"/>
              <a:pPr/>
              <a:t>11/1/2017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F7EA1-3D5D-4157-ACDB-428A74A6412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2A1E76-514E-4342-9299-AFB120AFCCD2}" type="datetimeFigureOut">
              <a:rPr lang="en-US" smtClean="0"/>
              <a:pPr/>
              <a:t>11/1/2017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F7EA1-3D5D-4157-ACDB-428A74A6412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2A1E76-514E-4342-9299-AFB120AFCCD2}" type="datetimeFigureOut">
              <a:rPr lang="en-US" smtClean="0"/>
              <a:pPr/>
              <a:t>11/1/2017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F7EA1-3D5D-4157-ACDB-428A74A6412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2A1E76-514E-4342-9299-AFB120AFCCD2}" type="datetimeFigureOut">
              <a:rPr lang="en-US" smtClean="0"/>
              <a:pPr/>
              <a:t>11/1/2017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F7EA1-3D5D-4157-ACDB-428A74A6412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2A1E76-514E-4342-9299-AFB120AFCCD2}" type="datetimeFigureOut">
              <a:rPr lang="en-US" smtClean="0"/>
              <a:pPr/>
              <a:t>11/1/2017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1F7EA1-3D5D-4157-ACDB-428A74A6412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2590800"/>
            <a:ext cx="9220200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cap="all" spc="0" dirty="0" err="1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Thành</a:t>
            </a:r>
            <a:r>
              <a:rPr lang="en-US" sz="5400" b="1" cap="all" spc="0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 </a:t>
            </a:r>
            <a:r>
              <a:rPr lang="en-US" sz="5400" b="1" cap="all" spc="0" dirty="0" err="1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ngữ</a:t>
            </a:r>
            <a:r>
              <a:rPr lang="en-US" sz="5400" b="1" cap="all" spc="0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 </a:t>
            </a:r>
            <a:r>
              <a:rPr lang="en-US" sz="5400" b="1" cap="all" spc="0" dirty="0" err="1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Việt</a:t>
            </a:r>
            <a:r>
              <a:rPr lang="en-US" sz="5400" b="1" cap="all" spc="0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 Nam ở </a:t>
            </a:r>
            <a:r>
              <a:rPr lang="en-US" sz="5400" b="1" cap="all" spc="0" dirty="0" err="1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văn</a:t>
            </a:r>
            <a:r>
              <a:rPr lang="en-US" sz="5400" b="1" cap="all" spc="0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 </a:t>
            </a:r>
            <a:r>
              <a:rPr lang="en-US" sz="5400" b="1" cap="all" spc="0" dirty="0" err="1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xuôi</a:t>
            </a:r>
            <a:r>
              <a:rPr lang="en-US" sz="5400" b="1" cap="all" spc="0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 </a:t>
            </a:r>
            <a:r>
              <a:rPr lang="en-US" sz="5400" b="1" cap="all" spc="0" dirty="0" err="1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và</a:t>
            </a:r>
            <a:r>
              <a:rPr lang="en-US" sz="5400" b="1" cap="all" spc="0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 </a:t>
            </a:r>
            <a:r>
              <a:rPr lang="en-US" sz="5400" b="1" cap="all" spc="0" dirty="0" err="1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thơ</a:t>
            </a:r>
            <a:r>
              <a:rPr lang="en-US" sz="5400" b="1" cap="all" spc="0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 ca</a:t>
            </a:r>
            <a:endParaRPr lang="en-US" sz="5400" b="1" cap="all" spc="0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000" dirty="0" smtClean="0"/>
              <a:t>I</a:t>
            </a:r>
            <a:r>
              <a:rPr lang="en-US" dirty="0" smtClean="0"/>
              <a:t>. </a:t>
            </a:r>
            <a:r>
              <a:rPr lang="en-US" dirty="0" err="1" smtClean="0"/>
              <a:t>Thành</a:t>
            </a:r>
            <a:r>
              <a:rPr lang="en-US" dirty="0" smtClean="0"/>
              <a:t> </a:t>
            </a:r>
            <a:r>
              <a:rPr lang="en-US" dirty="0" err="1" smtClean="0"/>
              <a:t>ngữ</a:t>
            </a:r>
            <a:r>
              <a:rPr lang="en-US" dirty="0" smtClean="0"/>
              <a:t> </a:t>
            </a:r>
            <a:r>
              <a:rPr lang="en-US" dirty="0" err="1" smtClean="0"/>
              <a:t>trong</a:t>
            </a:r>
            <a:r>
              <a:rPr lang="en-US" dirty="0" smtClean="0"/>
              <a:t> </a:t>
            </a:r>
            <a:r>
              <a:rPr lang="en-US" dirty="0" err="1" smtClean="0"/>
              <a:t>văn</a:t>
            </a:r>
            <a:r>
              <a:rPr lang="en-US" dirty="0" smtClean="0"/>
              <a:t> </a:t>
            </a:r>
            <a:r>
              <a:rPr lang="en-US" dirty="0" err="1" smtClean="0"/>
              <a:t>học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eriod"/>
            </a:pPr>
            <a:r>
              <a:rPr lang="en-US" dirty="0" err="1" smtClean="0"/>
              <a:t>Thành</a:t>
            </a:r>
            <a:r>
              <a:rPr lang="en-US" dirty="0" smtClean="0"/>
              <a:t> </a:t>
            </a:r>
            <a:r>
              <a:rPr lang="en-US" dirty="0" err="1" smtClean="0"/>
              <a:t>ngữ</a:t>
            </a:r>
            <a:r>
              <a:rPr lang="en-US" dirty="0" smtClean="0"/>
              <a:t> </a:t>
            </a:r>
            <a:r>
              <a:rPr lang="en-US" dirty="0" err="1" smtClean="0"/>
              <a:t>trong</a:t>
            </a:r>
            <a:r>
              <a:rPr lang="en-US" dirty="0" smtClean="0"/>
              <a:t> </a:t>
            </a:r>
            <a:r>
              <a:rPr lang="en-US" dirty="0" err="1" smtClean="0"/>
              <a:t>văn</a:t>
            </a:r>
            <a:r>
              <a:rPr lang="en-US" dirty="0" smtClean="0"/>
              <a:t> </a:t>
            </a:r>
            <a:r>
              <a:rPr lang="en-US" dirty="0" err="1" smtClean="0"/>
              <a:t>xuôi</a:t>
            </a:r>
            <a:endParaRPr lang="en-US" dirty="0" smtClean="0"/>
          </a:p>
          <a:p>
            <a:pPr marL="514350" indent="-514350">
              <a:buNone/>
            </a:pPr>
            <a:r>
              <a:rPr lang="en-US" dirty="0" smtClean="0"/>
              <a:t>- 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endParaRPr lang="en-US" dirty="0" smtClean="0"/>
          </a:p>
          <a:p>
            <a:pPr>
              <a:buFontTx/>
              <a:buChar char="-"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Thân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vừa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trắng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vừa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tròn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Bảy</a:t>
            </a:r>
            <a:r>
              <a:rPr lang="en-US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nổi</a:t>
            </a:r>
            <a:r>
              <a:rPr lang="en-US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ba</a:t>
            </a:r>
            <a:r>
              <a:rPr lang="en-US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chìm</a:t>
            </a:r>
            <a:r>
              <a:rPr lang="en-US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nước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non</a:t>
            </a:r>
          </a:p>
          <a:p>
            <a:pPr>
              <a:buFontTx/>
              <a:buChar char="-"/>
            </a:pPr>
            <a:r>
              <a:rPr lang="vi-VN" dirty="0" smtClean="0">
                <a:latin typeface="Times New Roman" pitchFamily="18" charset="0"/>
                <a:cs typeface="Times New Roman" pitchFamily="18" charset="0"/>
              </a:rPr>
              <a:t>Có </a:t>
            </a:r>
            <a:r>
              <a:rPr lang="vi-VN" dirty="0" smtClean="0">
                <a:latin typeface="Times New Roman" pitchFamily="18" charset="0"/>
                <a:cs typeface="Times New Roman" pitchFamily="18" charset="0"/>
              </a:rPr>
              <a:t>phải duyên nhau thì thắm lại 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vi-VN" dirty="0" smtClean="0">
                <a:latin typeface="Times New Roman" pitchFamily="18" charset="0"/>
                <a:cs typeface="Times New Roman" pitchFamily="18" charset="0"/>
              </a:rPr>
              <a:t>Đừng </a:t>
            </a:r>
            <a:r>
              <a:rPr lang="vi-VN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xanh như lá, bạc như </a:t>
            </a:r>
            <a:r>
              <a:rPr lang="vi-VN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vôi</a:t>
            </a:r>
            <a:endParaRPr lang="en-US" i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vi-VN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vi-VN" dirty="0" smtClean="0"/>
              <a:t/>
            </a:r>
            <a:br>
              <a:rPr lang="vi-VN" dirty="0" smtClean="0"/>
            </a:b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270</TotalTime>
  <Words>45</Words>
  <Application>Microsoft Office PowerPoint</Application>
  <PresentationFormat>On-screen Show (4:3)</PresentationFormat>
  <Paragraphs>11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Slide 1</vt:lpstr>
      <vt:lpstr>I. Thành ngữ trong văn học</vt:lpstr>
      <vt:lpstr>Slide 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Linh Trang</dc:creator>
  <cp:lastModifiedBy>Linh Trang</cp:lastModifiedBy>
  <cp:revision>24</cp:revision>
  <dcterms:created xsi:type="dcterms:W3CDTF">2017-11-01T12:58:49Z</dcterms:created>
  <dcterms:modified xsi:type="dcterms:W3CDTF">2017-11-01T23:52:00Z</dcterms:modified>
</cp:coreProperties>
</file>