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34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04800" y="49915"/>
            <a:ext cx="2514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4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endParaRPr lang="en-US" sz="4000" b="1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46860" y="304800"/>
            <a:ext cx="58216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4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4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Nhảy</a:t>
            </a:r>
            <a:r>
              <a:rPr lang="en-US" sz="4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endParaRPr lang="en-US" sz="4000" b="1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 descr="C:\Users\User\Documents\GVCN giỏi\giáo án thi tuần 15\ảnh của tổ 3\nhảy dây\choi-nhay-da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1143000"/>
            <a:ext cx="4588739" cy="2686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 descr="C:\Users\User\Documents\GVCN giỏi\giáo án thi tuần 15\ảnh của tổ 3\nhảy dây\images1343100_0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3369" y="1208489"/>
            <a:ext cx="4399191" cy="2620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C:\Users\User\Documents\GVCN giỏi\giáo án thi tuần 15\ảnh của tổ 3\nhảy dây\maxresdefault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39" y="4014787"/>
            <a:ext cx="4572499" cy="2843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5" descr="C:\Users\User\Documents\GVCN giỏi\giáo án thi tuần 15\ảnh của tổ 3\nhảy dây\trc3b2-chc6a1i-dc3a2n-gian-nhe1baa3y-dc3a2y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9160" y="4051014"/>
            <a:ext cx="4358640" cy="28069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4786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828800" y="0"/>
            <a:ext cx="6172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Nhảy</a:t>
            </a:r>
            <a:r>
              <a:rPr lang="en-US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endParaRPr lang="en-US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2400" y="548640"/>
            <a:ext cx="86106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vi-VN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vi-VN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chia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endParaRPr lang="en-US" sz="2800" b="1" dirty="0" smtClean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lượt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nhảy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vòng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nhảy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Sau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lượt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nhảy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khỏi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vòng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nhảy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vướng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thắng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nhảy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lượt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nhảy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lượt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thắng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vi-VN" sz="2800" b="1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4088069"/>
            <a:ext cx="7315200" cy="2769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1836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</Words>
  <Application>Microsoft Office PowerPoint</Application>
  <PresentationFormat>On-screen Show (4:3)</PresentationFormat>
  <Paragraphs>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</cp:revision>
  <dcterms:created xsi:type="dcterms:W3CDTF">2006-08-16T00:00:00Z</dcterms:created>
  <dcterms:modified xsi:type="dcterms:W3CDTF">2017-11-19T08:31:59Z</dcterms:modified>
</cp:coreProperties>
</file>