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8" r:id="rId2"/>
    <p:sldId id="300" r:id="rId3"/>
    <p:sldId id="308" r:id="rId4"/>
    <p:sldId id="299" r:id="rId5"/>
    <p:sldId id="371" r:id="rId6"/>
    <p:sldId id="338" r:id="rId7"/>
    <p:sldId id="339" r:id="rId8"/>
    <p:sldId id="342" r:id="rId9"/>
    <p:sldId id="301" r:id="rId10"/>
    <p:sldId id="366" r:id="rId11"/>
    <p:sldId id="309" r:id="rId12"/>
    <p:sldId id="364" r:id="rId13"/>
    <p:sldId id="341" r:id="rId14"/>
    <p:sldId id="345" r:id="rId15"/>
    <p:sldId id="310" r:id="rId16"/>
    <p:sldId id="314" r:id="rId17"/>
    <p:sldId id="312" r:id="rId18"/>
    <p:sldId id="324" r:id="rId19"/>
    <p:sldId id="365" r:id="rId20"/>
    <p:sldId id="372" r:id="rId21"/>
    <p:sldId id="367" r:id="rId22"/>
    <p:sldId id="368" r:id="rId23"/>
    <p:sldId id="369" r:id="rId24"/>
    <p:sldId id="370" r:id="rId25"/>
    <p:sldId id="344" r:id="rId26"/>
    <p:sldId id="320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53" d="100"/>
          <a:sy n="53" d="100"/>
        </p:scale>
        <p:origin x="-187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3BDA3-03CF-4283-80E9-B40749A3CC0E}" type="datetimeFigureOut">
              <a:rPr lang="vi-VN" smtClean="0"/>
              <a:pPr/>
              <a:t>23/11/2017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02C6E-D683-494B-847F-9FE5D75E512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6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02C6E-D683-494B-847F-9FE5D75E5127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36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in7\Downloads\SakuraSakuraInstrumentalBambooShamisen-RinDJ-2733349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12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2" descr="Trong Dong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blipFill dpi="0" rotWithShape="1">
            <a:blip r:embed="rId3">
              <a:lum contrast="54000"/>
            </a:blip>
            <a:srcRect/>
            <a:stretch>
              <a:fillRect/>
            </a:stretch>
          </a:blipFill>
          <a:ln w="9525">
            <a:solidFill>
              <a:schemeClr val="accent2"/>
            </a:solidFill>
            <a:round/>
            <a:headEnd/>
            <a:tailEnd/>
          </a:ln>
          <a:effectLst>
            <a:outerShdw dist="137372" dir="7421404" algn="ctr" rotWithShape="0">
              <a:srgbClr val="00FFFF">
                <a:alpha val="50000"/>
              </a:srgbClr>
            </a:outerShdw>
          </a:effectLst>
        </p:spPr>
        <p:txBody>
          <a:bodyPr wrap="none" lIns="91404" tIns="45703" rIns="91404" bIns="45703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1659467" y="14478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FF"/>
              </a:extrusionClr>
            </a:sp3d>
          </a:bodyPr>
          <a:lstStyle/>
          <a:p>
            <a:pPr algn="ctr"/>
            <a:r>
              <a:rPr lang="en-US" sz="9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LỊCH SỬ 8</a:t>
            </a:r>
            <a:endParaRPr lang="en-US" sz="9600" b="1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7526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Nhiệt liệt chào 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mừng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dự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chuyên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đề</a:t>
            </a:r>
            <a:r>
              <a:rPr lang="vi-VN" sz="3600" kern="10" dirty="0" smtClean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FF99">
                    <a:alpha val="98000"/>
                  </a:srgbClr>
                </a:solidFill>
                <a:latin typeface="Times New Roman"/>
                <a:cs typeface="Times New Roman"/>
              </a:rPr>
              <a:t>hôm nay.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FF99">
                  <a:alpha val="98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31078" name="WordArt 6"/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705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>
                <a:rot lat="20399999" lon="0" rev="0"/>
              </a:camera>
              <a:lightRig rig="legacyFlat3" dir="b"/>
            </a:scene3d>
            <a:sp3d extrusionH="1635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TRƯỜNG THCS NGỌC THỤY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057400" y="3886200"/>
            <a:ext cx="4953000" cy="20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8900000" algn="ctr" rotWithShape="0">
              <a:schemeClr val="accent1">
                <a:alpha val="50000"/>
              </a:schemeClr>
            </a:outerShdw>
          </a:effectLst>
        </p:spPr>
        <p:txBody>
          <a:bodyPr lIns="91404" tIns="45703" rIns="91404" bIns="45703">
            <a:spAutoFit/>
          </a:bodyPr>
          <a:lstStyle/>
          <a:p>
            <a:pPr algn="ctr">
              <a:spcBef>
                <a:spcPct val="50000"/>
              </a:spcBef>
            </a:pPr>
            <a:endParaRPr lang="en-US" sz="31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100" b="1" dirty="0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GV: </a:t>
            </a:r>
            <a:r>
              <a:rPr lang="en-US" sz="3100" b="1" dirty="0" err="1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Nguyễn</a:t>
            </a:r>
            <a:r>
              <a:rPr lang="en-US" sz="3100" b="1" dirty="0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100" b="1" dirty="0" err="1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Thị</a:t>
            </a:r>
            <a:r>
              <a:rPr lang="en-US" sz="3100" b="1" dirty="0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100" b="1" dirty="0" err="1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Tơ</a:t>
            </a:r>
            <a:endParaRPr lang="en-US" sz="3100" b="1" dirty="0" smtClean="0">
              <a:solidFill>
                <a:srgbClr val="0D0D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100" b="1" dirty="0" err="1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Lớp</a:t>
            </a:r>
            <a:r>
              <a:rPr lang="en-US" sz="3100" b="1" dirty="0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100" b="1" dirty="0" err="1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dạy</a:t>
            </a:r>
            <a:r>
              <a:rPr lang="en-US" sz="3100" b="1" dirty="0" smtClean="0">
                <a:solidFill>
                  <a:srgbClr val="0D0D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: 8A2</a:t>
            </a:r>
            <a:endParaRPr lang="en-US" sz="3100" b="1" dirty="0">
              <a:solidFill>
                <a:srgbClr val="0D0D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4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mph" presetSubtype="0" repeatCount="5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1.30435E-6 L -3.57083 -0.00555 " pathEditMode="relative" rAng="0" ptsTypes="AA">
                                      <p:cBhvr>
                                        <p:cTn id="40" dur="15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 animBg="1"/>
      <p:bldP spid="131075" grpId="1" animBg="1"/>
      <p:bldP spid="131075" grpId="2" animBg="1"/>
      <p:bldP spid="131075" grpId="3" animBg="1"/>
      <p:bldP spid="131075" grpId="4" animBg="1"/>
      <p:bldP spid="131075" grpId="5" animBg="1"/>
      <p:bldP spid="131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133600"/>
            <a:ext cx="594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1918-1929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3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1918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2509897"/>
            <a:ext cx="8037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gạo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(1918)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bãi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sôi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nổi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Đảng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(7/1922).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52400"/>
            <a:ext cx="65532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Tác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khủng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hoảng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1929-1933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1981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905000"/>
            <a:ext cx="2133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3352800"/>
            <a:ext cx="11430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đốn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0" y="3352800"/>
            <a:ext cx="1219200" cy="167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Ngoại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giảm</a:t>
            </a:r>
            <a:r>
              <a:rPr lang="en-US" sz="2400" b="1" dirty="0" smtClean="0"/>
              <a:t> 80%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3400" y="3352800"/>
            <a:ext cx="1219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sút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3352800"/>
            <a:ext cx="11430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sản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848600" y="3352800"/>
            <a:ext cx="1143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nghiệp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rot="5400000">
            <a:off x="3695700" y="266700"/>
            <a:ext cx="6858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 rot="16200000" flipH="1">
            <a:off x="5943600" y="304800"/>
            <a:ext cx="762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</p:cNvCxnSpPr>
          <p:nvPr/>
        </p:nvCxnSpPr>
        <p:spPr>
          <a:xfrm rot="5400000">
            <a:off x="1790700" y="2247900"/>
            <a:ext cx="381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 rot="5400000">
            <a:off x="2628900" y="3086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</p:cNvCxnSpPr>
          <p:nvPr/>
        </p:nvCxnSpPr>
        <p:spPr>
          <a:xfrm rot="16200000" flipH="1">
            <a:off x="3429000" y="2286000"/>
            <a:ext cx="381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</p:cNvCxnSpPr>
          <p:nvPr/>
        </p:nvCxnSpPr>
        <p:spPr>
          <a:xfrm rot="5400000">
            <a:off x="6858000" y="27432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</p:cNvCxnSpPr>
          <p:nvPr/>
        </p:nvCxnSpPr>
        <p:spPr>
          <a:xfrm rot="16200000" flipH="1">
            <a:off x="7734300" y="2628900"/>
            <a:ext cx="304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24600" y="1981200"/>
            <a:ext cx="21335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ĐỜI SỐNG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57400" y="2057400"/>
            <a:ext cx="1545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Kinh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tế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8325" y="5791200"/>
            <a:ext cx="341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7087361" y="4495038"/>
            <a:ext cx="685799" cy="2058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7" grpId="0"/>
      <p:bldP spid="38" grpId="0"/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609600"/>
            <a:ext cx="48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Nhóm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76400"/>
            <a:ext cx="6477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Chính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sách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nội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ngoại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năm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1929-1939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9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</a:t>
            </a:r>
            <a:r>
              <a:rPr lang="en-US" dirty="0" err="1" smtClean="0"/>
              <a:t>ãnh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phiệt</a:t>
            </a:r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2819400" cy="437558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81525"/>
            <a:ext cx="2133600" cy="4380992"/>
          </a:xfrm>
        </p:spPr>
      </p:pic>
      <p:sp>
        <p:nvSpPr>
          <p:cNvPr id="6" name="TextBox 5"/>
          <p:cNvSpPr txBox="1"/>
          <p:nvPr/>
        </p:nvSpPr>
        <p:spPr>
          <a:xfrm>
            <a:off x="9144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Yashuhiko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9113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Kita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lkki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n bai c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248399"/>
          </a:xfrm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8000" r="-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46437"/>
            <a:ext cx="8229600" cy="3382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5" y="1226820"/>
            <a:ext cx="2469035" cy="1440180"/>
          </a:xfrm>
          <a:prstGeom prst="rect">
            <a:avLst/>
          </a:prstGeom>
        </p:spPr>
      </p:pic>
      <p:pic>
        <p:nvPicPr>
          <p:cNvPr id="17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58888"/>
            <a:ext cx="10668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32125" y="1608138"/>
            <a:ext cx="762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5</a:t>
            </a:r>
          </a:p>
        </p:txBody>
      </p:sp>
      <p:pic>
        <p:nvPicPr>
          <p:cNvPr id="19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219200"/>
            <a:ext cx="10668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97200" y="1524000"/>
            <a:ext cx="76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4</a:t>
            </a:r>
          </a:p>
        </p:txBody>
      </p:sp>
      <p:pic>
        <p:nvPicPr>
          <p:cNvPr id="21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0668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32125" y="1524000"/>
            <a:ext cx="76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3</a:t>
            </a:r>
          </a:p>
        </p:txBody>
      </p:sp>
      <p:pic>
        <p:nvPicPr>
          <p:cNvPr id="23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0668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32125" y="1524000"/>
            <a:ext cx="76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2</a:t>
            </a:r>
          </a:p>
        </p:txBody>
      </p:sp>
      <p:pic>
        <p:nvPicPr>
          <p:cNvPr id="25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0668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32125" y="1524000"/>
            <a:ext cx="76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1</a:t>
            </a:r>
          </a:p>
        </p:txBody>
      </p:sp>
      <p:pic>
        <p:nvPicPr>
          <p:cNvPr id="27" name="Picture 6" descr="C:\Users\LENOVO\Desktop\be-tap-to-mau-chiec-dong-ho-450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219200"/>
            <a:ext cx="10668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73400" y="1524000"/>
            <a:ext cx="76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>
                <a:latin typeface="+mj-lt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95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8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C KY 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7" y="1752600"/>
            <a:ext cx="14081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2008187"/>
            <a:ext cx="14081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kuraSakuraInstrumentalBambooShamisen-RinDJ-27333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7200" y="5791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GK Lich su 8 hinh 7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(9/1931)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0" y="1052736"/>
            <a:ext cx="6048674" cy="5733255"/>
          </a:xfrm>
        </p:spPr>
      </p:pic>
      <p:pic>
        <p:nvPicPr>
          <p:cNvPr id="1027" name="Picture 3" descr="C:\Users\LENOVO\Desktop\Japanese-Kimono-Traditional-Geisha-Kimono-Fabric-Japones-Yukata-Woman-Japan-Dress-Bathrobe-Kimono-Comic-Portrait-Feminino.jpg_640x64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52736"/>
            <a:ext cx="3120008" cy="2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079773"/>
            <a:ext cx="2952328" cy="29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mrzerathemant-profile_image-f07a273f293bfc28-300x30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955876"/>
            <a:ext cx="30963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731" y="3955876"/>
            <a:ext cx="29646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0ck44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5641" y="2977506"/>
            <a:ext cx="76501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0ck44a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9295" y="3129906"/>
            <a:ext cx="76501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12279" y="476672"/>
            <a:ext cx="668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THỬ TÀI THÔNG MINH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2919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0" y="5877272"/>
            <a:ext cx="1043608" cy="980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" descr="BARRE JP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77272"/>
            <a:ext cx="81369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665820" y="260648"/>
            <a:ext cx="8010636" cy="158417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8528" y="5085184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-16260" y="4077072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vi-VN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-18528" y="3038926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-36512" y="2060848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40" y="2145050"/>
            <a:ext cx="7281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948" y="4149080"/>
            <a:ext cx="790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1927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92" y="3081154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40" y="5169386"/>
            <a:ext cx="876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C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0" y="5877272"/>
            <a:ext cx="971600" cy="980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BARRE JP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82809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665820" y="260648"/>
            <a:ext cx="8226660" cy="158417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1927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8528" y="5085184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-16260" y="4077072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vi-VN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-18528" y="3038926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-36512" y="2060848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940" y="2145050"/>
            <a:ext cx="7537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948" y="4149080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292" y="3081154"/>
            <a:ext cx="569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Kan-tô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1923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192" y="5169386"/>
            <a:ext cx="4637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3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0" y="6093296"/>
            <a:ext cx="1148134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" descr="BARRE JP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34" y="6165304"/>
            <a:ext cx="803237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467544" y="2740"/>
            <a:ext cx="8226660" cy="158417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1929-1939 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9" y="3962333"/>
            <a:ext cx="3176573" cy="2130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0" y="3861048"/>
            <a:ext cx="3093143" cy="2143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9" y="1844824"/>
            <a:ext cx="3176574" cy="2071126"/>
          </a:xfrm>
          <a:prstGeom prst="rect">
            <a:avLst/>
          </a:prstGeom>
        </p:spPr>
      </p:pic>
      <p:pic>
        <p:nvPicPr>
          <p:cNvPr id="9" name="Picture 8" descr="nong nghiep TK20, nhat.jpg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975510" y="1844824"/>
            <a:ext cx="3093144" cy="201054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96156" y="4631770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5066" y="4631770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vi-VN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710" y="2484343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4634" y="2484343"/>
            <a:ext cx="665820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vi-VN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1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098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47800" y="1239083"/>
            <a:ext cx="7086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góp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tiêu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diệt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xít</a:t>
            </a:r>
            <a:r>
              <a:rPr kumimoji="0" lang="fr-FR" sz="5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chống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vệ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5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kumimoji="0" lang="fr-FR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?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762000"/>
            <a:ext cx="4114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050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giữa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Việt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Nam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Nhật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gần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1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7086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237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9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Palatin" pitchFamily="2" charset="0"/>
              </a:rPr>
              <a:t>CHÖÔNG III: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Palatin" pitchFamily="2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Palatin" pitchFamily="2" charset="0"/>
              </a:rPr>
              <a:t>CHAÂU AÙ GIÖÕA HAI CUOÄC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Palatin" pitchFamily="2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Palatin" pitchFamily="2" charset="0"/>
              </a:rPr>
              <a:t>CHIEÁN TRANH THEÁ GIÔÙI (1918 - 1939)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Univer" pitchFamily="2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Univer" pitchFamily="2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4038600" cy="25146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VNI-Times" pitchFamily="2" charset="0"/>
              </a:rPr>
              <a:t>TIẾT 27- BAØI </a:t>
            </a:r>
            <a:r>
              <a:rPr lang="en-US" sz="2400" b="1" dirty="0">
                <a:solidFill>
                  <a:schemeClr val="tx1"/>
                </a:solidFill>
                <a:latin typeface="VNI-Times" pitchFamily="2" charset="0"/>
              </a:rPr>
              <a:t>19: NHAÄT BAÛN GIÖÕA HAI CUOÄC CHIEÁN TRANH THEÁ GIÔÙI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VNI-Times" pitchFamily="2" charset="0"/>
              </a:rPr>
              <a:t>(1918 – 1939)</a:t>
            </a:r>
          </a:p>
        </p:txBody>
      </p:sp>
      <p:cxnSp>
        <p:nvCxnSpPr>
          <p:cNvPr id="8" name="Straight Connector 7"/>
          <p:cNvCxnSpPr>
            <a:endCxn id="15" idx="1"/>
          </p:cNvCxnSpPr>
          <p:nvPr/>
        </p:nvCxnSpPr>
        <p:spPr>
          <a:xfrm>
            <a:off x="4267200" y="4076700"/>
            <a:ext cx="914400" cy="124460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4" idx="1"/>
          </p:cNvCxnSpPr>
          <p:nvPr/>
        </p:nvCxnSpPr>
        <p:spPr>
          <a:xfrm flipV="1">
            <a:off x="4292600" y="2867025"/>
            <a:ext cx="889000" cy="12096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1600" y="2133600"/>
            <a:ext cx="3048000" cy="14668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I/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Nhaät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Baûn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sau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chieán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tranh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theá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giôùi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thöù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VNI-Times" pitchFamily="2" charset="0"/>
              </a:rPr>
              <a:t>nhaát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VNI-Times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4546600"/>
            <a:ext cx="3048000" cy="15494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II/ </a:t>
            </a:r>
            <a:r>
              <a:rPr lang="en-US" sz="2400" dirty="0" err="1">
                <a:solidFill>
                  <a:schemeClr val="tx1"/>
                </a:solidFill>
                <a:latin typeface="VNI-Times" pitchFamily="2" charset="0"/>
              </a:rPr>
              <a:t>Nhaät</a:t>
            </a: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Times" pitchFamily="2" charset="0"/>
              </a:rPr>
              <a:t>Baûn</a:t>
            </a: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Times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Times" pitchFamily="2" charset="0"/>
              </a:rPr>
              <a:t>nhöõng</a:t>
            </a: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Times" pitchFamily="2" charset="0"/>
              </a:rPr>
              <a:t>naêm</a:t>
            </a:r>
            <a:r>
              <a:rPr lang="en-US" sz="2400" dirty="0">
                <a:solidFill>
                  <a:schemeClr val="tx1"/>
                </a:solidFill>
                <a:latin typeface="VNI-Times" pitchFamily="2" charset="0"/>
              </a:rPr>
              <a:t> (1929 – 1939)</a:t>
            </a:r>
          </a:p>
        </p:txBody>
      </p:sp>
    </p:spTree>
    <p:extLst>
      <p:ext uri="{BB962C8B-B14F-4D97-AF65-F5344CB8AC3E}">
        <p14:creationId xmlns:p14="http://schemas.microsoft.com/office/powerpoint/2010/main" val="805873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ng nghiep TK20, n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19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i truong chung khoan newyork 19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6019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r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4400"/>
            <a:ext cx="3422406" cy="178514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black">
          <a:xfrm>
            <a:off x="2736850" y="76200"/>
            <a:ext cx="78486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</a:t>
            </a:r>
            <a:r>
              <a:rPr lang="en-US" altLang="vi-VN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CẶP ĐÔI</a:t>
            </a:r>
            <a:endParaRPr lang="en-US" altLang="vi-VN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2060"/>
                </a:solidFill>
              </a:rPr>
              <a:t>( </a:t>
            </a:r>
            <a:r>
              <a:rPr lang="en-US" altLang="vi-VN" sz="3200" dirty="0" err="1">
                <a:solidFill>
                  <a:srgbClr val="002060"/>
                </a:solidFill>
              </a:rPr>
              <a:t>Thời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gian</a:t>
            </a:r>
            <a:r>
              <a:rPr lang="en-US" altLang="vi-VN" sz="3200" dirty="0">
                <a:solidFill>
                  <a:srgbClr val="002060"/>
                </a:solidFill>
              </a:rPr>
              <a:t> : </a:t>
            </a:r>
            <a:r>
              <a:rPr lang="en-US" altLang="vi-VN" sz="3200" dirty="0" smtClean="0">
                <a:solidFill>
                  <a:srgbClr val="002060"/>
                </a:solidFill>
              </a:rPr>
              <a:t>1 </a:t>
            </a:r>
            <a:r>
              <a:rPr lang="en-US" altLang="vi-VN" sz="3200" dirty="0" err="1">
                <a:solidFill>
                  <a:srgbClr val="002060"/>
                </a:solidFill>
              </a:rPr>
              <a:t>phút</a:t>
            </a:r>
            <a:r>
              <a:rPr lang="en-US" altLang="vi-VN" sz="3200" dirty="0">
                <a:solidFill>
                  <a:srgbClr val="002060"/>
                </a:solidFill>
              </a:rPr>
              <a:t>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850" y="2590800"/>
            <a:ext cx="622935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       So </a:t>
            </a:r>
            <a:r>
              <a:rPr lang="en-US" sz="4000" b="1" dirty="0" err="1" smtClean="0">
                <a:solidFill>
                  <a:srgbClr val="0070C0"/>
                </a:solidFill>
              </a:rPr>
              <a:t>sánh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điểm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giống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khác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nhau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nền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kinh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tế</a:t>
            </a:r>
            <a:r>
              <a:rPr lang="en-US" sz="4000" b="1" dirty="0" smtClean="0">
                <a:solidFill>
                  <a:srgbClr val="0070C0"/>
                </a:solidFill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</a:rPr>
              <a:t>Nhật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Bản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Mĩ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giai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đoạn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đầu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sau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chiến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tranh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thế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giới</a:t>
            </a:r>
            <a:r>
              <a:rPr lang="en-US" sz="4000" b="1" dirty="0" smtClean="0">
                <a:solidFill>
                  <a:srgbClr val="0070C0"/>
                </a:solidFill>
              </a:rPr>
              <a:t> I 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Picture 22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14" y="2590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ình ả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4081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62800" y="1066800"/>
            <a:ext cx="1296988" cy="145573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endParaRPr lang="vi-VN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5" name="Picture 7" descr="Hình ảnh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52231"/>
            <a:ext cx="1944687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21630"/>
              </p:ext>
            </p:extLst>
          </p:nvPr>
        </p:nvGraphicFramePr>
        <p:xfrm>
          <a:off x="381000" y="1295400"/>
          <a:ext cx="8143875" cy="5442492"/>
        </p:xfrm>
        <a:graphic>
          <a:graphicData uri="http://schemas.openxmlformats.org/drawingml/2006/table">
            <a:tbl>
              <a:tblPr/>
              <a:tblGrid>
                <a:gridCol w="1561839"/>
                <a:gridCol w="3198051"/>
                <a:gridCol w="3383985"/>
              </a:tblGrid>
              <a:tr h="914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SG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SG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kumimoji="0" lang="en-SG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965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SG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1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SG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1" y="2214563"/>
            <a:ext cx="6667500" cy="15954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SG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962400"/>
            <a:ext cx="3124200" cy="2514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S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962400"/>
            <a:ext cx="3343275" cy="259080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S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92668"/>
            <a:ext cx="81438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BẢNG SO SÁNH KINH TẾ NHẬT- MỸ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677</Words>
  <Application>Microsoft Office PowerPoint</Application>
  <PresentationFormat>On-screen Show (4:3)</PresentationFormat>
  <Paragraphs>107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CHÖÔNG III:  CHAÂU AÙ GIÖÕA HAI CUOÄC  CHIEÁN TRANH THEÁ GIÔÙI (1918 - 1939)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2 </vt:lpstr>
      <vt:lpstr>PowerPoint Presentation</vt:lpstr>
      <vt:lpstr>Đặc điểm chính trị Nhật Bản giai đoạn đầu sau chiến tranh thế giới thứ nhất</vt:lpstr>
      <vt:lpstr>PowerPoint Presentation</vt:lpstr>
      <vt:lpstr>PowerPoint Presentation</vt:lpstr>
      <vt:lpstr>PowerPoint Presentation</vt:lpstr>
      <vt:lpstr>Lãnh đạo của các tập đoàn quân phiệt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</dc:title>
  <dc:creator>thuy nguyen</dc:creator>
  <cp:lastModifiedBy>Admin</cp:lastModifiedBy>
  <cp:revision>129</cp:revision>
  <dcterms:created xsi:type="dcterms:W3CDTF">2006-08-16T00:00:00Z</dcterms:created>
  <dcterms:modified xsi:type="dcterms:W3CDTF">2017-11-23T04:10:32Z</dcterms:modified>
</cp:coreProperties>
</file>