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62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1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7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1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1CFE-D3B3-4E1C-8355-7241C83FB21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98B69-4E98-4444-9042-319EB8C7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319" y="76200"/>
            <a:ext cx="85833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hiểu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chơi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dân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gian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012"/>
            <a:ext cx="9144000" cy="58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5092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271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" y="0"/>
            <a:ext cx="926224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28" y="1"/>
            <a:ext cx="9184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4228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" y="0"/>
            <a:ext cx="9138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9&quot;&gt;&lt;property id=&quot;20148&quot; value=&quot;5&quot;/&gt;&lt;property id=&quot;20300&quot; value=&quot;Slide 2&quot;/&gt;&lt;property id=&quot;20307&quot; value=&quot;257&quot;/&gt;&lt;/object&gt;&lt;object type=&quot;3&quot; unique_id=&quot;10030&quot;&gt;&lt;property id=&quot;20148&quot; value=&quot;5&quot;/&gt;&lt;property id=&quot;20300&quot; value=&quot;Slide 3&quot;/&gt;&lt;property id=&quot;20307&quot; value=&quot;258&quot;/&gt;&lt;/object&gt;&lt;object type=&quot;3&quot; unique_id=&quot;80862&quot;&gt;&lt;property id=&quot;20148&quot; value=&quot;5&quot;/&gt;&lt;property id=&quot;20300&quot; value=&quot;Slide 4&quot;/&gt;&lt;property id=&quot;20307&quot; value=&quot;259&quot;/&gt;&lt;/object&gt;&lt;object type=&quot;3&quot; unique_id=&quot;80863&quot;&gt;&lt;property id=&quot;20148&quot; value=&quot;5&quot;/&gt;&lt;property id=&quot;20300&quot; value=&quot;Slide 5&quot;/&gt;&lt;property id=&quot;20307&quot; value=&quot;260&quot;/&gt;&lt;/object&gt;&lt;object type=&quot;3&quot; unique_id=&quot;80864&quot;&gt;&lt;property id=&quot;20148&quot; value=&quot;5&quot;/&gt;&lt;property id=&quot;20300&quot; value=&quot;Slide 6&quot;/&gt;&lt;property id=&quot;20307&quot; value=&quot;261&quot;/&gt;&lt;/object&gt;&lt;object type=&quot;3&quot; unique_id=&quot;80865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9</cp:revision>
  <dcterms:created xsi:type="dcterms:W3CDTF">2017-11-18T03:17:28Z</dcterms:created>
  <dcterms:modified xsi:type="dcterms:W3CDTF">2017-11-18T07:18:56Z</dcterms:modified>
</cp:coreProperties>
</file>