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ppt" ContentType="application/vnd.ms-powerpoi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813" r:id="rId2"/>
    <p:sldMasterId id="2147483895" r:id="rId3"/>
    <p:sldMasterId id="2147483897" r:id="rId4"/>
    <p:sldMasterId id="2147483899" r:id="rId5"/>
  </p:sldMasterIdLst>
  <p:notesMasterIdLst>
    <p:notesMasterId r:id="rId25"/>
  </p:notesMasterIdLst>
  <p:handoutMasterIdLst>
    <p:handoutMasterId r:id="rId26"/>
  </p:handoutMasterIdLst>
  <p:sldIdLst>
    <p:sldId id="334" r:id="rId6"/>
    <p:sldId id="335" r:id="rId7"/>
    <p:sldId id="352" r:id="rId8"/>
    <p:sldId id="385" r:id="rId9"/>
    <p:sldId id="420" r:id="rId10"/>
    <p:sldId id="398" r:id="rId11"/>
    <p:sldId id="419" r:id="rId12"/>
    <p:sldId id="415" r:id="rId13"/>
    <p:sldId id="397" r:id="rId14"/>
    <p:sldId id="416" r:id="rId15"/>
    <p:sldId id="350" r:id="rId16"/>
    <p:sldId id="417" r:id="rId17"/>
    <p:sldId id="370" r:id="rId18"/>
    <p:sldId id="399" r:id="rId19"/>
    <p:sldId id="366" r:id="rId20"/>
    <p:sldId id="368" r:id="rId21"/>
    <p:sldId id="418" r:id="rId22"/>
    <p:sldId id="341" r:id="rId23"/>
    <p:sldId id="367" r:id="rId24"/>
  </p:sldIdLst>
  <p:sldSz cx="9144000" cy="6858000" type="screen4x3"/>
  <p:notesSz cx="6858000" cy="9144000"/>
  <p:custDataLst>
    <p:tags r:id="rId27"/>
  </p:custDataLst>
  <p:defaultTextStyle>
    <a:defPPr>
      <a:defRPr lang="af-ZA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00FF"/>
    <a:srgbClr val="FF0066"/>
    <a:srgbClr val="990000"/>
    <a:srgbClr val="0000FF"/>
    <a:srgbClr val="FFFF00"/>
    <a:srgbClr val="666699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9" autoAdjust="0"/>
    <p:restoredTop sz="96038" autoAdjust="0"/>
  </p:normalViewPr>
  <p:slideViewPr>
    <p:cSldViewPr>
      <p:cViewPr>
        <p:scale>
          <a:sx n="60" d="100"/>
          <a:sy n="60" d="100"/>
        </p:scale>
        <p:origin x="-714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44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A68031-8B7F-4DD4-86A2-563FB786A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11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f-ZA" noProof="0" smtClean="0"/>
              <a:t>Click to edit Master text styles</a:t>
            </a:r>
          </a:p>
          <a:p>
            <a:pPr lvl="1"/>
            <a:r>
              <a:rPr lang="af-ZA" noProof="0" smtClean="0"/>
              <a:t>Second level</a:t>
            </a:r>
          </a:p>
          <a:p>
            <a:pPr lvl="2"/>
            <a:r>
              <a:rPr lang="af-ZA" noProof="0" smtClean="0"/>
              <a:t>Third level</a:t>
            </a:r>
          </a:p>
          <a:p>
            <a:pPr lvl="3"/>
            <a:r>
              <a:rPr lang="af-ZA" noProof="0" smtClean="0"/>
              <a:t>Fourth level</a:t>
            </a:r>
          </a:p>
          <a:p>
            <a:pPr lvl="4"/>
            <a:r>
              <a:rPr lang="af-ZA" noProof="0" smtClean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3545E1-4B27-469E-8F6F-B906F20B6FE1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091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255D353-21A2-4783-913E-247B8D744614}" type="slidenum">
              <a:rPr lang="en-US" sz="1200">
                <a:latin typeface="Arial Unicode MS" pitchFamily="34" charset="-128"/>
              </a:rPr>
              <a:pPr algn="r" eaLnBrk="1" hangingPunct="1"/>
              <a:t>1</a:t>
            </a:fld>
            <a:endParaRPr lang="en-US" sz="1200">
              <a:latin typeface="Arial Unicode MS" pitchFamily="34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6242BF-AECD-4DF0-ABDA-5FAF275994D8}" type="slidenum">
              <a:rPr lang="af-ZA" smtClean="0"/>
              <a:pPr/>
              <a:t>2</a:t>
            </a:fld>
            <a:endParaRPr lang="af-Z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D891D3-7213-4EA3-837B-EF8B0B824DBA}" type="slidenum">
              <a:rPr lang="en-US"/>
              <a:pPr/>
              <a:t>13</a:t>
            </a:fld>
            <a:endParaRPr lang="en-US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36067EEB-F93F-4DC2-9147-4AAD7DAC039A}" type="slidenum">
              <a:rPr lang="en-US" sz="1200">
                <a:ea typeface="-윤명조230" pitchFamily="18" charset="-127"/>
                <a:cs typeface="Arial" charset="0"/>
              </a:rPr>
              <a:pPr algn="r"/>
              <a:t>13</a:t>
            </a:fld>
            <a:endParaRPr lang="en-US" sz="1200">
              <a:ea typeface="-윤명조230" pitchFamily="18" charset="-127"/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614FBD8-C2CB-4BF5-ABA8-DBBCD8BA21B5}" type="slidenum">
              <a:rPr lang="en-US" sz="1200">
                <a:latin typeface="Arial Unicode MS" pitchFamily="34" charset="-128"/>
              </a:rPr>
              <a:pPr algn="r" eaLnBrk="1" hangingPunct="1"/>
              <a:t>18</a:t>
            </a:fld>
            <a:endParaRPr lang="en-US" sz="1200">
              <a:latin typeface="Arial Unicode MS" pitchFamily="34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C817D-C00B-4C8F-8AE1-9EC6B252B29A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4119F-CFB1-4AA5-BDB8-8F14B11F8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43979-DF73-40C8-8E48-896253B9E8E7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C321-7F77-4C24-92BC-A6E1C152C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ADC7F-2F8E-4873-B1ED-B3DF1F320AD7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886CF-9F7C-4235-85B0-D5475DF2C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9BC3AE-EDBB-42F5-8FA8-35650AC5570C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F47DA5-A62F-4853-A94F-DE589EE59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C916F-1AF7-4CE7-928A-1DC528711841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C0FC-6809-41B7-AE60-A2D8ECB65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94B1D-6C14-4744-807C-15A087214D42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E3A15-742F-490D-84D6-3F41357E8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BEA6-905A-4F3F-8C28-5BBFFD2BBADD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39E75-D618-413C-AB87-06266A04D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7F230-225D-4524-9D62-B25D63456869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BBB1D-F9FA-4F70-B923-C4E493EF6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F8533-EF32-46F2-BF78-EED27EF47534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FB8-55C8-4BE3-B854-C170C2A4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0283D-9F34-407E-9CE1-9A76348C731C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C15E9-A403-44FE-87EC-F9A8C9A59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8321-9048-443C-8B9B-F2F435FC942B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2DBA6-1D7F-4B13-AF49-1FCE8E4D9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A8B72-74E1-4AFA-8352-4BA8D4C1A4D3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23087-633D-4236-9B67-34F7EEE05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560ED-3F4F-4F08-835B-4CFB8691E4D5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91169-204D-49F7-A391-EAF1095F6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A4268-89FF-460F-B455-C9CB4BD224D9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A2C14-09F2-4B44-858A-1577E985B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EDF3F-1688-4687-A349-5888962AE87A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AC196-C04E-4168-88E4-1D5AD40FF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733E7-B55C-47B2-A552-38BAF5175E50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8DC63-33CF-47B1-898D-27E449C32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4EAF7-0C55-45C7-801B-C3C9368A80A0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6F6FA-6A86-48E2-81AB-BCDE2AC5B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993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DCEFF-927D-4FE9-924B-ED530C405D55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0239AA-5994-4138-887D-B4B3A9083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7738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7739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35F19D-97B5-47BE-B577-CE4FE02A761F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E886B8-F35E-4F7E-981A-82C32CE04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0B505B-AFB0-468B-9900-7A633FCAC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CAD6E3-F7C8-494C-AF8D-0FFF0987B438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10D3B-FFEF-41A4-BE3B-2EFF8A0E9111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437AC-CA6F-4EB5-B2CE-36DD64346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9410E-A862-40E9-AEDE-ADB130A63884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16167-FC3D-42E4-8E72-E45342B94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85F82-C187-444A-8609-D5142A4CF15B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E39B-83A3-4AB7-B131-E5719D3AD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30965-6345-4A5E-8B30-FBB4CD81DB5F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C2289-80F6-4E12-8A9F-F5559E6E0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D675D-B068-4A3C-A0A3-A0EBA4EE39B3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C1375-B29D-4893-A906-CCCB6F2E7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DD431-79BC-4C3A-BEB0-BED87EFBD083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C1A1-7FAA-4935-A0BC-38FEDC03C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C1E6A-95D9-47B1-BB57-9371CA68D10D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671C5-A249-4092-9100-60D512A7C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fld id="{5FD7A9A8-DEC2-4ECA-A607-3FD753B31361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7007470-81F8-4111-8124-8A793E90A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1" r:id="rId2"/>
    <p:sldLayoutId id="2147483880" r:id="rId3"/>
    <p:sldLayoutId id="2147483879" r:id="rId4"/>
    <p:sldLayoutId id="2147483878" r:id="rId5"/>
    <p:sldLayoutId id="2147483877" r:id="rId6"/>
    <p:sldLayoutId id="2147483876" r:id="rId7"/>
    <p:sldLayoutId id="2147483875" r:id="rId8"/>
    <p:sldLayoutId id="2147483874" r:id="rId9"/>
    <p:sldLayoutId id="2147483873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3984150-3275-4950-BBD9-8E8D19077033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E6B0AF9-C611-4D48-BD58-EE0FAE3D0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893" r:id="rId2"/>
    <p:sldLayoutId id="2147483892" r:id="rId3"/>
    <p:sldLayoutId id="2147483891" r:id="rId4"/>
    <p:sldLayoutId id="2147483890" r:id="rId5"/>
    <p:sldLayoutId id="2147483889" r:id="rId6"/>
    <p:sldLayoutId id="2147483888" r:id="rId7"/>
    <p:sldLayoutId id="2147483887" r:id="rId8"/>
    <p:sldLayoutId id="2147483886" r:id="rId9"/>
    <p:sldLayoutId id="2147483885" r:id="rId10"/>
    <p:sldLayoutId id="2147483884" r:id="rId11"/>
    <p:sldLayoutId id="2147483883" r:id="rId12"/>
    <p:sldLayoutId id="2147483894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/>
      <p:bldP spid="1720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0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20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mtClean="0"/>
            </a:lvl1pPr>
          </a:lstStyle>
          <a:p>
            <a:pPr>
              <a:defRPr/>
            </a:pPr>
            <a:fld id="{3375941B-1AEB-4E1F-8DFA-14CDFA3C21A8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21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7B6C0FBF-1D57-4B36-A133-97F363295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17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718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9" name="Rectangle 220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D93F305-0E0A-46C3-9AFE-353B423A98C5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  <p:sp>
        <p:nvSpPr>
          <p:cNvPr id="440" name="Rectangle 2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" name="Rectangle 2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C0656F5-5B51-4E6A-850B-054BB0E92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0A828C6-609D-4541-A6F9-D06E46A0F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772CD67-9566-48EE-9885-A280BBC0071D}" type="datetimeFigureOut">
              <a:rPr lang="en-US"/>
              <a:pPr>
                <a:defRPr/>
              </a:pPr>
              <a:t>24/11/2017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6.wav"/><Relationship Id="rId7" Type="http://schemas.openxmlformats.org/officeDocument/2006/relationships/image" Target="../media/image20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jpeg"/><Relationship Id="rId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wm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jpeg"/><Relationship Id="rId10" Type="http://schemas.openxmlformats.org/officeDocument/2006/relationships/image" Target="../media/image28.gif"/><Relationship Id="rId4" Type="http://schemas.openxmlformats.org/officeDocument/2006/relationships/image" Target="../media/image22.jpeg"/><Relationship Id="rId9" Type="http://schemas.openxmlformats.org/officeDocument/2006/relationships/image" Target="../media/image27.gif"/><Relationship Id="rId1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file:///C:\Users\LENOVO\Desktop\Vua%20H&#249;ng%201.mp4" TargetMode="External"/><Relationship Id="rId5" Type="http://schemas.openxmlformats.org/officeDocument/2006/relationships/image" Target="../media/image33.jpeg"/><Relationship Id="rId4" Type="http://schemas.openxmlformats.org/officeDocument/2006/relationships/hyperlink" Target="../L&#7901;i%20d&#7841;y%20c&#7911;a%20B&#225;c%20v&#7899;i%20chi&#7871;n%20s&#7929;%20khi%20th&#259;m%20&#272;&#7873;n%20H&#249;ng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w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emf"/><Relationship Id="rId4" Type="http://schemas.openxmlformats.org/officeDocument/2006/relationships/oleObject" Target="../embeddings/Microsoft_PowerPoint_97-2003_Presentation1.ppt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DongMauLacHongBeat-Beat_3gpmu.mp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hyperlink" Target="../d&#242;ng%20m&#225;u%20l&#7841;c%20h&#7891;ng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Win7\Downloads\gioto%20HV1.avi" TargetMode="External"/><Relationship Id="rId5" Type="http://schemas.openxmlformats.org/officeDocument/2006/relationships/hyperlink" Target="C&#7853;n%20c&#7843;nh%20gi&#7895;%20t&#7893;%20h&#249;ng%20v&#432;&#417;ng%2010-3%20t&#7841;i%20ph&#250;%20th&#7885;%20(video%204k).mp4" TargetMode="Externa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715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   </a:t>
            </a:r>
          </a:p>
        </p:txBody>
      </p:sp>
      <p:sp>
        <p:nvSpPr>
          <p:cNvPr id="10243" name="Text Box 18"/>
          <p:cNvSpPr txBox="1">
            <a:spLocks noChangeArrowheads="1"/>
          </p:cNvSpPr>
          <p:nvPr/>
        </p:nvSpPr>
        <p:spPr bwMode="auto">
          <a:xfrm>
            <a:off x="838200" y="1828800"/>
            <a:ext cx="662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     </a:t>
            </a:r>
            <a:endParaRPr lang="en-US" sz="3600"/>
          </a:p>
        </p:txBody>
      </p:sp>
      <p:pic>
        <p:nvPicPr>
          <p:cNvPr id="4119" name="Picture 23" descr="tdongva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2000"/>
          </a:blip>
          <a:srcRect/>
          <a:stretch>
            <a:fillRect/>
          </a:stretch>
        </p:blipFill>
        <p:spPr bwMode="auto">
          <a:xfrm>
            <a:off x="1331168" y="44624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1000" y="3344863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909638" y="4333875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400" b="1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3" name="WordArt 29"/>
          <p:cNvSpPr>
            <a:spLocks noChangeArrowheads="1" noChangeShapeType="1" noTextEdit="1"/>
          </p:cNvSpPr>
          <p:nvPr/>
        </p:nvSpPr>
        <p:spPr bwMode="auto">
          <a:xfrm>
            <a:off x="683568" y="1268760"/>
            <a:ext cx="7543800" cy="3581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2056"/>
              </a:avLst>
            </a:prstTxWarp>
          </a:bodyPr>
          <a:lstStyle/>
          <a:p>
            <a:pPr algn="ctr">
              <a:defRPr/>
            </a:pPr>
            <a:r>
              <a:rPr lang="vi-VN" sz="4000" kern="10" dirty="0">
                <a:ln w="1905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Nhiệt liệt chào mừng </a:t>
            </a:r>
          </a:p>
          <a:p>
            <a:pPr algn="ctr">
              <a:defRPr/>
            </a:pPr>
            <a:r>
              <a:rPr lang="vi-VN" sz="4000" kern="10" dirty="0">
                <a:ln w="1905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Các thầy cô giáo về dự giờ học </a:t>
            </a:r>
            <a:r>
              <a:rPr lang="vi-VN" sz="4000" kern="10" dirty="0">
                <a:ln w="1905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Arial" pitchFamily="34" charset="0"/>
              </a:rPr>
              <a:t>! 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1381125" y="4134643"/>
            <a:ext cx="6238875" cy="8604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Time" pitchFamily="34" charset="0"/>
              </a:rPr>
              <a:t>Gi</a:t>
            </a:r>
            <a:r>
              <a:rPr lang="vi-VN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áo viên</a:t>
            </a: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Time" pitchFamily="34" charset="0"/>
              </a:rPr>
              <a:t>: </a:t>
            </a:r>
            <a:r>
              <a:rPr lang="en-US" sz="4400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Tơ</a:t>
            </a:r>
            <a:endParaRPr lang="en-US" sz="4400" kern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31840" y="4941168"/>
            <a:ext cx="2444467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4000" b="1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A2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59023"/>
            <a:ext cx="360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Trường THCS Ngọc Thụy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  <p:bldP spid="13" grpId="0" animBg="1"/>
      <p:bldP spid="13" grpId="1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435404"/>
            <a:ext cx="80010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dirty="0" smtClean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9600" b="1" cap="all" spc="0" dirty="0">
              <a:ln w="0"/>
              <a:solidFill>
                <a:srgbClr val="FF0066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3" name="Picture 1" descr="C:\Users\Win7\Desktop\tatoo-okviri_Okviri_full_2111_988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771"/>
            <a:ext cx="9143999" cy="683622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33400" y="980728"/>
            <a:ext cx="792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i-FI" sz="3200" b="1" i="1" dirty="0" smtClean="0">
                <a:solidFill>
                  <a:srgbClr val="6600CC"/>
                </a:solidFill>
                <a:latin typeface=".VnTifani Heavy" pitchFamily="34" charset="0"/>
                <a:cs typeface="Arial" charset="0"/>
              </a:rPr>
              <a:t>Luật chơi</a:t>
            </a:r>
            <a:endParaRPr lang="fi-FI" sz="3200" b="1" u="sng" dirty="0">
              <a:solidFill>
                <a:srgbClr val="6600CC"/>
              </a:solidFill>
              <a:latin typeface=".VnTifani Heavy" pitchFamily="34" charset="0"/>
            </a:endParaRPr>
          </a:p>
        </p:txBody>
      </p:sp>
      <p:pic>
        <p:nvPicPr>
          <p:cNvPr id="84997" name="Picture 5" descr="BELLS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4328" y="-42267"/>
            <a:ext cx="1676400" cy="1743075"/>
          </a:xfrm>
          <a:prstGeom prst="rect">
            <a:avLst/>
          </a:prstGeom>
          <a:noFill/>
        </p:spPr>
      </p:pic>
      <p:pic>
        <p:nvPicPr>
          <p:cNvPr id="84998" name="Picture 6" descr="WEDBE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496" y="100608"/>
            <a:ext cx="1600200" cy="1600200"/>
          </a:xfrm>
          <a:prstGeom prst="rect">
            <a:avLst/>
          </a:prstGeom>
          <a:noFill/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17512" y="1624732"/>
            <a:ext cx="8763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 eaLnBrk="1" hangingPunct="1">
              <a:spcBef>
                <a:spcPct val="50000"/>
              </a:spcBef>
              <a:buFontTx/>
              <a:buChar char="-"/>
            </a:pPr>
            <a:r>
              <a:rPr lang="fi-FI" sz="2800" b="1" dirty="0" smtClean="0">
                <a:latin typeface="Times New Roman" pitchFamily="18" charset="0"/>
              </a:rPr>
              <a:t>Có 6 dãy ô chữ gợi ý.</a:t>
            </a:r>
          </a:p>
          <a:p>
            <a:pPr marL="342900" indent="-342900" algn="l" eaLnBrk="1" hangingPunct="1">
              <a:spcBef>
                <a:spcPct val="50000"/>
              </a:spcBef>
              <a:buFontTx/>
              <a:buChar char="-"/>
            </a:pPr>
            <a:r>
              <a:rPr lang="fi-FI" sz="2800" b="1" dirty="0" smtClean="0">
                <a:latin typeface="Times New Roman" pitchFamily="18" charset="0"/>
              </a:rPr>
              <a:t>Mỗi bạn </a:t>
            </a:r>
            <a:r>
              <a:rPr lang="fi-FI" sz="2800" b="1" dirty="0">
                <a:latin typeface="Times New Roman" pitchFamily="18" charset="0"/>
              </a:rPr>
              <a:t>lần lượt chọn </a:t>
            </a:r>
            <a:r>
              <a:rPr lang="fi-FI" sz="2800" b="1" dirty="0" smtClean="0">
                <a:latin typeface="Times New Roman" pitchFamily="18" charset="0"/>
              </a:rPr>
              <a:t>một ô </a:t>
            </a:r>
            <a:r>
              <a:rPr lang="fi-FI" sz="2800" b="1" dirty="0">
                <a:latin typeface="Times New Roman" pitchFamily="18" charset="0"/>
              </a:rPr>
              <a:t>chữ, thời gian </a:t>
            </a:r>
            <a:r>
              <a:rPr lang="fi-FI" sz="2800" b="1" dirty="0" smtClean="0">
                <a:latin typeface="Times New Roman" pitchFamily="18" charset="0"/>
              </a:rPr>
              <a:t>suy nghĩ tối đa là </a:t>
            </a:r>
            <a:r>
              <a:rPr lang="fi-FI" sz="2800" b="1" dirty="0">
                <a:latin typeface="Times New Roman" pitchFamily="18" charset="0"/>
              </a:rPr>
              <a:t>15 </a:t>
            </a:r>
            <a:r>
              <a:rPr lang="fi-FI" sz="2800" b="1" dirty="0" smtClean="0">
                <a:latin typeface="Times New Roman" pitchFamily="18" charset="0"/>
              </a:rPr>
              <a:t>giây.</a:t>
            </a:r>
          </a:p>
          <a:p>
            <a:pPr marL="342900" indent="-342900" algn="l" eaLnBrk="1" hangingPunct="1">
              <a:spcBef>
                <a:spcPct val="50000"/>
              </a:spcBef>
              <a:buFontTx/>
              <a:buChar char="-"/>
            </a:pPr>
            <a:r>
              <a:rPr lang="fi-FI" sz="2800" b="1" dirty="0">
                <a:latin typeface="Times New Roman" pitchFamily="18" charset="0"/>
              </a:rPr>
              <a:t>N</a:t>
            </a:r>
            <a:r>
              <a:rPr lang="fi-FI" sz="2800" b="1" dirty="0" smtClean="0">
                <a:latin typeface="Times New Roman" pitchFamily="18" charset="0"/>
              </a:rPr>
              <a:t>ếu trả </a:t>
            </a:r>
            <a:r>
              <a:rPr lang="fi-FI" sz="2800" b="1" dirty="0">
                <a:latin typeface="Times New Roman" pitchFamily="18" charset="0"/>
              </a:rPr>
              <a:t>lời </a:t>
            </a:r>
            <a:r>
              <a:rPr lang="fi-FI" sz="2800" b="1" dirty="0" smtClean="0">
                <a:latin typeface="Times New Roman" pitchFamily="18" charset="0"/>
              </a:rPr>
              <a:t>đúng bạn sẽ nhận </a:t>
            </a:r>
            <a:r>
              <a:rPr lang="fi-FI" sz="2800" b="1" dirty="0">
                <a:latin typeface="Times New Roman" pitchFamily="18" charset="0"/>
              </a:rPr>
              <a:t>được </a:t>
            </a:r>
            <a:r>
              <a:rPr lang="fi-FI" sz="2800" b="1" dirty="0" smtClean="0">
                <a:latin typeface="Times New Roman" pitchFamily="18" charset="0"/>
              </a:rPr>
              <a:t>một phần quà. </a:t>
            </a:r>
            <a:r>
              <a:rPr lang="fi-FI" sz="2800" b="1" dirty="0">
                <a:latin typeface="Times New Roman" pitchFamily="18" charset="0"/>
              </a:rPr>
              <a:t>Nếu trả lời sai</a:t>
            </a:r>
            <a:r>
              <a:rPr lang="fi-FI" sz="2800" b="1" dirty="0" smtClean="0">
                <a:latin typeface="Times New Roman" pitchFamily="18" charset="0"/>
              </a:rPr>
              <a:t>, </a:t>
            </a:r>
            <a:r>
              <a:rPr lang="fi-FI" sz="2800" b="1" dirty="0">
                <a:latin typeface="Times New Roman" pitchFamily="18" charset="0"/>
              </a:rPr>
              <a:t>bạn </a:t>
            </a:r>
            <a:r>
              <a:rPr lang="fi-FI" sz="2800" b="1" dirty="0" smtClean="0">
                <a:latin typeface="Times New Roman" pitchFamily="18" charset="0"/>
              </a:rPr>
              <a:t>khác có </a:t>
            </a:r>
            <a:r>
              <a:rPr lang="fi-FI" sz="2800" b="1" dirty="0">
                <a:latin typeface="Times New Roman" pitchFamily="18" charset="0"/>
              </a:rPr>
              <a:t>quyền trả lời. 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123728" y="4523636"/>
            <a:ext cx="4968552" cy="156966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 smtClean="0">
                <a:latin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xung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phong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giải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chìa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khóa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sẽ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nhận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phần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quà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9" name="Picture 21" descr="Vui de hoc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3608" y="223063"/>
            <a:ext cx="4992688" cy="68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DEH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utoUpdateAnimBg="0"/>
      <p:bldP spid="84999" grpId="0" build="allAtOnce"/>
      <p:bldP spid="850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 descr="Parchment"/>
          <p:cNvSpPr>
            <a:spLocks noChangeArrowheads="1"/>
          </p:cNvSpPr>
          <p:nvPr/>
        </p:nvSpPr>
        <p:spPr bwMode="auto">
          <a:xfrm>
            <a:off x="1271350" y="5559126"/>
            <a:ext cx="8037110" cy="106577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9876" name="Rectangle 4" descr="Parchment"/>
          <p:cNvSpPr>
            <a:spLocks noChangeArrowheads="1"/>
          </p:cNvSpPr>
          <p:nvPr/>
        </p:nvSpPr>
        <p:spPr bwMode="auto">
          <a:xfrm>
            <a:off x="1271350" y="5563429"/>
            <a:ext cx="8037110" cy="106434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7" name="Rectangle 5" descr="Parchment"/>
          <p:cNvSpPr>
            <a:spLocks noChangeArrowheads="1"/>
          </p:cNvSpPr>
          <p:nvPr/>
        </p:nvSpPr>
        <p:spPr bwMode="auto">
          <a:xfrm>
            <a:off x="1271350" y="5563429"/>
            <a:ext cx="8037110" cy="106577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ta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8" name="Rectangle 6" descr="Parchment"/>
          <p:cNvSpPr>
            <a:spLocks noChangeArrowheads="1"/>
          </p:cNvSpPr>
          <p:nvPr/>
        </p:nvSpPr>
        <p:spPr bwMode="auto">
          <a:xfrm>
            <a:off x="1277070" y="5563429"/>
            <a:ext cx="8037110" cy="106434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4: Ai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9879" name="Rectangle 7" descr="Parchment"/>
          <p:cNvSpPr>
            <a:spLocks noChangeArrowheads="1"/>
          </p:cNvSpPr>
          <p:nvPr/>
        </p:nvSpPr>
        <p:spPr bwMode="auto">
          <a:xfrm>
            <a:off x="1277070" y="5563429"/>
            <a:ext cx="8037110" cy="1067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5: 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0" name="Rectangle 8" descr="Parchment"/>
          <p:cNvSpPr>
            <a:spLocks noChangeArrowheads="1"/>
          </p:cNvSpPr>
          <p:nvPr/>
        </p:nvSpPr>
        <p:spPr bwMode="auto">
          <a:xfrm>
            <a:off x="1271350" y="5563429"/>
            <a:ext cx="8037110" cy="1067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9881" name="Rectangle 9" descr="Parchment"/>
          <p:cNvSpPr>
            <a:spLocks noChangeArrowheads="1"/>
          </p:cNvSpPr>
          <p:nvPr/>
        </p:nvSpPr>
        <p:spPr bwMode="auto">
          <a:xfrm>
            <a:off x="1208427" y="5296625"/>
            <a:ext cx="8293096" cy="14372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9882" name="Picture 10" descr="so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880739"/>
            <a:ext cx="533423" cy="5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1" descr="so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3548775"/>
            <a:ext cx="533423" cy="5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12" descr="so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1414346"/>
            <a:ext cx="533423" cy="5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so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1947953"/>
            <a:ext cx="533423" cy="5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14" descr="so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2481560"/>
            <a:ext cx="533423" cy="5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15" descr="so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3015167"/>
            <a:ext cx="533423" cy="5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88" name="Group 16"/>
          <p:cNvGraphicFramePr>
            <a:graphicFrameLocks noGrp="1"/>
          </p:cNvGraphicFramePr>
          <p:nvPr/>
        </p:nvGraphicFramePr>
        <p:xfrm>
          <a:off x="1620293" y="929509"/>
          <a:ext cx="4118661" cy="518057"/>
        </p:xfrm>
        <a:graphic>
          <a:graphicData uri="http://schemas.openxmlformats.org/drawingml/2006/table">
            <a:tbl>
              <a:tblPr/>
              <a:tblGrid>
                <a:gridCol w="457629"/>
                <a:gridCol w="457629"/>
                <a:gridCol w="457629"/>
                <a:gridCol w="457629"/>
                <a:gridCol w="457629"/>
                <a:gridCol w="457629"/>
                <a:gridCol w="457629"/>
                <a:gridCol w="457629"/>
                <a:gridCol w="457629"/>
              </a:tblGrid>
              <a:tr h="518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79904" name="Group 32"/>
          <p:cNvGraphicFramePr>
            <a:graphicFrameLocks noGrp="1"/>
          </p:cNvGraphicFramePr>
          <p:nvPr/>
        </p:nvGraphicFramePr>
        <p:xfrm>
          <a:off x="1620294" y="929510"/>
          <a:ext cx="4255947" cy="519263"/>
        </p:xfrm>
        <a:graphic>
          <a:graphicData uri="http://schemas.openxmlformats.org/drawingml/2006/table">
            <a:tbl>
              <a:tblPr/>
              <a:tblGrid>
                <a:gridCol w="472883"/>
                <a:gridCol w="472883"/>
                <a:gridCol w="472883"/>
                <a:gridCol w="472883"/>
                <a:gridCol w="472883"/>
                <a:gridCol w="472883"/>
                <a:gridCol w="472883"/>
                <a:gridCol w="472883"/>
                <a:gridCol w="472883"/>
              </a:tblGrid>
              <a:tr h="519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802" marB="458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Ù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G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V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Ư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Ơ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G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79920" name="Group 48"/>
          <p:cNvGraphicFramePr>
            <a:graphicFrameLocks noGrp="1"/>
          </p:cNvGraphicFramePr>
          <p:nvPr/>
        </p:nvGraphicFramePr>
        <p:xfrm>
          <a:off x="3542336" y="1463116"/>
          <a:ext cx="3302078" cy="518057"/>
        </p:xfrm>
        <a:graphic>
          <a:graphicData uri="http://schemas.openxmlformats.org/drawingml/2006/table">
            <a:tbl>
              <a:tblPr/>
              <a:tblGrid>
                <a:gridCol w="471930"/>
                <a:gridCol w="470499"/>
                <a:gridCol w="471930"/>
                <a:gridCol w="473360"/>
                <a:gridCol w="471930"/>
                <a:gridCol w="471930"/>
                <a:gridCol w="470499"/>
              </a:tblGrid>
              <a:tr h="518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79938" name="Group 66"/>
          <p:cNvGraphicFramePr>
            <a:graphicFrameLocks noGrp="1"/>
          </p:cNvGraphicFramePr>
          <p:nvPr/>
        </p:nvGraphicFramePr>
        <p:xfrm>
          <a:off x="3535184" y="1463116"/>
          <a:ext cx="3302080" cy="518057"/>
        </p:xfrm>
        <a:graphic>
          <a:graphicData uri="http://schemas.openxmlformats.org/drawingml/2006/table">
            <a:tbl>
              <a:tblPr/>
              <a:tblGrid>
                <a:gridCol w="471930"/>
                <a:gridCol w="471930"/>
                <a:gridCol w="471930"/>
                <a:gridCol w="471930"/>
                <a:gridCol w="470500"/>
                <a:gridCol w="471930"/>
                <a:gridCol w="471930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B</a:t>
                      </a: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Ạ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Ạ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79956" name="Group 84"/>
          <p:cNvGraphicFramePr>
            <a:graphicFrameLocks noGrp="1"/>
          </p:cNvGraphicFramePr>
          <p:nvPr/>
        </p:nvGraphicFramePr>
        <p:xfrm>
          <a:off x="2581314" y="1996723"/>
          <a:ext cx="4805107" cy="518057"/>
        </p:xfrm>
        <a:graphic>
          <a:graphicData uri="http://schemas.openxmlformats.org/drawingml/2006/table">
            <a:tbl>
              <a:tblPr/>
              <a:tblGrid>
                <a:gridCol w="481244"/>
                <a:gridCol w="479778"/>
                <a:gridCol w="513424"/>
                <a:gridCol w="449062"/>
                <a:gridCol w="481243"/>
                <a:gridCol w="481244"/>
                <a:gridCol w="479778"/>
                <a:gridCol w="479778"/>
                <a:gridCol w="479778"/>
                <a:gridCol w="479778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79976" name="Group 104"/>
          <p:cNvGraphicFramePr>
            <a:graphicFrameLocks noGrp="1"/>
          </p:cNvGraphicFramePr>
          <p:nvPr/>
        </p:nvGraphicFramePr>
        <p:xfrm>
          <a:off x="2581314" y="2015372"/>
          <a:ext cx="4873750" cy="519263"/>
        </p:xfrm>
        <a:graphic>
          <a:graphicData uri="http://schemas.openxmlformats.org/drawingml/2006/table">
            <a:tbl>
              <a:tblPr/>
              <a:tblGrid>
                <a:gridCol w="487375"/>
                <a:gridCol w="487375"/>
                <a:gridCol w="487375"/>
                <a:gridCol w="487375"/>
                <a:gridCol w="487375"/>
                <a:gridCol w="487375"/>
                <a:gridCol w="487375"/>
                <a:gridCol w="487375"/>
                <a:gridCol w="487375"/>
                <a:gridCol w="487375"/>
              </a:tblGrid>
              <a:tr h="519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T</a:t>
                      </a:r>
                    </a:p>
                  </a:txBody>
                  <a:tcPr marT="45802" marB="458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Á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G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I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Ó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G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79996" name="Group 124"/>
          <p:cNvGraphicFramePr>
            <a:graphicFrameLocks noGrp="1"/>
          </p:cNvGraphicFramePr>
          <p:nvPr/>
        </p:nvGraphicFramePr>
        <p:xfrm>
          <a:off x="3542335" y="2530331"/>
          <a:ext cx="3432218" cy="518057"/>
        </p:xfrm>
        <a:graphic>
          <a:graphicData uri="http://schemas.openxmlformats.org/drawingml/2006/table">
            <a:tbl>
              <a:tblPr/>
              <a:tblGrid>
                <a:gridCol w="492663"/>
                <a:gridCol w="488184"/>
                <a:gridCol w="492663"/>
                <a:gridCol w="489677"/>
                <a:gridCol w="489677"/>
                <a:gridCol w="489677"/>
                <a:gridCol w="489677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80024" name="Group 152"/>
          <p:cNvGraphicFramePr>
            <a:graphicFrameLocks noGrp="1"/>
          </p:cNvGraphicFramePr>
          <p:nvPr/>
        </p:nvGraphicFramePr>
        <p:xfrm>
          <a:off x="3542335" y="2530331"/>
          <a:ext cx="3432220" cy="518057"/>
        </p:xfrm>
        <a:graphic>
          <a:graphicData uri="http://schemas.openxmlformats.org/drawingml/2006/table">
            <a:tbl>
              <a:tblPr/>
              <a:tblGrid>
                <a:gridCol w="490101"/>
                <a:gridCol w="491611"/>
                <a:gridCol w="490104"/>
                <a:gridCol w="490101"/>
                <a:gridCol w="490101"/>
                <a:gridCol w="490101"/>
                <a:gridCol w="490101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B</a:t>
                      </a: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Ồ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Í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80052" name="Group 180"/>
          <p:cNvGraphicFramePr>
            <a:graphicFrameLocks noGrp="1"/>
          </p:cNvGraphicFramePr>
          <p:nvPr/>
        </p:nvGraphicFramePr>
        <p:xfrm>
          <a:off x="1963515" y="3063938"/>
          <a:ext cx="4050020" cy="518057"/>
        </p:xfrm>
        <a:graphic>
          <a:graphicData uri="http://schemas.openxmlformats.org/drawingml/2006/table">
            <a:tbl>
              <a:tblPr/>
              <a:tblGrid>
                <a:gridCol w="506445"/>
                <a:gridCol w="504905"/>
                <a:gridCol w="506445"/>
                <a:gridCol w="506445"/>
                <a:gridCol w="506445"/>
                <a:gridCol w="506445"/>
                <a:gridCol w="506445"/>
                <a:gridCol w="506445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80070" name="Group 198"/>
          <p:cNvGraphicFramePr>
            <a:graphicFrameLocks noGrp="1"/>
          </p:cNvGraphicFramePr>
          <p:nvPr/>
        </p:nvGraphicFramePr>
        <p:xfrm>
          <a:off x="1963515" y="3081151"/>
          <a:ext cx="4050019" cy="518057"/>
        </p:xfrm>
        <a:graphic>
          <a:graphicData uri="http://schemas.openxmlformats.org/drawingml/2006/table">
            <a:tbl>
              <a:tblPr/>
              <a:tblGrid>
                <a:gridCol w="507217"/>
                <a:gridCol w="505674"/>
                <a:gridCol w="507215"/>
                <a:gridCol w="505674"/>
                <a:gridCol w="507217"/>
                <a:gridCol w="505674"/>
                <a:gridCol w="505674"/>
                <a:gridCol w="505674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L</a:t>
                      </a: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Ạ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T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Ư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Ớ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G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80088" name="Group 216"/>
          <p:cNvGraphicFramePr>
            <a:graphicFrameLocks noGrp="1"/>
          </p:cNvGraphicFramePr>
          <p:nvPr/>
        </p:nvGraphicFramePr>
        <p:xfrm>
          <a:off x="2426865" y="3597545"/>
          <a:ext cx="3586668" cy="518057"/>
        </p:xfrm>
        <a:graphic>
          <a:graphicData uri="http://schemas.openxmlformats.org/drawingml/2006/table">
            <a:tbl>
              <a:tblPr/>
              <a:tblGrid>
                <a:gridCol w="512603"/>
                <a:gridCol w="511046"/>
                <a:gridCol w="512604"/>
                <a:gridCol w="512603"/>
                <a:gridCol w="512604"/>
                <a:gridCol w="512604"/>
                <a:gridCol w="512604"/>
              </a:tblGrid>
              <a:tr h="518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80102" name="Group 230"/>
          <p:cNvGraphicFramePr>
            <a:graphicFrameLocks noGrp="1"/>
          </p:cNvGraphicFramePr>
          <p:nvPr/>
        </p:nvGraphicFramePr>
        <p:xfrm>
          <a:off x="2428294" y="3598980"/>
          <a:ext cx="3585238" cy="519263"/>
        </p:xfrm>
        <a:graphic>
          <a:graphicData uri="http://schemas.openxmlformats.org/drawingml/2006/table">
            <a:tbl>
              <a:tblPr/>
              <a:tblGrid>
                <a:gridCol w="512622"/>
                <a:gridCol w="511064"/>
                <a:gridCol w="512622"/>
                <a:gridCol w="511064"/>
                <a:gridCol w="512622"/>
                <a:gridCol w="512622"/>
                <a:gridCol w="512622"/>
              </a:tblGrid>
              <a:tr h="519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Q</a:t>
                      </a:r>
                    </a:p>
                  </a:txBody>
                  <a:tcPr marT="45802" marB="458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U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Â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Đ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Ộ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I</a:t>
                      </a:r>
                    </a:p>
                  </a:txBody>
                  <a:tcPr marT="45802" marB="458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80116" name="Oval 244"/>
          <p:cNvSpPr>
            <a:spLocks noChangeArrowheads="1"/>
          </p:cNvSpPr>
          <p:nvPr/>
        </p:nvSpPr>
        <p:spPr bwMode="auto">
          <a:xfrm>
            <a:off x="8210152" y="915165"/>
            <a:ext cx="533423" cy="53360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80117" name="Oval 245"/>
          <p:cNvSpPr>
            <a:spLocks noChangeArrowheads="1"/>
          </p:cNvSpPr>
          <p:nvPr/>
        </p:nvSpPr>
        <p:spPr bwMode="auto">
          <a:xfrm>
            <a:off x="8210152" y="1448772"/>
            <a:ext cx="533423" cy="53360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80118" name="Oval 246"/>
          <p:cNvSpPr>
            <a:spLocks noChangeArrowheads="1"/>
          </p:cNvSpPr>
          <p:nvPr/>
        </p:nvSpPr>
        <p:spPr bwMode="auto">
          <a:xfrm>
            <a:off x="8210152" y="1982379"/>
            <a:ext cx="533423" cy="53360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80119" name="Oval 247"/>
          <p:cNvSpPr>
            <a:spLocks noChangeArrowheads="1"/>
          </p:cNvSpPr>
          <p:nvPr/>
        </p:nvSpPr>
        <p:spPr bwMode="auto">
          <a:xfrm>
            <a:off x="8210152" y="2515987"/>
            <a:ext cx="533423" cy="53360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80120" name="Oval 248"/>
          <p:cNvSpPr>
            <a:spLocks noChangeArrowheads="1"/>
          </p:cNvSpPr>
          <p:nvPr/>
        </p:nvSpPr>
        <p:spPr bwMode="auto">
          <a:xfrm>
            <a:off x="8210152" y="3049594"/>
            <a:ext cx="533423" cy="53360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80121" name="Oval 249"/>
          <p:cNvSpPr>
            <a:spLocks noChangeArrowheads="1"/>
          </p:cNvSpPr>
          <p:nvPr/>
        </p:nvSpPr>
        <p:spPr bwMode="auto">
          <a:xfrm>
            <a:off x="8210152" y="3583201"/>
            <a:ext cx="533423" cy="5307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F</a:t>
            </a:r>
          </a:p>
        </p:txBody>
      </p:sp>
      <p:pic>
        <p:nvPicPr>
          <p:cNvPr id="3333" name="Picture 252" descr="si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5" y="5559126"/>
            <a:ext cx="838033" cy="106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142" name="Picture 270" descr="Chia Kho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96023" flipV="1">
            <a:off x="1030549" y="4601355"/>
            <a:ext cx="834837" cy="28172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5" name="Rectangle 271"/>
          <p:cNvSpPr>
            <a:spLocks noChangeArrowheads="1"/>
          </p:cNvSpPr>
          <p:nvPr/>
        </p:nvSpPr>
        <p:spPr bwMode="auto">
          <a:xfrm>
            <a:off x="304610" y="304099"/>
            <a:ext cx="2286715" cy="83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/>
          <a:p>
            <a:pPr algn="ctr"/>
            <a:endParaRPr lang="vi-VN" sz="2800" b="1">
              <a:solidFill>
                <a:srgbClr val="FF0000"/>
              </a:solidFill>
            </a:endParaRPr>
          </a:p>
        </p:txBody>
      </p:sp>
      <p:pic>
        <p:nvPicPr>
          <p:cNvPr id="23" name="Picture 21" descr="Vui de hoc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76" y="0"/>
            <a:ext cx="4344616" cy="68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6737" y="4462505"/>
          <a:ext cx="4873752" cy="5565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9219"/>
                <a:gridCol w="609219"/>
                <a:gridCol w="609219"/>
                <a:gridCol w="609219"/>
                <a:gridCol w="609219"/>
                <a:gridCol w="609219"/>
                <a:gridCol w="609219"/>
                <a:gridCol w="609219"/>
              </a:tblGrid>
              <a:tr h="556558"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dirty="0"/>
                    </a:p>
                  </a:txBody>
                  <a:tcPr marL="82373" marR="82373" marT="41270" marB="4127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06737" y="4462506"/>
          <a:ext cx="4873752" cy="6340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9219"/>
                <a:gridCol w="609219"/>
                <a:gridCol w="609219"/>
                <a:gridCol w="609219"/>
                <a:gridCol w="609219"/>
                <a:gridCol w="609219"/>
                <a:gridCol w="609219"/>
                <a:gridCol w="609219"/>
              </a:tblGrid>
              <a:tr h="634017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Ớ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Ồ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373" marR="82373" marT="41300" marB="4130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7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DEH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9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9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9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9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9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0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79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0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79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0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80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8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2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0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80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2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0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42"/>
                  </p:tgtEl>
                </p:cond>
              </p:nextCondLst>
            </p:seq>
          </p:childTnLst>
        </p:cTn>
      </p:par>
    </p:tnLst>
    <p:bldLst>
      <p:bldP spid="79875" grpId="0" animBg="1"/>
      <p:bldP spid="79875" grpId="1" animBg="1"/>
      <p:bldP spid="79875" grpId="2" animBg="1"/>
      <p:bldP spid="79875" grpId="3" animBg="1"/>
      <p:bldP spid="79875" grpId="4" animBg="1"/>
      <p:bldP spid="79875" grpId="5" animBg="1"/>
      <p:bldP spid="79876" grpId="0" animBg="1"/>
      <p:bldP spid="79876" grpId="1" animBg="1"/>
      <p:bldP spid="79876" grpId="2" animBg="1"/>
      <p:bldP spid="79876" grpId="3" animBg="1"/>
      <p:bldP spid="79876" grpId="4" animBg="1"/>
      <p:bldP spid="79876" grpId="5" animBg="1"/>
      <p:bldP spid="79877" grpId="0" animBg="1"/>
      <p:bldP spid="79877" grpId="1" animBg="1"/>
      <p:bldP spid="79877" grpId="2" animBg="1"/>
      <p:bldP spid="79877" grpId="3" animBg="1"/>
      <p:bldP spid="79877" grpId="4" animBg="1"/>
      <p:bldP spid="79877" grpId="5" animBg="1"/>
      <p:bldP spid="79878" grpId="0" animBg="1"/>
      <p:bldP spid="79878" grpId="1" animBg="1"/>
      <p:bldP spid="79878" grpId="2" animBg="1"/>
      <p:bldP spid="79878" grpId="3" animBg="1"/>
      <p:bldP spid="79878" grpId="4" animBg="1"/>
      <p:bldP spid="79878" grpId="5" animBg="1"/>
      <p:bldP spid="79879" grpId="0" animBg="1"/>
      <p:bldP spid="79879" grpId="1" animBg="1"/>
      <p:bldP spid="79879" grpId="2" animBg="1"/>
      <p:bldP spid="79879" grpId="3" animBg="1"/>
      <p:bldP spid="79879" grpId="4" animBg="1"/>
      <p:bldP spid="79879" grpId="5" animBg="1"/>
      <p:bldP spid="79880" grpId="0" animBg="1"/>
      <p:bldP spid="79880" grpId="1" animBg="1"/>
      <p:bldP spid="79880" grpId="2" animBg="1"/>
      <p:bldP spid="79880" grpId="3" animBg="1"/>
      <p:bldP spid="79880" grpId="4" animBg="1"/>
      <p:bldP spid="79880" grpId="5" animBg="1"/>
      <p:bldP spid="79881" grpId="0" animBg="1"/>
      <p:bldP spid="79881" grpId="1" animBg="1"/>
      <p:bldP spid="79881" grpId="2" animBg="1"/>
      <p:bldP spid="79881" grpId="3" animBg="1"/>
      <p:bldP spid="79881" grpId="4" animBg="1"/>
      <p:bldP spid="79881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Mausoleum_of_Hung_Ki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2950" y="169863"/>
            <a:ext cx="5014913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3336" name="Text Box 8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7467600" y="2501900"/>
            <a:ext cx="1397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Lăng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Vua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Hùng</a:t>
            </a:r>
            <a:endParaRPr lang="en-US" sz="36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5-Point Star 3">
            <a:hlinkClick r:id="rId4" action="ppaction://hlinkfile"/>
          </p:cNvPr>
          <p:cNvSpPr/>
          <p:nvPr/>
        </p:nvSpPr>
        <p:spPr bwMode="auto">
          <a:xfrm>
            <a:off x="8077200" y="5867400"/>
            <a:ext cx="685800" cy="7620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8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2288"/>
            <a:ext cx="7772400" cy="1828800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IV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8000"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mage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252636"/>
            <a:ext cx="5564341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1" name="Picture 3" descr="image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120" y="1340768"/>
            <a:ext cx="2800993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2" name="Picture 4" descr="image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2120" y="1700808"/>
            <a:ext cx="2855381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3" name="Picture 5" descr="image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0174" y="2390874"/>
            <a:ext cx="532279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4" name="Picture 6" descr="image0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152" y="3229396"/>
            <a:ext cx="3210719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5" name="Picture 7" descr="image0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9839" y="3269084"/>
            <a:ext cx="304392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6" name="Picture 8" descr="image0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89365" y="2753146"/>
            <a:ext cx="30330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7" name="Picture 9" descr="image00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90952" y="3343696"/>
            <a:ext cx="302036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8" name="Picture 10" descr="image0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0" y="2370236"/>
            <a:ext cx="4943891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9" name="Picture 11" descr="image00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599" y="1773336"/>
            <a:ext cx="261063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85" name="Picture 9" descr="Picture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5400000">
            <a:off x="-360363" y="5278438"/>
            <a:ext cx="186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86" name="Picture 10" descr="Picture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7848600" y="-27384"/>
            <a:ext cx="1295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87" name="Picture 11" descr="Picture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 flipV="1">
            <a:off x="7693819" y="5336381"/>
            <a:ext cx="17526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88" name="Picture 8" descr="Picture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588" y="30187"/>
            <a:ext cx="1220788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0" y="-53340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9" name="Presentation" r:id="rId4" imgW="4572042" imgH="3428869" progId="PowerPoint.Show.8">
                  <p:embed/>
                </p:oleObj>
              </mc:Choice>
              <mc:Fallback>
                <p:oleObj name="Presentation" r:id="rId4" imgW="4572042" imgH="3428869" progId="PowerPoint.Show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3340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file"/>
          </p:cNvPr>
          <p:cNvSpPr txBox="1"/>
          <p:nvPr/>
        </p:nvSpPr>
        <p:spPr>
          <a:xfrm>
            <a:off x="914400" y="2286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Bài</a:t>
            </a:r>
            <a:r>
              <a:rPr lang="en-US" sz="4800" dirty="0" smtClean="0"/>
              <a:t> </a:t>
            </a:r>
            <a:r>
              <a:rPr lang="en-US" sz="4800" dirty="0" err="1" smtClean="0"/>
              <a:t>hát</a:t>
            </a:r>
            <a:endParaRPr lang="en-US" sz="4800" dirty="0" smtClean="0"/>
          </a:p>
          <a:p>
            <a:r>
              <a:rPr lang="en-US" sz="4800" dirty="0" err="1" smtClean="0"/>
              <a:t>Dòng</a:t>
            </a:r>
            <a:r>
              <a:rPr lang="en-US" sz="4800" dirty="0" smtClean="0"/>
              <a:t> </a:t>
            </a:r>
            <a:r>
              <a:rPr lang="en-US" sz="4800" dirty="0" err="1" smtClean="0"/>
              <a:t>máu</a:t>
            </a:r>
            <a:r>
              <a:rPr lang="en-US" sz="4800" dirty="0" smtClean="0"/>
              <a:t> </a:t>
            </a:r>
            <a:r>
              <a:rPr lang="en-US" sz="4800" dirty="0" err="1" smtClean="0"/>
              <a:t>lạc</a:t>
            </a:r>
            <a:r>
              <a:rPr lang="en-US" sz="4800" dirty="0" smtClean="0"/>
              <a:t> </a:t>
            </a:r>
            <a:r>
              <a:rPr lang="en-US" sz="4800" dirty="0" err="1" smtClean="0"/>
              <a:t>hồng</a:t>
            </a:r>
            <a:endParaRPr lang="en-US" sz="4800" dirty="0"/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 bwMode="auto">
          <a:xfrm>
            <a:off x="5574792" y="60685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7940" y="1010816"/>
            <a:ext cx="806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899592" y="1752600"/>
            <a:ext cx="7128792" cy="3754874"/>
          </a:xfrm>
          <a:prstGeom prst="rect">
            <a:avLst/>
          </a:prstGeom>
          <a:solidFill>
            <a:srgbClr val="FFFF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Chuẩn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13:Đời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Lang.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1,2: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đời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Lang.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3,4: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đời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Lang.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1660" y="156681"/>
            <a:ext cx="1905000" cy="1406525"/>
          </a:xfrm>
          <a:prstGeom prst="rect">
            <a:avLst/>
          </a:prstGeom>
          <a:noFill/>
        </p:spPr>
      </p:pic>
      <p:pic>
        <p:nvPicPr>
          <p:cNvPr id="108547" name="Picture 3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620618" y="3432125"/>
            <a:ext cx="1905000" cy="1406525"/>
          </a:xfrm>
          <a:prstGeom prst="rect">
            <a:avLst/>
          </a:prstGeom>
          <a:noFill/>
        </p:spPr>
      </p:pic>
      <p:pic>
        <p:nvPicPr>
          <p:cNvPr id="108549" name="Picture 5" descr="Rose-05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307457">
            <a:off x="5876908" y="5355592"/>
            <a:ext cx="2133600" cy="1698625"/>
          </a:xfrm>
          <a:prstGeom prst="rect">
            <a:avLst/>
          </a:prstGeom>
          <a:noFill/>
        </p:spPr>
      </p:pic>
      <p:pic>
        <p:nvPicPr>
          <p:cNvPr id="108550" name="Picture 6" descr="Rose-05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19049" flipH="1">
            <a:off x="4630018" y="5262572"/>
            <a:ext cx="1981200" cy="1698625"/>
          </a:xfrm>
          <a:prstGeom prst="rect">
            <a:avLst/>
          </a:prstGeom>
          <a:noFill/>
        </p:spPr>
      </p:pic>
      <p:pic>
        <p:nvPicPr>
          <p:cNvPr id="108551" name="Picture 7" descr="WaterLi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896" y="2420888"/>
            <a:ext cx="3567113" cy="3429000"/>
          </a:xfrm>
          <a:prstGeom prst="rect">
            <a:avLst/>
          </a:prstGeom>
          <a:noFill/>
        </p:spPr>
      </p:pic>
      <p:pic>
        <p:nvPicPr>
          <p:cNvPr id="108552" name="Picture 8" descr="Daisy-02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6200000">
            <a:off x="6597650" y="5724260"/>
            <a:ext cx="3657600" cy="2222500"/>
          </a:xfrm>
          <a:prstGeom prst="rect">
            <a:avLst/>
          </a:prstGeom>
          <a:noFill/>
        </p:spPr>
      </p:pic>
      <p:pic>
        <p:nvPicPr>
          <p:cNvPr id="108553" name="Picture 9" descr="Daisy-02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6200000">
            <a:off x="2058845" y="5747542"/>
            <a:ext cx="3657600" cy="2220913"/>
          </a:xfrm>
          <a:prstGeom prst="rect">
            <a:avLst/>
          </a:prstGeom>
          <a:noFill/>
        </p:spPr>
      </p:pic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2843808" y="1124744"/>
            <a:ext cx="56829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endParaRPr lang="en-US" sz="4000" b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  <a:p>
            <a:r>
              <a:rPr lang="en-US" sz="40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¬n </a:t>
            </a:r>
            <a:r>
              <a:rPr lang="en-US" sz="40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c¸c</a:t>
            </a:r>
            <a:r>
              <a:rPr lang="en-US" sz="40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thÇy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endParaRPr lang="en-US" sz="4000" b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  <a:p>
            <a:r>
              <a:rPr lang="en-US" sz="40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« </a:t>
            </a:r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gi¸o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vµ </a:t>
            </a:r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c¸c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em</a:t>
            </a:r>
            <a:r>
              <a:rPr lang="en-US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8"/>
          <p:cNvSpPr>
            <a:spLocks noChangeArrowheads="1"/>
          </p:cNvSpPr>
          <p:nvPr/>
        </p:nvSpPr>
        <p:spPr bwMode="auto">
          <a:xfrm>
            <a:off x="1692275" y="188913"/>
            <a:ext cx="5976938" cy="720725"/>
          </a:xfrm>
          <a:prstGeom prst="plaque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sz="4400" b="1" dirty="0">
                <a:latin typeface="Times New Roman" pitchFamily="18" charset="0"/>
              </a:rPr>
              <a:t>KHỞI ĐỘNG</a:t>
            </a:r>
            <a:endParaRPr lang="af-ZA" sz="4400" b="1" dirty="0">
              <a:latin typeface="Times New Roman" pitchFamily="18" charset="0"/>
            </a:endParaRPr>
          </a:p>
        </p:txBody>
      </p:sp>
      <p:pic>
        <p:nvPicPr>
          <p:cNvPr id="4" name="gioto HV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25538"/>
            <a:ext cx="885666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>
            <a:hlinkClick r:id="rId5" action="ppaction://hlinkfile"/>
          </p:cNvPr>
          <p:cNvSpPr/>
          <p:nvPr/>
        </p:nvSpPr>
        <p:spPr bwMode="auto">
          <a:xfrm>
            <a:off x="7429520" y="1142984"/>
            <a:ext cx="785818" cy="642942"/>
          </a:xfrm>
          <a:prstGeom prst="star5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/>
        </p:nvSpPr>
        <p:spPr bwMode="auto">
          <a:xfrm>
            <a:off x="3114675" y="762000"/>
            <a:ext cx="32099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Tiết 13 - Bài 12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/>
        </p:nvSpPr>
        <p:spPr bwMode="auto">
          <a:xfrm>
            <a:off x="304800" y="1981200"/>
            <a:ext cx="8610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>
                <a:ln w="0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NƯỚC VĂN LANG</a:t>
            </a:r>
            <a:endParaRPr lang="en-US" sz="3600" b="1" kern="10">
              <a:ln w="0">
                <a:noFill/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5781" name="Picture 5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solidFill>
            <a:srgbClr val="006699">
              <a:alpha val="5098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2153" name="Picture 105"/>
          <p:cNvPicPr>
            <a:picLocks noChangeAspect="1" noChangeArrowheads="1"/>
          </p:cNvPicPr>
          <p:nvPr/>
        </p:nvPicPr>
        <p:blipFill>
          <a:blip r:embed="rId4"/>
          <a:srcRect r="13889"/>
          <a:stretch>
            <a:fillRect/>
          </a:stretch>
        </p:blipFill>
        <p:spPr bwMode="auto">
          <a:xfrm>
            <a:off x="-214346" y="0"/>
            <a:ext cx="4953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395288" y="3789363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cảnh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đời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Lang?</a:t>
            </a:r>
            <a:endParaRPr lang="en-US" sz="3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Lang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Lang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chức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-4.96762E-6 L -0.6375 -4.96762E-6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2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2.53469E-6 L 0.63837 2.53469E-6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  <p:bldP spid="87046" grpId="0" animBg="1"/>
      <p:bldP spid="1454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 descr="C:\Users\Win7\Desktop\trongdo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90514" y="163792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NHÓM 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2867452"/>
            <a:ext cx="87154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Hoàn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cảnh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đời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nhà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nước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Lang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Users\Win7\Desktop\tatoo-okviri_Okviri_full_2111_988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98"/>
            <a:ext cx="9143999" cy="6836702"/>
          </a:xfrm>
          <a:prstGeom prst="rect">
            <a:avLst/>
          </a:prstGeom>
          <a:noFill/>
        </p:spPr>
      </p:pic>
      <p:pic>
        <p:nvPicPr>
          <p:cNvPr id="4" name="Picture 2" descr="C:\Users\Win7\Desktop\tatoo-okviri_Okviri_full_2111_988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3698"/>
            <a:ext cx="9143999" cy="6836702"/>
          </a:xfrm>
          <a:prstGeom prst="rect">
            <a:avLst/>
          </a:prstGeom>
          <a:noFill/>
        </p:spPr>
      </p:pic>
      <p:pic>
        <p:nvPicPr>
          <p:cNvPr id="123906" name="Picture 2" descr="http://images.vov.vn/w490/Uploaded/bavu/2012_09_04/thien%20t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33400"/>
            <a:ext cx="845820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33600" y="5791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968" y="116632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008" y="2780928"/>
            <a:ext cx="7149480" cy="3382963"/>
          </a:xfrm>
        </p:spPr>
        <p:txBody>
          <a:bodyPr/>
          <a:lstStyle/>
          <a:p>
            <a:pPr algn="just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hòan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68" y="1295400"/>
            <a:ext cx="2469035" cy="1363980"/>
          </a:xfrm>
          <a:prstGeom prst="rect">
            <a:avLst/>
          </a:prstGeom>
        </p:spPr>
      </p:pic>
      <p:pic>
        <p:nvPicPr>
          <p:cNvPr id="17" name="Picture 6" descr="C:\Users\LENOVO\Desktop\be-tap-to-mau-chiec-dong-ho-450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68" y="1335088"/>
            <a:ext cx="10668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80693" y="1684338"/>
            <a:ext cx="7620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latin typeface="+mj-lt"/>
              </a:rPr>
              <a:t>5</a:t>
            </a:r>
          </a:p>
        </p:txBody>
      </p:sp>
      <p:pic>
        <p:nvPicPr>
          <p:cNvPr id="19" name="Picture 6" descr="C:\Users\LENOVO\Desktop\be-tap-to-mau-chiec-dong-ho-450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68" y="1295400"/>
            <a:ext cx="10668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45768" y="1600200"/>
            <a:ext cx="762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latin typeface="+mj-lt"/>
              </a:rPr>
              <a:t>4</a:t>
            </a:r>
          </a:p>
        </p:txBody>
      </p:sp>
      <p:pic>
        <p:nvPicPr>
          <p:cNvPr id="21" name="Picture 6" descr="C:\Users\LENOVO\Desktop\be-tap-to-mau-chiec-dong-ho-450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68" y="1295400"/>
            <a:ext cx="10668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080693" y="1600200"/>
            <a:ext cx="762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latin typeface="+mj-lt"/>
              </a:rPr>
              <a:t>3</a:t>
            </a:r>
          </a:p>
        </p:txBody>
      </p:sp>
      <p:pic>
        <p:nvPicPr>
          <p:cNvPr id="23" name="Picture 6" descr="C:\Users\LENOVO\Desktop\be-tap-to-mau-chiec-dong-ho-450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68" y="1295400"/>
            <a:ext cx="10668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080693" y="1600200"/>
            <a:ext cx="762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latin typeface="+mj-lt"/>
              </a:rPr>
              <a:t>2</a:t>
            </a:r>
          </a:p>
        </p:txBody>
      </p:sp>
      <p:pic>
        <p:nvPicPr>
          <p:cNvPr id="25" name="Picture 6" descr="C:\Users\LENOVO\Desktop\be-tap-to-mau-chiec-dong-ho-450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68" y="1295400"/>
            <a:ext cx="10668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080693" y="1600200"/>
            <a:ext cx="762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latin typeface="+mj-lt"/>
              </a:rPr>
              <a:t>1</a:t>
            </a:r>
          </a:p>
        </p:txBody>
      </p:sp>
      <p:pic>
        <p:nvPicPr>
          <p:cNvPr id="27" name="Picture 6" descr="C:\Users\LENOVO\Desktop\be-tap-to-mau-chiec-dong-ho-450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68" y="1295400"/>
            <a:ext cx="10668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15680" y="1628800"/>
            <a:ext cx="762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latin typeface="+mj-l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25844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 descr="C:\Users\Win7\Desktop\trong_donh1.p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76200"/>
            <a:ext cx="6705600" cy="670560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28596" y="1637928"/>
            <a:ext cx="8229600" cy="1143000"/>
          </a:xfrm>
        </p:spPr>
        <p:txBody>
          <a:bodyPr/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NHÓM II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2867452"/>
            <a:ext cx="87154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Quá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trình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lập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nhà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nước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Lang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971550" y="6308725"/>
            <a:ext cx="72723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>
                <a:latin typeface="Times New Roman" pitchFamily="18" charset="0"/>
              </a:rPr>
              <a:t>Bản đồ nước Văn Lang</a:t>
            </a:r>
          </a:p>
        </p:txBody>
      </p:sp>
      <p:pic>
        <p:nvPicPr>
          <p:cNvPr id="4" name="Picture 3" descr="ban do van la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2340"/>
            <a:ext cx="8784976" cy="61769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 descr="C:\Users\Win7\Desktop\trong_donh1.p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76200"/>
            <a:ext cx="6705600" cy="67056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596" y="1637928"/>
            <a:ext cx="8229600" cy="1143000"/>
          </a:xfrm>
        </p:spPr>
        <p:txBody>
          <a:bodyPr/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NHÓM III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2867452"/>
            <a:ext cx="87154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bộ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máy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nhà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nước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Lang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  &amp;quot;&quot;/&gt;&lt;property id=&quot;20307&quot; value=&quot;334&quot;/&gt;&lt;/object&gt;&lt;object type=&quot;3&quot; unique_id=&quot;10004&quot;&gt;&lt;property id=&quot;20148&quot; value=&quot;5&quot;/&gt;&lt;property id=&quot;20300&quot; value=&quot;Slide 2&quot;/&gt;&lt;property id=&quot;20307&quot; value=&quot;335&quot;/&gt;&lt;/object&gt;&lt;object type=&quot;3&quot; unique_id=&quot;10005&quot;&gt;&lt;property id=&quot;20148&quot; value=&quot;5&quot;/&gt;&lt;property id=&quot;20300&quot; value=&quot;Slide 3&quot;/&gt;&lt;property id=&quot;20307&quot; value=&quot;336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299&quot;/&gt;&lt;/object&gt;&lt;object type=&quot;3&quot; unique_id=&quot;10008&quot;&gt;&lt;property id=&quot;20148&quot; value=&quot;5&quot;/&gt;&lt;property id=&quot;20300&quot; value=&quot;Slide 6&quot;/&gt;&lt;property id=&quot;20307&quot; value=&quot;300&quot;/&gt;&lt;/object&gt;&lt;object type=&quot;3&quot; unique_id=&quot;10009&quot;&gt;&lt;property id=&quot;20148&quot; value=&quot;5&quot;/&gt;&lt;property id=&quot;20300&quot; value=&quot;Slide 7&quot;/&gt;&lt;property id=&quot;20307&quot; value=&quot;301&quot;/&gt;&lt;/object&gt;&lt;object type=&quot;3&quot; unique_id=&quot;10010&quot;&gt;&lt;property id=&quot;20148&quot; value=&quot;5&quot;/&gt;&lt;property id=&quot;20300&quot; value=&quot;Slide 8&quot;/&gt;&lt;property id=&quot;20307&quot; value=&quot;302&quot;/&gt;&lt;/object&gt;&lt;object type=&quot;3&quot; unique_id=&quot;10011&quot;&gt;&lt;property id=&quot;20148&quot; value=&quot;5&quot;/&gt;&lt;property id=&quot;20300&quot; value=&quot;Slide 9&quot;/&gt;&lt;property id=&quot;20307&quot; value=&quot;303&quot;/&gt;&lt;/object&gt;&lt;object type=&quot;3&quot; unique_id=&quot;10012&quot;&gt;&lt;property id=&quot;20148&quot; value=&quot;5&quot;/&gt;&lt;property id=&quot;20300&quot; value=&quot;Slide 10&quot;/&gt;&lt;property id=&quot;20307&quot; value=&quot;304&quot;/&gt;&lt;/object&gt;&lt;object type=&quot;3&quot; unique_id=&quot;10013&quot;&gt;&lt;property id=&quot;20148&quot; value=&quot;5&quot;/&gt;&lt;property id=&quot;20300&quot; value=&quot;Slide 11&quot;/&gt;&lt;property id=&quot;20307&quot; value=&quot;305&quot;/&gt;&lt;/object&gt;&lt;object type=&quot;3&quot; unique_id=&quot;10014&quot;&gt;&lt;property id=&quot;20148&quot; value=&quot;5&quot;/&gt;&lt;property id=&quot;20300&quot; value=&quot;Slide 12&quot;/&gt;&lt;property id=&quot;20307&quot; value=&quot;306&quot;/&gt;&lt;/object&gt;&lt;object type=&quot;3&quot; unique_id=&quot;10015&quot;&gt;&lt;property id=&quot;20148&quot; value=&quot;5&quot;/&gt;&lt;property id=&quot;20300&quot; value=&quot;Slide 13&quot;/&gt;&lt;property id=&quot;20307&quot; value=&quot;307&quot;/&gt;&lt;/object&gt;&lt;object type=&quot;3&quot; unique_id=&quot;10016&quot;&gt;&lt;property id=&quot;20148&quot; value=&quot;5&quot;/&gt;&lt;property id=&quot;20300&quot; value=&quot;Slide 14&quot;/&gt;&lt;property id=&quot;20307&quot; value=&quot;308&quot;/&gt;&lt;/object&gt;&lt;object type=&quot;3&quot; unique_id=&quot;10017&quot;&gt;&lt;property id=&quot;20148&quot; value=&quot;5&quot;/&gt;&lt;property id=&quot;20300&quot; value=&quot;Slide 15&quot;/&gt;&lt;property id=&quot;20307&quot; value=&quot;309&quot;/&gt;&lt;/object&gt;&lt;object type=&quot;3&quot; unique_id=&quot;10018&quot;&gt;&lt;property id=&quot;20148&quot; value=&quot;5&quot;/&gt;&lt;property id=&quot;20300&quot; value=&quot;Slide 16&quot;/&gt;&lt;property id=&quot;20307&quot; value=&quot;326&quot;/&gt;&lt;/object&gt;&lt;object type=&quot;3&quot; unique_id=&quot;10019&quot;&gt;&lt;property id=&quot;20148&quot; value=&quot;5&quot;/&gt;&lt;property id=&quot;20300&quot; value=&quot;Slide 17&quot;/&gt;&lt;property id=&quot;20307&quot; value=&quot;327&quot;/&gt;&lt;/object&gt;&lt;object type=&quot;3&quot; unique_id=&quot;10020&quot;&gt;&lt;property id=&quot;20148&quot; value=&quot;5&quot;/&gt;&lt;property id=&quot;20300&quot; value=&quot;Slide 18&quot;/&gt;&lt;property id=&quot;20307&quot; value=&quot;328&quot;/&gt;&lt;/object&gt;&lt;object type=&quot;3&quot; unique_id=&quot;10021&quot;&gt;&lt;property id=&quot;20148&quot; value=&quot;5&quot;/&gt;&lt;property id=&quot;20300&quot; value=&quot;Slide 19&quot;/&gt;&lt;property id=&quot;20307&quot; value=&quot;329&quot;/&gt;&lt;/object&gt;&lt;object type=&quot;3&quot; unique_id=&quot;10022&quot;&gt;&lt;property id=&quot;20148&quot; value=&quot;5&quot;/&gt;&lt;property id=&quot;20300&quot; value=&quot;Slide 20&quot;/&gt;&lt;property id=&quot;20307&quot; value=&quot;330&quot;/&gt;&lt;/object&gt;&lt;object type=&quot;3&quot; unique_id=&quot;10023&quot;&gt;&lt;property id=&quot;20148&quot; value=&quot;5&quot;/&gt;&lt;property id=&quot;20300&quot; value=&quot;Slide 21&quot;/&gt;&lt;property id=&quot;20307&quot; value=&quot;331&quot;/&gt;&lt;/object&gt;&lt;object type=&quot;3&quot; unique_id=&quot;10024&quot;&gt;&lt;property id=&quot;20148&quot; value=&quot;5&quot;/&gt;&lt;property id=&quot;20300&quot; value=&quot;Slide 22&quot;/&gt;&lt;property id=&quot;20307&quot; value=&quot;332&quot;/&gt;&lt;/object&gt;&lt;object type=&quot;3&quot; unique_id=&quot;10025&quot;&gt;&lt;property id=&quot;20148&quot; value=&quot;5&quot;/&gt;&lt;property id=&quot;20300&quot; value=&quot;Slide 23&quot;/&gt;&lt;property id=&quot;20307&quot; value=&quot;310&quot;/&gt;&lt;/object&gt;&lt;object type=&quot;3&quot; unique_id=&quot;10026&quot;&gt;&lt;property id=&quot;20148&quot; value=&quot;5&quot;/&gt;&lt;property id=&quot;20300&quot; value=&quot;Slide 24&quot;/&gt;&lt;property id=&quot;20307&quot; value=&quot;311&quot;/&gt;&lt;/object&gt;&lt;object type=&quot;3&quot; unique_id=&quot;10027&quot;&gt;&lt;property id=&quot;20148&quot; value=&quot;5&quot;/&gt;&lt;property id=&quot;20300&quot; value=&quot;Slide 25&quot;/&gt;&lt;property id=&quot;20307&quot; value=&quot;312&quot;/&gt;&lt;/object&gt;&lt;object type=&quot;3&quot; unique_id=&quot;10028&quot;&gt;&lt;property id=&quot;20148&quot; value=&quot;5&quot;/&gt;&lt;property id=&quot;20300&quot; value=&quot;Slide 26&quot;/&gt;&lt;property id=&quot;20307&quot; value=&quot;313&quot;/&gt;&lt;/object&gt;&lt;object type=&quot;3&quot; unique_id=&quot;10029&quot;&gt;&lt;property id=&quot;20148&quot; value=&quot;5&quot;/&gt;&lt;property id=&quot;20300&quot; value=&quot;Slide 27&quot;/&gt;&lt;property id=&quot;20307&quot; value=&quot;321&quot;/&gt;&lt;/object&gt;&lt;object type=&quot;3&quot; unique_id=&quot;10030&quot;&gt;&lt;property id=&quot;20148&quot; value=&quot;5&quot;/&gt;&lt;property id=&quot;20300&quot; value=&quot;Slide 28&quot;/&gt;&lt;property id=&quot;20307&quot; value=&quot;324&quot;/&gt;&lt;/object&gt;&lt;object type=&quot;3&quot; unique_id=&quot;10031&quot;&gt;&lt;property id=&quot;20148&quot; value=&quot;5&quot;/&gt;&lt;property id=&quot;20300&quot; value=&quot;Slide 29&quot;/&gt;&lt;property id=&quot;20307&quot; value=&quot;325&quot;/&gt;&lt;/object&gt;&lt;/object&gt;&lt;object type=&quot;8&quot; unique_id=&quot;1006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2_Watermark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2_Digital Dot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2_Oce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f-Z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xtured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4303</TotalTime>
  <Words>476</Words>
  <Application>Microsoft Office PowerPoint</Application>
  <PresentationFormat>On-screen Show (4:3)</PresentationFormat>
  <Paragraphs>127</Paragraphs>
  <Slides>19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Default Design</vt:lpstr>
      <vt:lpstr>Textured</vt:lpstr>
      <vt:lpstr>2_Watermark</vt:lpstr>
      <vt:lpstr>2_Digital Dots</vt:lpstr>
      <vt:lpstr>2_Ocean</vt:lpstr>
      <vt:lpstr>Presentation</vt:lpstr>
      <vt:lpstr>   </vt:lpstr>
      <vt:lpstr>PowerPoint Presentation</vt:lpstr>
      <vt:lpstr>PowerPoint Presentation</vt:lpstr>
      <vt:lpstr>PowerPoint Presentation</vt:lpstr>
      <vt:lpstr>PowerPoint Presentation</vt:lpstr>
      <vt:lpstr>Thảo luận nhóm</vt:lpstr>
      <vt:lpstr>NHÓM II</vt:lpstr>
      <vt:lpstr>PowerPoint Presentation</vt:lpstr>
      <vt:lpstr>NHÓM III</vt:lpstr>
      <vt:lpstr>PowerPoint Presentation</vt:lpstr>
      <vt:lpstr>PowerPoint Presentation</vt:lpstr>
      <vt:lpstr>PowerPoint Presentation</vt:lpstr>
      <vt:lpstr>PowerPoint Presentation</vt:lpstr>
      <vt:lpstr>NHÓM IV Liên hệ bản thân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</cp:lastModifiedBy>
  <cp:revision>214</cp:revision>
  <dcterms:created xsi:type="dcterms:W3CDTF">2010-11-03T06:12:58Z</dcterms:created>
  <dcterms:modified xsi:type="dcterms:W3CDTF">2017-11-24T06:03:12Z</dcterms:modified>
</cp:coreProperties>
</file>