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2" r:id="rId1"/>
  </p:sldMasterIdLst>
  <p:notesMasterIdLst>
    <p:notesMasterId r:id="rId24"/>
  </p:notesMasterIdLst>
  <p:sldIdLst>
    <p:sldId id="301" r:id="rId2"/>
    <p:sldId id="290" r:id="rId3"/>
    <p:sldId id="258" r:id="rId4"/>
    <p:sldId id="291" r:id="rId5"/>
    <p:sldId id="295" r:id="rId6"/>
    <p:sldId id="296" r:id="rId7"/>
    <p:sldId id="299" r:id="rId8"/>
    <p:sldId id="259" r:id="rId9"/>
    <p:sldId id="261" r:id="rId10"/>
    <p:sldId id="287" r:id="rId11"/>
    <p:sldId id="288" r:id="rId12"/>
    <p:sldId id="280" r:id="rId13"/>
    <p:sldId id="264" r:id="rId14"/>
    <p:sldId id="265" r:id="rId15"/>
    <p:sldId id="300" r:id="rId16"/>
    <p:sldId id="292" r:id="rId17"/>
    <p:sldId id="294" r:id="rId18"/>
    <p:sldId id="274" r:id="rId19"/>
    <p:sldId id="289" r:id="rId20"/>
    <p:sldId id="298" r:id="rId21"/>
    <p:sldId id="297" r:id="rId22"/>
    <p:sldId id="277" r:id="rId23"/>
  </p:sldIdLst>
  <p:sldSz cx="9144000" cy="6858000" type="screen4x3"/>
  <p:notesSz cx="6858000" cy="9144000"/>
  <p:custDataLst>
    <p:tags r:id="rId25"/>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0000CC"/>
    <a:srgbClr val="FF0000"/>
    <a:srgbClr val="FFFF00"/>
    <a:srgbClr val="FFFFFF"/>
    <a:srgbClr val="FFFF99"/>
    <a:srgbClr val="666633"/>
    <a:srgbClr val="33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9" autoAdjust="0"/>
    <p:restoredTop sz="94622" autoAdjust="0"/>
  </p:normalViewPr>
  <p:slideViewPr>
    <p:cSldViewPr>
      <p:cViewPr varScale="1">
        <p:scale>
          <a:sx n="109" d="100"/>
          <a:sy n="109" d="100"/>
        </p:scale>
        <p:origin x="167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ea typeface="Arial" charset="0"/>
              </a:defRPr>
            </a:lvl1pPr>
          </a:lstStyle>
          <a:p>
            <a:pPr>
              <a:defRPr/>
            </a:pPr>
            <a:endParaRPr lang="en-US"/>
          </a:p>
        </p:txBody>
      </p:sp>
      <p:sp>
        <p:nvSpPr>
          <p:cNvPr id="901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ea typeface="Arial" charset="0"/>
              </a:defRPr>
            </a:lvl1pPr>
          </a:lstStyle>
          <a:p>
            <a:pPr>
              <a:defRPr/>
            </a:pPr>
            <a:endParaRPr lang="en-US"/>
          </a:p>
        </p:txBody>
      </p:sp>
      <p:sp>
        <p:nvSpPr>
          <p:cNvPr id="245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01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01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a typeface="Arial" charset="0"/>
              </a:defRPr>
            </a:lvl1pPr>
          </a:lstStyle>
          <a:p>
            <a:pPr>
              <a:defRPr/>
            </a:pPr>
            <a:endParaRPr lang="en-US"/>
          </a:p>
        </p:txBody>
      </p:sp>
      <p:sp>
        <p:nvSpPr>
          <p:cNvPr id="901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a typeface="Arial" charset="0"/>
              </a:defRPr>
            </a:lvl1pPr>
          </a:lstStyle>
          <a:p>
            <a:pPr>
              <a:defRPr/>
            </a:pPr>
            <a:fld id="{69C46480-102C-4582-8C59-EFF172E2A50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Arial"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p:spPr>
        <p:txBody>
          <a:bodyPr/>
          <a:lstStyle/>
          <a:p>
            <a:pPr eaLnBrk="1" hangingPunct="1"/>
            <a:endParaRPr lang="en-US" smtClean="0"/>
          </a:p>
        </p:txBody>
      </p:sp>
      <p:sp>
        <p:nvSpPr>
          <p:cNvPr id="25604" name="Slide Number Placeholder 3"/>
          <p:cNvSpPr>
            <a:spLocks noGrp="1"/>
          </p:cNvSpPr>
          <p:nvPr>
            <p:ph type="sldNum" sz="quarter" idx="5"/>
          </p:nvPr>
        </p:nvSpPr>
        <p:spPr>
          <a:noFill/>
        </p:spPr>
        <p:txBody>
          <a:bodyPr/>
          <a:lstStyle/>
          <a:p>
            <a:fld id="{6FDCC161-20C1-4C04-BDE6-6847F4482E9D}"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81320A4E-1AF5-47AA-90CA-039E28156662}"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12208B34-0D11-42E2-8982-2F657CF88164}"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CFF925B0-E849-4BCD-9576-662182859E8E}"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155531EC-8FED-4D65-9304-F51A13FE2374}"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A9839780-D6FB-4E90-9E63-434ED4D78A3D}"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C095C9B5-309C-406D-8C87-0102CE6128F4}"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pPr>
              <a:defRPr/>
            </a:pPr>
            <a:fld id="{ED6838D6-30F8-415F-A435-842D1E093D23}"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pPr>
              <a:defRPr/>
            </a:pPr>
            <a:fld id="{72D15604-0562-4A6C-B5DC-ED62FAF2726D}"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pPr>
              <a:defRPr/>
            </a:pPr>
            <a:fld id="{61436AC8-2310-4582-8A36-39D0AE929BED}"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798EF2B3-D999-4E6B-8F21-F40142BCC302}"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F557622F-8BC1-4A19-9D8D-F03E58EDFFFF}"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66"/>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290F163-C2AC-41C4-94F2-3B151E40012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03" r:id="rId1"/>
    <p:sldLayoutId id="2147483904" r:id="rId2"/>
    <p:sldLayoutId id="2147483905" r:id="rId3"/>
    <p:sldLayoutId id="2147483906" r:id="rId4"/>
    <p:sldLayoutId id="2147483907" r:id="rId5"/>
    <p:sldLayoutId id="2147483908" r:id="rId6"/>
    <p:sldLayoutId id="2147483909" r:id="rId7"/>
    <p:sldLayoutId id="2147483910" r:id="rId8"/>
    <p:sldLayoutId id="2147483911" r:id="rId9"/>
    <p:sldLayoutId id="2147483912" r:id="rId10"/>
    <p:sldLayoutId id="2147483913" r:id="rId11"/>
  </p:sldLayoutIdLst>
  <p:txStyles>
    <p:titleStyle>
      <a:lvl1pPr algn="ctr" rtl="0" eaLnBrk="0" fontAlgn="base" hangingPunct="0">
        <a:spcBef>
          <a:spcPct val="0"/>
        </a:spcBef>
        <a:spcAft>
          <a:spcPct val="0"/>
        </a:spcAft>
        <a:defRPr sz="4400" b="0" i="0" u="none"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b="0" i="0" u="none"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7.xml"/><Relationship Id="rId1" Type="http://schemas.openxmlformats.org/officeDocument/2006/relationships/audio" Target="file:///D:\canhac\Canhac_tn\on_thay_cua_chung_em.mp3" TargetMode="External"/><Relationship Id="rId4" Type="http://schemas.openxmlformats.org/officeDocument/2006/relationships/image" Target="../media/image1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video" Target="file:///E:\01227.MPG" TargetMode="Externa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descr="49c6e7f4_1 - spring_resize"/>
          <p:cNvPicPr>
            <a:picLocks noGrp="1" noChangeAspect="1" noChangeArrowheads="1"/>
          </p:cNvPicPr>
          <p:nvPr>
            <p:ph type="ctrTitle"/>
          </p:nvPr>
        </p:nvPicPr>
        <p:blipFill>
          <a:blip r:embed="rId2"/>
          <a:srcRect/>
          <a:stretch>
            <a:fillRect/>
          </a:stretch>
        </p:blipFill>
        <p:spPr>
          <a:xfrm>
            <a:off x="0" y="0"/>
            <a:ext cx="9144000" cy="6858000"/>
          </a:xfrm>
          <a:noFill/>
        </p:spPr>
      </p:pic>
      <p:sp>
        <p:nvSpPr>
          <p:cNvPr id="2051" name="WordArt 5"/>
          <p:cNvSpPr>
            <a:spLocks noChangeArrowheads="1" noChangeShapeType="1" noTextEdit="1"/>
          </p:cNvSpPr>
          <p:nvPr/>
        </p:nvSpPr>
        <p:spPr bwMode="auto">
          <a:xfrm>
            <a:off x="533400" y="304800"/>
            <a:ext cx="8229600" cy="2590800"/>
          </a:xfrm>
          <a:prstGeom prst="rect">
            <a:avLst/>
          </a:prstGeom>
        </p:spPr>
        <p:txBody>
          <a:bodyPr wrap="none" fromWordArt="1">
            <a:prstTxWarp prst="textCanUp">
              <a:avLst>
                <a:gd name="adj" fmla="val 85713"/>
              </a:avLst>
            </a:prstTxWarp>
          </a:bodyPr>
          <a:lstStyle/>
          <a:p>
            <a:pPr algn="ctr"/>
            <a:r>
              <a:rPr lang="vi-VN" sz="3600" kern="10">
                <a:ln w="9525">
                  <a:solidFill>
                    <a:srgbClr val="CC99FF"/>
                  </a:solidFill>
                  <a:round/>
                  <a:headEnd/>
                  <a:tailEnd/>
                </a:ln>
                <a:solidFill>
                  <a:srgbClr val="FF0000"/>
                </a:solidFill>
                <a:effectLst>
                  <a:outerShdw dist="53882" dir="2700000" algn="ctr" rotWithShape="0">
                    <a:srgbClr val="9999FF">
                      <a:alpha val="79999"/>
                    </a:srgbClr>
                  </a:outerShdw>
                </a:effectLst>
                <a:latin typeface="Times New Roman"/>
                <a:cs typeface="Times New Roman"/>
              </a:rPr>
              <a:t>Chào mừng các thầy cô giáo đến dự giờ học</a:t>
            </a:r>
            <a:endParaRPr lang="en-US" sz="3600" kern="10">
              <a:ln w="9525">
                <a:solidFill>
                  <a:srgbClr val="CC99FF"/>
                </a:solidFill>
                <a:round/>
                <a:headEnd/>
                <a:tailEnd/>
              </a:ln>
              <a:solidFill>
                <a:srgbClr val="FF0000"/>
              </a:solidFill>
              <a:effectLst>
                <a:outerShdw dist="53882" dir="2700000" algn="ctr" rotWithShape="0">
                  <a:srgbClr val="9999FF">
                    <a:alpha val="79999"/>
                  </a:srgbClr>
                </a:outerShdw>
              </a:effectLst>
              <a:latin typeface="Times New Roman"/>
              <a:cs typeface="Times New Roman"/>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304800"/>
            <a:ext cx="8229600" cy="4411663"/>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defRPr/>
            </a:pPr>
            <a:r>
              <a:rPr lang="en-US" sz="2600" kern="0" dirty="0">
                <a:solidFill>
                  <a:srgbClr val="CC0000"/>
                </a:solidFill>
                <a:latin typeface="Times New Roman" pitchFamily="18" charset="0"/>
                <a:cs typeface="Times New Roman" pitchFamily="18" charset="0"/>
              </a:rPr>
              <a:t>* </a:t>
            </a:r>
            <a:r>
              <a:rPr lang="en-US" sz="2600" kern="0" dirty="0" err="1">
                <a:solidFill>
                  <a:srgbClr val="CC0000"/>
                </a:solidFill>
                <a:latin typeface="Times New Roman" pitchFamily="18" charset="0"/>
                <a:cs typeface="Times New Roman" pitchFamily="18" charset="0"/>
              </a:rPr>
              <a:t>Đoạn</a:t>
            </a:r>
            <a:r>
              <a:rPr lang="en-US" sz="2600" kern="0" dirty="0">
                <a:solidFill>
                  <a:srgbClr val="CC0000"/>
                </a:solidFill>
                <a:latin typeface="Times New Roman" pitchFamily="18" charset="0"/>
                <a:cs typeface="Times New Roman" pitchFamily="18" charset="0"/>
              </a:rPr>
              <a:t> </a:t>
            </a:r>
            <a:r>
              <a:rPr lang="en-US" sz="2600" kern="0" dirty="0" err="1">
                <a:solidFill>
                  <a:srgbClr val="CC0000"/>
                </a:solidFill>
                <a:latin typeface="Times New Roman" pitchFamily="18" charset="0"/>
                <a:cs typeface="Times New Roman" pitchFamily="18" charset="0"/>
              </a:rPr>
              <a:t>trích</a:t>
            </a:r>
            <a:r>
              <a:rPr lang="en-US" sz="2600" kern="0" dirty="0">
                <a:solidFill>
                  <a:srgbClr val="CC0000"/>
                </a:solidFill>
                <a:latin typeface="Times New Roman" pitchFamily="18" charset="0"/>
                <a:cs typeface="Times New Roman" pitchFamily="18" charset="0"/>
              </a:rPr>
              <a:t> “</a:t>
            </a:r>
            <a:r>
              <a:rPr lang="en-US" sz="2600" kern="0" dirty="0" err="1">
                <a:solidFill>
                  <a:srgbClr val="CC0000"/>
                </a:solidFill>
                <a:latin typeface="Times New Roman" pitchFamily="18" charset="0"/>
                <a:cs typeface="Times New Roman" pitchFamily="18" charset="0"/>
              </a:rPr>
              <a:t>Thuế</a:t>
            </a:r>
            <a:r>
              <a:rPr lang="en-US" sz="2600" kern="0" dirty="0">
                <a:solidFill>
                  <a:srgbClr val="CC0000"/>
                </a:solidFill>
                <a:latin typeface="Times New Roman" pitchFamily="18" charset="0"/>
                <a:cs typeface="Times New Roman" pitchFamily="18" charset="0"/>
              </a:rPr>
              <a:t> </a:t>
            </a:r>
            <a:r>
              <a:rPr lang="en-US" sz="2600" kern="0" dirty="0" err="1">
                <a:solidFill>
                  <a:srgbClr val="CC0000"/>
                </a:solidFill>
                <a:latin typeface="Times New Roman" pitchFamily="18" charset="0"/>
                <a:cs typeface="Times New Roman" pitchFamily="18" charset="0"/>
              </a:rPr>
              <a:t>máu</a:t>
            </a:r>
            <a:r>
              <a:rPr lang="en-US" sz="2600" kern="0" dirty="0">
                <a:solidFill>
                  <a:srgbClr val="CC0000"/>
                </a:solidFill>
                <a:latin typeface="Times New Roman" pitchFamily="18" charset="0"/>
                <a:cs typeface="Times New Roman" pitchFamily="18" charset="0"/>
              </a:rPr>
              <a:t>”:</a:t>
            </a:r>
          </a:p>
          <a:p>
            <a:pPr marL="342900" indent="-342900" algn="just" eaLnBrk="1" hangingPunct="1">
              <a:spcBef>
                <a:spcPct val="20000"/>
              </a:spcBef>
              <a:buClr>
                <a:schemeClr val="tx2"/>
              </a:buClr>
              <a:buSzPct val="70000"/>
              <a:buFont typeface="Wingdings" pitchFamily="2" charset="2"/>
              <a:buNone/>
              <a:defRPr/>
            </a:pPr>
            <a:r>
              <a:rPr lang="en-US" sz="2600" kern="0" dirty="0">
                <a:latin typeface="Times New Roman" pitchFamily="18" charset="0"/>
                <a:cs typeface="Times New Roman" pitchFamily="18" charset="0"/>
              </a:rPr>
              <a:t>- </a:t>
            </a:r>
            <a:r>
              <a:rPr lang="en-US" sz="2600" kern="0" dirty="0" err="1">
                <a:latin typeface="Times New Roman" pitchFamily="18" charset="0"/>
                <a:cs typeface="Times New Roman" pitchFamily="18" charset="0"/>
              </a:rPr>
              <a:t>Vị</a:t>
            </a:r>
            <a:r>
              <a:rPr lang="en-US" sz="2600" kern="0" dirty="0">
                <a:latin typeface="Times New Roman" pitchFamily="18" charset="0"/>
                <a:cs typeface="Times New Roman" pitchFamily="18" charset="0"/>
              </a:rPr>
              <a:t> </a:t>
            </a:r>
            <a:r>
              <a:rPr lang="en-US" sz="2600" kern="0" dirty="0" err="1">
                <a:latin typeface="Times New Roman" pitchFamily="18" charset="0"/>
                <a:cs typeface="Times New Roman" pitchFamily="18" charset="0"/>
              </a:rPr>
              <a:t>trí</a:t>
            </a:r>
            <a:r>
              <a:rPr lang="en-US" sz="2600" kern="0" dirty="0">
                <a:latin typeface="Times New Roman" pitchFamily="18" charset="0"/>
                <a:cs typeface="Times New Roman" pitchFamily="18" charset="0"/>
              </a:rPr>
              <a:t>: </a:t>
            </a:r>
            <a:r>
              <a:rPr lang="en-US" sz="2600" kern="0" dirty="0" err="1">
                <a:latin typeface="Times New Roman" pitchFamily="18" charset="0"/>
                <a:cs typeface="Times New Roman" pitchFamily="18" charset="0"/>
              </a:rPr>
              <a:t>chương</a:t>
            </a:r>
            <a:r>
              <a:rPr lang="en-US" sz="2600" kern="0" dirty="0">
                <a:latin typeface="Times New Roman" pitchFamily="18" charset="0"/>
                <a:cs typeface="Times New Roman" pitchFamily="18" charset="0"/>
              </a:rPr>
              <a:t> I </a:t>
            </a:r>
            <a:r>
              <a:rPr lang="en-US" sz="2600" kern="0" dirty="0" err="1">
                <a:latin typeface="Times New Roman" pitchFamily="18" charset="0"/>
                <a:cs typeface="Times New Roman" pitchFamily="18" charset="0"/>
              </a:rPr>
              <a:t>của</a:t>
            </a:r>
            <a:r>
              <a:rPr lang="en-US" sz="2600" kern="0" dirty="0">
                <a:latin typeface="Times New Roman" pitchFamily="18" charset="0"/>
                <a:cs typeface="Times New Roman" pitchFamily="18" charset="0"/>
              </a:rPr>
              <a:t> </a:t>
            </a:r>
            <a:r>
              <a:rPr lang="en-US" sz="2600" kern="0" dirty="0" err="1">
                <a:latin typeface="Times New Roman" pitchFamily="18" charset="0"/>
                <a:cs typeface="Times New Roman" pitchFamily="18" charset="0"/>
              </a:rPr>
              <a:t>tác</a:t>
            </a:r>
            <a:r>
              <a:rPr lang="en-US" sz="2600" kern="0" dirty="0">
                <a:latin typeface="Times New Roman" pitchFamily="18" charset="0"/>
                <a:cs typeface="Times New Roman" pitchFamily="18" charset="0"/>
              </a:rPr>
              <a:t> </a:t>
            </a:r>
            <a:r>
              <a:rPr lang="en-US" sz="2600" kern="0" dirty="0" err="1">
                <a:latin typeface="Times New Roman" pitchFamily="18" charset="0"/>
                <a:cs typeface="Times New Roman" pitchFamily="18" charset="0"/>
              </a:rPr>
              <a:t>phẩm</a:t>
            </a:r>
            <a:r>
              <a:rPr lang="en-US" sz="2600" kern="0" dirty="0">
                <a:latin typeface="Times New Roman" pitchFamily="18" charset="0"/>
                <a:cs typeface="Times New Roman" pitchFamily="18" charset="0"/>
              </a:rPr>
              <a:t> “</a:t>
            </a:r>
            <a:r>
              <a:rPr lang="en-US" sz="2600" kern="0" dirty="0" err="1">
                <a:latin typeface="Times New Roman" pitchFamily="18" charset="0"/>
                <a:cs typeface="Times New Roman" pitchFamily="18" charset="0"/>
              </a:rPr>
              <a:t>Bản</a:t>
            </a:r>
            <a:r>
              <a:rPr lang="en-US" sz="2600" kern="0" dirty="0">
                <a:latin typeface="Times New Roman" pitchFamily="18" charset="0"/>
                <a:cs typeface="Times New Roman" pitchFamily="18" charset="0"/>
              </a:rPr>
              <a:t> </a:t>
            </a:r>
            <a:r>
              <a:rPr lang="en-US" sz="2600" kern="0" dirty="0" err="1">
                <a:latin typeface="Times New Roman" pitchFamily="18" charset="0"/>
                <a:cs typeface="Times New Roman" pitchFamily="18" charset="0"/>
              </a:rPr>
              <a:t>án</a:t>
            </a:r>
            <a:r>
              <a:rPr lang="en-US" sz="2600" kern="0" dirty="0">
                <a:latin typeface="Times New Roman" pitchFamily="18" charset="0"/>
                <a:cs typeface="Times New Roman" pitchFamily="18" charset="0"/>
              </a:rPr>
              <a:t> </a:t>
            </a:r>
            <a:r>
              <a:rPr lang="en-US" sz="2600" kern="0" dirty="0" err="1">
                <a:latin typeface="Times New Roman" pitchFamily="18" charset="0"/>
                <a:cs typeface="Times New Roman" pitchFamily="18" charset="0"/>
              </a:rPr>
              <a:t>chế</a:t>
            </a:r>
            <a:r>
              <a:rPr lang="en-US" sz="2600" kern="0" dirty="0">
                <a:latin typeface="Times New Roman" pitchFamily="18" charset="0"/>
                <a:cs typeface="Times New Roman" pitchFamily="18" charset="0"/>
              </a:rPr>
              <a:t> </a:t>
            </a:r>
            <a:r>
              <a:rPr lang="vi-VN" sz="2600" kern="0" dirty="0">
                <a:latin typeface="Times New Roman" pitchFamily="18" charset="0"/>
                <a:cs typeface="Times New Roman" pitchFamily="18" charset="0"/>
              </a:rPr>
              <a:t>độ</a:t>
            </a:r>
            <a:r>
              <a:rPr lang="en-US" sz="2600" kern="0" dirty="0">
                <a:latin typeface="Times New Roman" pitchFamily="18" charset="0"/>
                <a:cs typeface="Times New Roman" pitchFamily="18" charset="0"/>
              </a:rPr>
              <a:t> </a:t>
            </a:r>
            <a:r>
              <a:rPr lang="en-US" sz="2600" kern="0" dirty="0" err="1">
                <a:latin typeface="Times New Roman" pitchFamily="18" charset="0"/>
                <a:cs typeface="Times New Roman" pitchFamily="18" charset="0"/>
              </a:rPr>
              <a:t>thực</a:t>
            </a:r>
            <a:r>
              <a:rPr lang="en-US" sz="2600" kern="0" dirty="0">
                <a:latin typeface="Times New Roman" pitchFamily="18" charset="0"/>
                <a:cs typeface="Times New Roman" pitchFamily="18" charset="0"/>
              </a:rPr>
              <a:t> </a:t>
            </a:r>
            <a:r>
              <a:rPr lang="en-US" sz="2600" kern="0" dirty="0" err="1">
                <a:latin typeface="Times New Roman" pitchFamily="18" charset="0"/>
                <a:cs typeface="Times New Roman" pitchFamily="18" charset="0"/>
              </a:rPr>
              <a:t>dân</a:t>
            </a:r>
            <a:r>
              <a:rPr lang="en-US" sz="2600" kern="0" dirty="0">
                <a:latin typeface="Times New Roman" pitchFamily="18" charset="0"/>
                <a:cs typeface="Times New Roman" pitchFamily="18" charset="0"/>
              </a:rPr>
              <a:t> </a:t>
            </a:r>
            <a:r>
              <a:rPr lang="en-US" sz="2600" kern="0" dirty="0" err="1">
                <a:latin typeface="Times New Roman" pitchFamily="18" charset="0"/>
                <a:cs typeface="Times New Roman" pitchFamily="18" charset="0"/>
              </a:rPr>
              <a:t>Pháp</a:t>
            </a:r>
            <a:r>
              <a:rPr lang="en-US" sz="2600" kern="0" dirty="0">
                <a:latin typeface="Times New Roman" pitchFamily="18" charset="0"/>
                <a:cs typeface="Times New Roman" pitchFamily="18" charset="0"/>
              </a:rPr>
              <a:t>”.</a:t>
            </a:r>
          </a:p>
        </p:txBody>
      </p:sp>
      <p:pic>
        <p:nvPicPr>
          <p:cNvPr id="11267" name="Picture 4" descr="AnhNAQ1"/>
          <p:cNvPicPr>
            <a:picLocks noChangeAspect="1" noChangeArrowheads="1"/>
          </p:cNvPicPr>
          <p:nvPr/>
        </p:nvPicPr>
        <p:blipFill>
          <a:blip r:embed="rId2"/>
          <a:srcRect/>
          <a:stretch>
            <a:fillRect/>
          </a:stretch>
        </p:blipFill>
        <p:spPr bwMode="auto">
          <a:xfrm>
            <a:off x="304800" y="2514600"/>
            <a:ext cx="4191000" cy="3198813"/>
          </a:xfrm>
          <a:prstGeom prst="rect">
            <a:avLst/>
          </a:prstGeom>
          <a:noFill/>
          <a:ln w="9525">
            <a:solidFill>
              <a:srgbClr val="000000"/>
            </a:solidFill>
            <a:miter lim="800000"/>
            <a:headEnd/>
            <a:tailEnd/>
          </a:ln>
        </p:spPr>
      </p:pic>
      <p:pic>
        <p:nvPicPr>
          <p:cNvPr id="11268" name="Picture 6" descr="40206584-201564sm"/>
          <p:cNvPicPr>
            <a:picLocks noChangeAspect="1" noChangeArrowheads="1"/>
          </p:cNvPicPr>
          <p:nvPr/>
        </p:nvPicPr>
        <p:blipFill>
          <a:blip r:embed="rId3"/>
          <a:srcRect/>
          <a:stretch>
            <a:fillRect/>
          </a:stretch>
        </p:blipFill>
        <p:spPr bwMode="auto">
          <a:xfrm>
            <a:off x="4572000" y="2513013"/>
            <a:ext cx="4191000" cy="3200400"/>
          </a:xfrm>
          <a:prstGeom prst="rect">
            <a:avLst/>
          </a:prstGeom>
          <a:noFill/>
          <a:ln w="9525">
            <a:solidFill>
              <a:schemeClr val="tx1"/>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a:xfrm>
            <a:off x="381000" y="990600"/>
            <a:ext cx="8305800" cy="4525963"/>
          </a:xfrm>
        </p:spPr>
        <p:txBody>
          <a:bodyPr/>
          <a:lstStyle/>
          <a:p>
            <a:pPr algn="just" eaLnBrk="1" hangingPunct="1">
              <a:buFont typeface="Arial" charset="0"/>
              <a:buNone/>
            </a:pPr>
            <a:r>
              <a:rPr lang="en-US" smtClean="0">
                <a:latin typeface="Times New Roman" pitchFamily="18" charset="0"/>
                <a:cs typeface="Times New Roman" pitchFamily="18" charset="0"/>
              </a:rPr>
              <a:t>        </a:t>
            </a:r>
            <a:r>
              <a:rPr lang="en-US" b="1" smtClean="0">
                <a:solidFill>
                  <a:srgbClr val="FF0000"/>
                </a:solidFill>
                <a:latin typeface="Times New Roman" pitchFamily="18" charset="0"/>
                <a:cs typeface="Times New Roman" pitchFamily="18" charset="0"/>
              </a:rPr>
              <a:t>- Bản xứ: </a:t>
            </a:r>
            <a:r>
              <a:rPr lang="en-US" smtClean="0">
                <a:solidFill>
                  <a:srgbClr val="0C01A1"/>
                </a:solidFill>
                <a:latin typeface="Times New Roman" pitchFamily="18" charset="0"/>
                <a:cs typeface="Times New Roman" pitchFamily="18" charset="0"/>
              </a:rPr>
              <a:t>Bản thân </a:t>
            </a:r>
            <a:r>
              <a:rPr lang="vi-VN" smtClean="0">
                <a:solidFill>
                  <a:srgbClr val="0C01A1"/>
                </a:solidFill>
                <a:latin typeface="Times New Roman" pitchFamily="18" charset="0"/>
                <a:cs typeface="Times New Roman" pitchFamily="18" charset="0"/>
              </a:rPr>
              <a:t>đất</a:t>
            </a:r>
            <a:r>
              <a:rPr lang="en-US" smtClean="0">
                <a:solidFill>
                  <a:srgbClr val="0C01A1"/>
                </a:solidFill>
                <a:latin typeface="Times New Roman" pitchFamily="18" charset="0"/>
                <a:cs typeface="Times New Roman" pitchFamily="18" charset="0"/>
              </a:rPr>
              <a:t> n</a:t>
            </a:r>
            <a:r>
              <a:rPr lang="vi-VN" smtClean="0">
                <a:solidFill>
                  <a:srgbClr val="0C01A1"/>
                </a:solidFill>
                <a:latin typeface="Times New Roman" pitchFamily="18" charset="0"/>
                <a:cs typeface="Times New Roman" pitchFamily="18" charset="0"/>
              </a:rPr>
              <a:t>ước</a:t>
            </a:r>
            <a:r>
              <a:rPr lang="en-US" smtClean="0">
                <a:solidFill>
                  <a:srgbClr val="0C01A1"/>
                </a:solidFill>
                <a:latin typeface="Times New Roman" pitchFamily="18" charset="0"/>
                <a:cs typeface="Times New Roman" pitchFamily="18" charset="0"/>
              </a:rPr>
              <a:t> (thuộc </a:t>
            </a:r>
            <a:r>
              <a:rPr lang="vi-VN" smtClean="0">
                <a:solidFill>
                  <a:srgbClr val="0C01A1"/>
                </a:solidFill>
                <a:latin typeface="Times New Roman" pitchFamily="18" charset="0"/>
                <a:cs typeface="Times New Roman" pitchFamily="18" charset="0"/>
              </a:rPr>
              <a:t>địa</a:t>
            </a:r>
            <a:r>
              <a:rPr lang="en-US" smtClean="0">
                <a:solidFill>
                  <a:srgbClr val="0C01A1"/>
                </a:solidFill>
                <a:latin typeface="Times New Roman" pitchFamily="18" charset="0"/>
                <a:cs typeface="Times New Roman" pitchFamily="18" charset="0"/>
              </a:rPr>
              <a:t>) </a:t>
            </a:r>
            <a:r>
              <a:rPr lang="vi-VN" smtClean="0">
                <a:solidFill>
                  <a:srgbClr val="0C01A1"/>
                </a:solidFill>
                <a:latin typeface="Times New Roman" pitchFamily="18" charset="0"/>
                <a:cs typeface="Times New Roman" pitchFamily="18" charset="0"/>
              </a:rPr>
              <a:t>được</a:t>
            </a:r>
            <a:r>
              <a:rPr lang="en-US" smtClean="0">
                <a:solidFill>
                  <a:srgbClr val="0C01A1"/>
                </a:solidFill>
                <a:latin typeface="Times New Roman" pitchFamily="18" charset="0"/>
                <a:cs typeface="Times New Roman" pitchFamily="18" charset="0"/>
              </a:rPr>
              <a:t> nói </a:t>
            </a:r>
            <a:r>
              <a:rPr lang="vi-VN" smtClean="0">
                <a:solidFill>
                  <a:srgbClr val="0C01A1"/>
                </a:solidFill>
                <a:latin typeface="Times New Roman" pitchFamily="18" charset="0"/>
                <a:cs typeface="Times New Roman" pitchFamily="18" charset="0"/>
              </a:rPr>
              <a:t>đế</a:t>
            </a:r>
            <a:r>
              <a:rPr lang="en-US" smtClean="0">
                <a:solidFill>
                  <a:srgbClr val="0C01A1"/>
                </a:solidFill>
                <a:latin typeface="Times New Roman" pitchFamily="18" charset="0"/>
                <a:cs typeface="Times New Roman" pitchFamily="18" charset="0"/>
              </a:rPr>
              <a:t>n. Từ này th</a:t>
            </a:r>
            <a:r>
              <a:rPr lang="vi-VN" smtClean="0">
                <a:solidFill>
                  <a:srgbClr val="0C01A1"/>
                </a:solidFill>
                <a:latin typeface="Times New Roman" pitchFamily="18" charset="0"/>
                <a:cs typeface="Times New Roman" pitchFamily="18" charset="0"/>
              </a:rPr>
              <a:t>ường</a:t>
            </a:r>
            <a:r>
              <a:rPr lang="en-US" smtClean="0">
                <a:solidFill>
                  <a:srgbClr val="0C01A1"/>
                </a:solidFill>
                <a:latin typeface="Times New Roman" pitchFamily="18" charset="0"/>
                <a:cs typeface="Times New Roman" pitchFamily="18" charset="0"/>
              </a:rPr>
              <a:t> dùng sau danh từ (dân bản xứ, ng</a:t>
            </a:r>
            <a:r>
              <a:rPr lang="vi-VN" smtClean="0">
                <a:solidFill>
                  <a:srgbClr val="0C01A1"/>
                </a:solidFill>
                <a:latin typeface="Times New Roman" pitchFamily="18" charset="0"/>
                <a:cs typeface="Times New Roman" pitchFamily="18" charset="0"/>
              </a:rPr>
              <a:t>ười</a:t>
            </a:r>
            <a:r>
              <a:rPr lang="en-US" smtClean="0">
                <a:solidFill>
                  <a:srgbClr val="0C01A1"/>
                </a:solidFill>
                <a:latin typeface="Times New Roman" pitchFamily="18" charset="0"/>
                <a:cs typeface="Times New Roman" pitchFamily="18" charset="0"/>
              </a:rPr>
              <a:t> bản xứ) với hàm ý khinh miệt theo quan </a:t>
            </a:r>
            <a:r>
              <a:rPr lang="vi-VN" smtClean="0">
                <a:solidFill>
                  <a:srgbClr val="0C01A1"/>
                </a:solidFill>
                <a:latin typeface="Times New Roman" pitchFamily="18" charset="0"/>
                <a:cs typeface="Times New Roman" pitchFamily="18" charset="0"/>
              </a:rPr>
              <a:t>đ</a:t>
            </a:r>
            <a:r>
              <a:rPr lang="en-US" smtClean="0">
                <a:solidFill>
                  <a:srgbClr val="0C01A1"/>
                </a:solidFill>
                <a:latin typeface="Times New Roman" pitchFamily="18" charset="0"/>
                <a:cs typeface="Times New Roman" pitchFamily="18" charset="0"/>
              </a:rPr>
              <a:t>iểm của chủ nghĩa thực dân.</a:t>
            </a:r>
          </a:p>
          <a:p>
            <a:pPr algn="just" eaLnBrk="1" hangingPunct="1">
              <a:buFont typeface="Arial" charset="0"/>
              <a:buNone/>
            </a:pPr>
            <a:r>
              <a:rPr lang="en-US" smtClean="0">
                <a:solidFill>
                  <a:srgbClr val="0C01A1"/>
                </a:solidFill>
                <a:latin typeface="Times New Roman" pitchFamily="18" charset="0"/>
                <a:cs typeface="Times New Roman" pitchFamily="18" charset="0"/>
              </a:rPr>
              <a:t>        </a:t>
            </a:r>
            <a:r>
              <a:rPr lang="en-US" b="1" smtClean="0">
                <a:solidFill>
                  <a:srgbClr val="FF0000"/>
                </a:solidFill>
                <a:latin typeface="Times New Roman" pitchFamily="18" charset="0"/>
                <a:cs typeface="Times New Roman" pitchFamily="18" charset="0"/>
              </a:rPr>
              <a:t>- An-nam-mít:</a:t>
            </a:r>
            <a:r>
              <a:rPr lang="en-US" smtClean="0">
                <a:solidFill>
                  <a:srgbClr val="0C01A1"/>
                </a:solidFill>
                <a:latin typeface="Times New Roman" pitchFamily="18" charset="0"/>
                <a:cs typeface="Times New Roman" pitchFamily="18" charset="0"/>
              </a:rPr>
              <a:t> Cách gọi ng</a:t>
            </a:r>
            <a:r>
              <a:rPr lang="vi-VN" smtClean="0">
                <a:solidFill>
                  <a:srgbClr val="0C01A1"/>
                </a:solidFill>
                <a:latin typeface="Times New Roman" pitchFamily="18" charset="0"/>
                <a:cs typeface="Times New Roman" pitchFamily="18" charset="0"/>
              </a:rPr>
              <a:t>ười</a:t>
            </a:r>
            <a:r>
              <a:rPr lang="en-US" smtClean="0">
                <a:solidFill>
                  <a:srgbClr val="0C01A1"/>
                </a:solidFill>
                <a:latin typeface="Times New Roman" pitchFamily="18" charset="0"/>
                <a:cs typeface="Times New Roman" pitchFamily="18" charset="0"/>
              </a:rPr>
              <a:t> Việt Nam với thái </a:t>
            </a:r>
            <a:r>
              <a:rPr lang="vi-VN" smtClean="0">
                <a:solidFill>
                  <a:srgbClr val="0C01A1"/>
                </a:solidFill>
                <a:latin typeface="Times New Roman" pitchFamily="18" charset="0"/>
                <a:cs typeface="Times New Roman" pitchFamily="18" charset="0"/>
              </a:rPr>
              <a:t>độ</a:t>
            </a:r>
            <a:r>
              <a:rPr lang="en-US" smtClean="0">
                <a:solidFill>
                  <a:srgbClr val="0C01A1"/>
                </a:solidFill>
                <a:latin typeface="Times New Roman" pitchFamily="18" charset="0"/>
                <a:cs typeface="Times New Roman" pitchFamily="18" charset="0"/>
              </a:rPr>
              <a:t> khinh miệt của thực dân Pháp. Ở </a:t>
            </a:r>
            <a:r>
              <a:rPr lang="vi-VN" smtClean="0">
                <a:solidFill>
                  <a:srgbClr val="0C01A1"/>
                </a:solidFill>
                <a:latin typeface="Times New Roman" pitchFamily="18" charset="0"/>
                <a:cs typeface="Times New Roman" pitchFamily="18" charset="0"/>
              </a:rPr>
              <a:t>đâ</a:t>
            </a:r>
            <a:r>
              <a:rPr lang="en-US" smtClean="0">
                <a:solidFill>
                  <a:srgbClr val="0C01A1"/>
                </a:solidFill>
                <a:latin typeface="Times New Roman" pitchFamily="18" charset="0"/>
                <a:cs typeface="Times New Roman" pitchFamily="18" charset="0"/>
              </a:rPr>
              <a:t>y Nguyễn Ái Quốc dùng trong ngoặc kép với dụng ý nhại lại cách gọi ấy.</a:t>
            </a:r>
          </a:p>
          <a:p>
            <a:pPr eaLnBrk="1" hangingPunct="1"/>
            <a:endParaRPr lang="en-US" smtClean="0">
              <a:solidFill>
                <a:srgbClr val="0C01A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4294967295"/>
          </p:nvPr>
        </p:nvSpPr>
        <p:spPr>
          <a:xfrm>
            <a:off x="0" y="228600"/>
            <a:ext cx="8915400" cy="6400800"/>
          </a:xfrm>
        </p:spPr>
        <p:txBody>
          <a:bodyPr/>
          <a:lstStyle/>
          <a:p>
            <a:pPr eaLnBrk="1" hangingPunct="1">
              <a:buFont typeface="Wingdings" pitchFamily="2" charset="2"/>
              <a:buNone/>
            </a:pPr>
            <a:endParaRPr lang="en-US" sz="1900" smtClean="0">
              <a:solidFill>
                <a:schemeClr val="accent2"/>
              </a:solidFill>
            </a:endParaRPr>
          </a:p>
          <a:p>
            <a:pPr eaLnBrk="1" hangingPunct="1">
              <a:buFont typeface="Wingdings" pitchFamily="2" charset="2"/>
              <a:buNone/>
            </a:pPr>
            <a:r>
              <a:rPr lang="en-US" sz="1900" smtClean="0"/>
              <a:t>                                        </a:t>
            </a:r>
            <a:endParaRPr lang="en-US" sz="1900" b="1" smtClean="0"/>
          </a:p>
        </p:txBody>
      </p:sp>
      <p:sp>
        <p:nvSpPr>
          <p:cNvPr id="11267" name="Rectangle 3"/>
          <p:cNvSpPr>
            <a:spLocks noChangeArrowheads="1"/>
          </p:cNvSpPr>
          <p:nvPr/>
        </p:nvSpPr>
        <p:spPr bwMode="auto">
          <a:xfrm>
            <a:off x="3276600" y="914400"/>
            <a:ext cx="2895600" cy="1066800"/>
          </a:xfrm>
          <a:prstGeom prst="rect">
            <a:avLst/>
          </a:prstGeom>
          <a:solidFill>
            <a:srgbClr val="FFFF66"/>
          </a:solidFill>
          <a:ln w="28575">
            <a:solidFill>
              <a:srgbClr val="FF0000">
                <a:alpha val="98038"/>
              </a:srgbClr>
            </a:solidFill>
            <a:miter lim="800000"/>
            <a:headEnd/>
            <a:tailEnd/>
          </a:ln>
        </p:spPr>
        <p:txBody>
          <a:bodyPr wrap="none" anchor="ctr"/>
          <a:lstStyle/>
          <a:p>
            <a:pPr algn="ctr"/>
            <a:r>
              <a:rPr lang="en-US" sz="2400" b="1">
                <a:solidFill>
                  <a:srgbClr val="FF0000"/>
                </a:solidFill>
              </a:rPr>
              <a:t>THUẾ MÁU</a:t>
            </a:r>
          </a:p>
        </p:txBody>
      </p:sp>
      <p:sp>
        <p:nvSpPr>
          <p:cNvPr id="11268" name="Line 4"/>
          <p:cNvSpPr>
            <a:spLocks noChangeShapeType="1"/>
          </p:cNvSpPr>
          <p:nvPr/>
        </p:nvSpPr>
        <p:spPr bwMode="auto">
          <a:xfrm flipH="1">
            <a:off x="1905000" y="1981200"/>
            <a:ext cx="2743200" cy="1524000"/>
          </a:xfrm>
          <a:prstGeom prst="line">
            <a:avLst/>
          </a:prstGeom>
          <a:noFill/>
          <a:ln w="9525">
            <a:solidFill>
              <a:schemeClr val="tx1"/>
            </a:solidFill>
            <a:round/>
            <a:headEnd/>
            <a:tailEnd type="triangle" w="med" len="med"/>
          </a:ln>
        </p:spPr>
        <p:txBody>
          <a:bodyPr/>
          <a:lstStyle/>
          <a:p>
            <a:endParaRPr lang="en-US"/>
          </a:p>
        </p:txBody>
      </p:sp>
      <p:sp>
        <p:nvSpPr>
          <p:cNvPr id="11269" name="Line 5"/>
          <p:cNvSpPr>
            <a:spLocks noChangeShapeType="1"/>
          </p:cNvSpPr>
          <p:nvPr/>
        </p:nvSpPr>
        <p:spPr bwMode="auto">
          <a:xfrm>
            <a:off x="4648200" y="1981200"/>
            <a:ext cx="0" cy="2286000"/>
          </a:xfrm>
          <a:prstGeom prst="line">
            <a:avLst/>
          </a:prstGeom>
          <a:noFill/>
          <a:ln w="9525">
            <a:solidFill>
              <a:schemeClr val="tx1"/>
            </a:solidFill>
            <a:round/>
            <a:headEnd/>
            <a:tailEnd type="triangle" w="med" len="med"/>
          </a:ln>
        </p:spPr>
        <p:txBody>
          <a:bodyPr/>
          <a:lstStyle/>
          <a:p>
            <a:endParaRPr lang="en-US"/>
          </a:p>
        </p:txBody>
      </p:sp>
      <p:sp>
        <p:nvSpPr>
          <p:cNvPr id="11270" name="Line 6"/>
          <p:cNvSpPr>
            <a:spLocks noChangeShapeType="1"/>
          </p:cNvSpPr>
          <p:nvPr/>
        </p:nvSpPr>
        <p:spPr bwMode="auto">
          <a:xfrm>
            <a:off x="4648200" y="1981200"/>
            <a:ext cx="2743200" cy="1600200"/>
          </a:xfrm>
          <a:prstGeom prst="line">
            <a:avLst/>
          </a:prstGeom>
          <a:noFill/>
          <a:ln w="9525">
            <a:solidFill>
              <a:schemeClr val="tx1"/>
            </a:solidFill>
            <a:round/>
            <a:headEnd/>
            <a:tailEnd type="triangle" w="med" len="med"/>
          </a:ln>
        </p:spPr>
        <p:txBody>
          <a:bodyPr/>
          <a:lstStyle/>
          <a:p>
            <a:endParaRPr lang="en-US"/>
          </a:p>
        </p:txBody>
      </p:sp>
      <p:sp>
        <p:nvSpPr>
          <p:cNvPr id="11271" name="Oval 7"/>
          <p:cNvSpPr>
            <a:spLocks noChangeArrowheads="1"/>
          </p:cNvSpPr>
          <p:nvPr/>
        </p:nvSpPr>
        <p:spPr bwMode="auto">
          <a:xfrm>
            <a:off x="381000" y="3505200"/>
            <a:ext cx="2514600" cy="1600200"/>
          </a:xfrm>
          <a:prstGeom prst="ellipse">
            <a:avLst/>
          </a:prstGeom>
          <a:solidFill>
            <a:srgbClr val="FFFF66"/>
          </a:solidFill>
          <a:ln w="9525">
            <a:solidFill>
              <a:schemeClr val="tx1"/>
            </a:solidFill>
            <a:round/>
            <a:headEnd/>
            <a:tailEnd/>
          </a:ln>
        </p:spPr>
        <p:txBody>
          <a:bodyPr wrap="none" anchor="ctr"/>
          <a:lstStyle/>
          <a:p>
            <a:pPr marL="457200" indent="-457200" algn="ctr"/>
            <a:r>
              <a:rPr lang="en-US" sz="2000" b="1">
                <a:solidFill>
                  <a:srgbClr val="FF0000"/>
                </a:solidFill>
              </a:rPr>
              <a:t>I. Chiến tranh và</a:t>
            </a:r>
          </a:p>
          <a:p>
            <a:pPr marL="457200" indent="-457200" algn="ctr"/>
            <a:r>
              <a:rPr lang="en-US" sz="2000" b="1">
                <a:solidFill>
                  <a:srgbClr val="FF0000"/>
                </a:solidFill>
              </a:rPr>
              <a:t>“Người bản xứ”</a:t>
            </a:r>
          </a:p>
        </p:txBody>
      </p:sp>
      <p:sp>
        <p:nvSpPr>
          <p:cNvPr id="11272" name="Oval 8"/>
          <p:cNvSpPr>
            <a:spLocks noChangeArrowheads="1"/>
          </p:cNvSpPr>
          <p:nvPr/>
        </p:nvSpPr>
        <p:spPr bwMode="auto">
          <a:xfrm>
            <a:off x="3048000" y="4267200"/>
            <a:ext cx="3276600" cy="1676400"/>
          </a:xfrm>
          <a:prstGeom prst="ellipse">
            <a:avLst/>
          </a:prstGeom>
          <a:solidFill>
            <a:srgbClr val="FFFF66"/>
          </a:solidFill>
          <a:ln w="9525">
            <a:solidFill>
              <a:schemeClr val="tx1"/>
            </a:solidFill>
            <a:round/>
            <a:headEnd/>
            <a:tailEnd/>
          </a:ln>
        </p:spPr>
        <p:txBody>
          <a:bodyPr wrap="none" anchor="ctr"/>
          <a:lstStyle/>
          <a:p>
            <a:pPr algn="ctr"/>
            <a:r>
              <a:rPr lang="en-US" sz="2000" b="1">
                <a:solidFill>
                  <a:srgbClr val="FF0000"/>
                </a:solidFill>
              </a:rPr>
              <a:t>II. Chế độ lính tình nguyện</a:t>
            </a:r>
          </a:p>
        </p:txBody>
      </p:sp>
      <p:sp>
        <p:nvSpPr>
          <p:cNvPr id="11273" name="Oval 9"/>
          <p:cNvSpPr>
            <a:spLocks noChangeArrowheads="1"/>
          </p:cNvSpPr>
          <p:nvPr/>
        </p:nvSpPr>
        <p:spPr bwMode="auto">
          <a:xfrm>
            <a:off x="6324600" y="3581400"/>
            <a:ext cx="2514600" cy="1524000"/>
          </a:xfrm>
          <a:prstGeom prst="ellipse">
            <a:avLst/>
          </a:prstGeom>
          <a:solidFill>
            <a:srgbClr val="FFFF66"/>
          </a:solidFill>
          <a:ln w="9525">
            <a:solidFill>
              <a:schemeClr val="tx1"/>
            </a:solidFill>
            <a:round/>
            <a:headEnd/>
            <a:tailEnd/>
          </a:ln>
        </p:spPr>
        <p:txBody>
          <a:bodyPr wrap="none" anchor="ctr"/>
          <a:lstStyle/>
          <a:p>
            <a:pPr algn="ctr"/>
            <a:r>
              <a:rPr lang="en-US" sz="2000" b="1">
                <a:solidFill>
                  <a:srgbClr val="FF0000"/>
                </a:solidFill>
              </a:rPr>
              <a:t>III. Kết quả của sự </a:t>
            </a:r>
          </a:p>
          <a:p>
            <a:pPr algn="ctr"/>
            <a:r>
              <a:rPr lang="en-US" sz="2000" b="1">
                <a:solidFill>
                  <a:srgbClr val="FF0000"/>
                </a:solidFill>
              </a:rPr>
              <a:t>hi sinh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dissolve">
                                      <p:cBhvr>
                                        <p:cTn id="7" dur="1000"/>
                                        <p:tgtEl>
                                          <p:spTgt spid="1126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1268"/>
                                        </p:tgtEl>
                                        <p:attrNameLst>
                                          <p:attrName>style.visibility</p:attrName>
                                        </p:attrNameLst>
                                      </p:cBhvr>
                                      <p:to>
                                        <p:strVal val="visible"/>
                                      </p:to>
                                    </p:set>
                                    <p:animEffect transition="in" filter="blinds(horizontal)">
                                      <p:cBhvr>
                                        <p:cTn id="10" dur="500"/>
                                        <p:tgtEl>
                                          <p:spTgt spid="11268"/>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1271"/>
                                        </p:tgtEl>
                                        <p:attrNameLst>
                                          <p:attrName>style.visibility</p:attrName>
                                        </p:attrNameLst>
                                      </p:cBhvr>
                                      <p:to>
                                        <p:strVal val="visible"/>
                                      </p:to>
                                    </p:set>
                                    <p:animEffect transition="in" filter="blinds(horizontal)">
                                      <p:cBhvr>
                                        <p:cTn id="13" dur="500"/>
                                        <p:tgtEl>
                                          <p:spTgt spid="11271"/>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1269"/>
                                        </p:tgtEl>
                                        <p:attrNameLst>
                                          <p:attrName>style.visibility</p:attrName>
                                        </p:attrNameLst>
                                      </p:cBhvr>
                                      <p:to>
                                        <p:strVal val="visible"/>
                                      </p:to>
                                    </p:set>
                                    <p:animEffect transition="in" filter="blinds(horizontal)">
                                      <p:cBhvr>
                                        <p:cTn id="16" dur="500"/>
                                        <p:tgtEl>
                                          <p:spTgt spid="11269"/>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1272"/>
                                        </p:tgtEl>
                                        <p:attrNameLst>
                                          <p:attrName>style.visibility</p:attrName>
                                        </p:attrNameLst>
                                      </p:cBhvr>
                                      <p:to>
                                        <p:strVal val="visible"/>
                                      </p:to>
                                    </p:set>
                                    <p:animEffect transition="in" filter="blinds(horizontal)">
                                      <p:cBhvr>
                                        <p:cTn id="19" dur="500"/>
                                        <p:tgtEl>
                                          <p:spTgt spid="11272"/>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11270"/>
                                        </p:tgtEl>
                                        <p:attrNameLst>
                                          <p:attrName>style.visibility</p:attrName>
                                        </p:attrNameLst>
                                      </p:cBhvr>
                                      <p:to>
                                        <p:strVal val="visible"/>
                                      </p:to>
                                    </p:set>
                                    <p:animEffect transition="in" filter="blinds(horizontal)">
                                      <p:cBhvr>
                                        <p:cTn id="22" dur="500"/>
                                        <p:tgtEl>
                                          <p:spTgt spid="11270"/>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11273"/>
                                        </p:tgtEl>
                                        <p:attrNameLst>
                                          <p:attrName>style.visibility</p:attrName>
                                        </p:attrNameLst>
                                      </p:cBhvr>
                                      <p:to>
                                        <p:strVal val="visible"/>
                                      </p:to>
                                    </p:set>
                                    <p:animEffect transition="in" filter="blinds(horizontal)">
                                      <p:cBhvr>
                                        <p:cTn id="25" dur="500"/>
                                        <p:tgtEl>
                                          <p:spTgt spid="112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animBg="1"/>
      <p:bldP spid="11268" grpId="0" animBg="1"/>
      <p:bldP spid="11269" grpId="0" animBg="1"/>
      <p:bldP spid="11270" grpId="0" animBg="1"/>
      <p:bldP spid="11271" grpId="0" animBg="1"/>
      <p:bldP spid="11272" grpId="0" animBg="1"/>
      <p:bldP spid="1127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0" y="0"/>
            <a:ext cx="9144000" cy="1371600"/>
          </a:xfrm>
          <a:prstGeom prst="rect">
            <a:avLst/>
          </a:prstGeom>
          <a:solidFill>
            <a:srgbClr val="FFFF66"/>
          </a:solidFill>
          <a:ln w="9525">
            <a:solidFill>
              <a:srgbClr val="FF0000"/>
            </a:solidFill>
            <a:miter lim="800000"/>
            <a:headEnd/>
            <a:tailEnd/>
          </a:ln>
        </p:spPr>
        <p:txBody>
          <a:bodyPr anchor="b"/>
          <a:lstStyle/>
          <a:p>
            <a:pPr algn="just"/>
            <a:r>
              <a:rPr lang="en-US" sz="2800" b="1">
                <a:solidFill>
                  <a:srgbClr val="FF0000"/>
                </a:solidFill>
                <a:latin typeface="Times New Roman" pitchFamily="18" charset="0"/>
                <a:cs typeface="Times New Roman" pitchFamily="18" charset="0"/>
              </a:rPr>
              <a:t>      ? So sánh thái </a:t>
            </a:r>
            <a:r>
              <a:rPr lang="vi-VN" sz="2800" b="1">
                <a:solidFill>
                  <a:srgbClr val="FF0000"/>
                </a:solidFill>
                <a:latin typeface="Times New Roman" pitchFamily="18" charset="0"/>
                <a:cs typeface="Times New Roman" pitchFamily="18" charset="0"/>
              </a:rPr>
              <a:t>độ</a:t>
            </a:r>
            <a:r>
              <a:rPr lang="en-US" sz="2800" b="1">
                <a:solidFill>
                  <a:srgbClr val="FF0000"/>
                </a:solidFill>
                <a:latin typeface="Times New Roman" pitchFamily="18" charset="0"/>
                <a:cs typeface="Times New Roman" pitchFamily="18" charset="0"/>
              </a:rPr>
              <a:t> </a:t>
            </a:r>
            <a:r>
              <a:rPr lang="en-US" sz="2800">
                <a:solidFill>
                  <a:srgbClr val="0C01A1"/>
                </a:solidFill>
                <a:latin typeface="Times New Roman" pitchFamily="18" charset="0"/>
                <a:cs typeface="Times New Roman" pitchFamily="18" charset="0"/>
              </a:rPr>
              <a:t>của các quan cai trị thực dân </a:t>
            </a:r>
            <a:r>
              <a:rPr lang="vi-VN" sz="2800">
                <a:solidFill>
                  <a:srgbClr val="0C01A1"/>
                </a:solidFill>
                <a:latin typeface="Times New Roman" pitchFamily="18" charset="0"/>
                <a:cs typeface="Times New Roman" pitchFamily="18" charset="0"/>
              </a:rPr>
              <a:t>đối</a:t>
            </a:r>
            <a:r>
              <a:rPr lang="en-US" sz="2800">
                <a:solidFill>
                  <a:srgbClr val="0C01A1"/>
                </a:solidFill>
                <a:latin typeface="Times New Roman" pitchFamily="18" charset="0"/>
                <a:cs typeface="Times New Roman" pitchFamily="18" charset="0"/>
              </a:rPr>
              <a:t> với ng</a:t>
            </a:r>
            <a:r>
              <a:rPr lang="vi-VN" sz="2800">
                <a:solidFill>
                  <a:srgbClr val="0C01A1"/>
                </a:solidFill>
                <a:latin typeface="Times New Roman" pitchFamily="18" charset="0"/>
                <a:cs typeface="Times New Roman" pitchFamily="18" charset="0"/>
              </a:rPr>
              <a:t>ười</a:t>
            </a:r>
            <a:r>
              <a:rPr lang="en-US" sz="2800">
                <a:solidFill>
                  <a:srgbClr val="0C01A1"/>
                </a:solidFill>
                <a:latin typeface="Times New Roman" pitchFamily="18" charset="0"/>
                <a:cs typeface="Times New Roman" pitchFamily="18" charset="0"/>
              </a:rPr>
              <a:t> dân thuộc </a:t>
            </a:r>
            <a:r>
              <a:rPr lang="vi-VN" sz="2800">
                <a:solidFill>
                  <a:srgbClr val="0C01A1"/>
                </a:solidFill>
                <a:latin typeface="Times New Roman" pitchFamily="18" charset="0"/>
                <a:cs typeface="Times New Roman" pitchFamily="18" charset="0"/>
              </a:rPr>
              <a:t>địa</a:t>
            </a:r>
            <a:r>
              <a:rPr lang="en-US" sz="2800">
                <a:solidFill>
                  <a:srgbClr val="0C01A1"/>
                </a:solidFill>
                <a:latin typeface="Times New Roman" pitchFamily="18" charset="0"/>
                <a:cs typeface="Times New Roman" pitchFamily="18" charset="0"/>
              </a:rPr>
              <a:t> ở hai thời </a:t>
            </a:r>
            <a:r>
              <a:rPr lang="vi-VN" sz="2800">
                <a:solidFill>
                  <a:srgbClr val="0C01A1"/>
                </a:solidFill>
                <a:latin typeface="Times New Roman" pitchFamily="18" charset="0"/>
                <a:cs typeface="Times New Roman" pitchFamily="18" charset="0"/>
              </a:rPr>
              <a:t>đ</a:t>
            </a:r>
            <a:r>
              <a:rPr lang="en-US" sz="2800">
                <a:solidFill>
                  <a:srgbClr val="0C01A1"/>
                </a:solidFill>
                <a:latin typeface="Times New Roman" pitchFamily="18" charset="0"/>
                <a:cs typeface="Times New Roman" pitchFamily="18" charset="0"/>
              </a:rPr>
              <a:t>iểm</a:t>
            </a:r>
            <a:r>
              <a:rPr lang="en-US" sz="2800" b="1">
                <a:solidFill>
                  <a:srgbClr val="FF0000"/>
                </a:solidFill>
                <a:latin typeface="Times New Roman" pitchFamily="18" charset="0"/>
                <a:cs typeface="Times New Roman" pitchFamily="18" charset="0"/>
              </a:rPr>
              <a:t>: tr</a:t>
            </a:r>
            <a:r>
              <a:rPr lang="vi-VN" sz="2800" b="1">
                <a:solidFill>
                  <a:srgbClr val="FF0000"/>
                </a:solidFill>
                <a:latin typeface="Times New Roman" pitchFamily="18" charset="0"/>
                <a:cs typeface="Times New Roman" pitchFamily="18" charset="0"/>
              </a:rPr>
              <a:t>ước</a:t>
            </a:r>
            <a:r>
              <a:rPr lang="en-US" sz="2800" b="1">
                <a:solidFill>
                  <a:srgbClr val="FF0000"/>
                </a:solidFill>
                <a:latin typeface="Times New Roman" pitchFamily="18" charset="0"/>
                <a:cs typeface="Times New Roman" pitchFamily="18" charset="0"/>
              </a:rPr>
              <a:t> </a:t>
            </a:r>
            <a:r>
              <a:rPr lang="en-US" sz="2800">
                <a:solidFill>
                  <a:srgbClr val="0C01A1"/>
                </a:solidFill>
                <a:latin typeface="Times New Roman" pitchFamily="18" charset="0"/>
                <a:cs typeface="Times New Roman" pitchFamily="18" charset="0"/>
              </a:rPr>
              <a:t>và</a:t>
            </a:r>
            <a:r>
              <a:rPr lang="en-US" sz="2800" b="1">
                <a:solidFill>
                  <a:srgbClr val="FF0000"/>
                </a:solidFill>
                <a:latin typeface="Times New Roman" pitchFamily="18" charset="0"/>
                <a:cs typeface="Times New Roman" pitchFamily="18" charset="0"/>
              </a:rPr>
              <a:t> sau khi </a:t>
            </a:r>
            <a:r>
              <a:rPr lang="en-US" sz="2800">
                <a:solidFill>
                  <a:srgbClr val="0C01A1"/>
                </a:solidFill>
                <a:latin typeface="Times New Roman" pitchFamily="18" charset="0"/>
                <a:cs typeface="Times New Roman" pitchFamily="18" charset="0"/>
              </a:rPr>
              <a:t>có chiến tranh xảy ra?</a:t>
            </a:r>
          </a:p>
        </p:txBody>
      </p:sp>
      <p:cxnSp>
        <p:nvCxnSpPr>
          <p:cNvPr id="10" name="Straight Connector 9"/>
          <p:cNvCxnSpPr/>
          <p:nvPr/>
        </p:nvCxnSpPr>
        <p:spPr>
          <a:xfrm>
            <a:off x="4572000" y="1447800"/>
            <a:ext cx="0" cy="243840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2292" name="TextBox 10"/>
          <p:cNvSpPr txBox="1">
            <a:spLocks noChangeArrowheads="1"/>
          </p:cNvSpPr>
          <p:nvPr/>
        </p:nvSpPr>
        <p:spPr bwMode="auto">
          <a:xfrm>
            <a:off x="533400" y="1447800"/>
            <a:ext cx="3657600" cy="461963"/>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TRƯỚC CHIẾN TRANH</a:t>
            </a:r>
          </a:p>
        </p:txBody>
      </p:sp>
      <p:sp>
        <p:nvSpPr>
          <p:cNvPr id="12293" name="TextBox 11"/>
          <p:cNvSpPr txBox="1">
            <a:spLocks noChangeArrowheads="1"/>
          </p:cNvSpPr>
          <p:nvPr/>
        </p:nvSpPr>
        <p:spPr bwMode="auto">
          <a:xfrm>
            <a:off x="4724400" y="1447800"/>
            <a:ext cx="4191000" cy="461963"/>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KHI CHIẾN TRANH NỔ RA</a:t>
            </a:r>
          </a:p>
        </p:txBody>
      </p:sp>
      <p:sp>
        <p:nvSpPr>
          <p:cNvPr id="14" name="Rectangle 2"/>
          <p:cNvSpPr>
            <a:spLocks noGrp="1" noChangeArrowheads="1"/>
          </p:cNvSpPr>
          <p:nvPr>
            <p:ph type="title"/>
          </p:nvPr>
        </p:nvSpPr>
        <p:spPr>
          <a:xfrm>
            <a:off x="228600" y="3962400"/>
            <a:ext cx="8763000" cy="2133600"/>
          </a:xfrm>
        </p:spPr>
        <p:txBody>
          <a:bodyPr/>
          <a:lstStyle/>
          <a:p>
            <a:pPr algn="just" eaLnBrk="1" hangingPunct="1"/>
            <a:r>
              <a:rPr lang="en-US" sz="3600" b="1" smtClean="0">
                <a:solidFill>
                  <a:srgbClr val="0C01A1"/>
                </a:solidFill>
                <a:latin typeface="Times New Roman" pitchFamily="18" charset="0"/>
                <a:cs typeface="Times New Roman" pitchFamily="18" charset="0"/>
              </a:rPr>
              <a:t>       =&gt; Chính quyền thực dân muốn </a:t>
            </a:r>
            <a:r>
              <a:rPr lang="en-US" sz="3600" b="1" smtClean="0">
                <a:solidFill>
                  <a:srgbClr val="FF0000"/>
                </a:solidFill>
                <a:latin typeface="Times New Roman" pitchFamily="18" charset="0"/>
                <a:cs typeface="Times New Roman" pitchFamily="18" charset="0"/>
              </a:rPr>
              <a:t>lợi dụng </a:t>
            </a:r>
            <a:r>
              <a:rPr lang="en-US" sz="3600" b="1" smtClean="0">
                <a:solidFill>
                  <a:srgbClr val="0C01A1"/>
                </a:solidFill>
                <a:latin typeface="Times New Roman" pitchFamily="18" charset="0"/>
                <a:cs typeface="Times New Roman" pitchFamily="18" charset="0"/>
              </a:rPr>
              <a:t>xương máu của họ, biến họ thành vật </a:t>
            </a:r>
            <a:r>
              <a:rPr lang="en-US" sz="3600" b="1" smtClean="0">
                <a:solidFill>
                  <a:srgbClr val="FF0000"/>
                </a:solidFill>
                <a:latin typeface="Times New Roman" pitchFamily="18" charset="0"/>
                <a:cs typeface="Times New Roman" pitchFamily="18" charset="0"/>
              </a:rPr>
              <a:t>hi sinh</a:t>
            </a:r>
            <a:r>
              <a:rPr lang="en-US" sz="3200" b="1" smtClean="0">
                <a:solidFill>
                  <a:srgbClr val="FF0000"/>
                </a:solidFill>
                <a:latin typeface="Times New Roman" pitchFamily="18" charset="0"/>
                <a:cs typeface="Times New Roman" pitchFamily="18" charset="0"/>
              </a:rPr>
              <a:t> </a:t>
            </a:r>
            <a:r>
              <a:rPr lang="en-US" b="1" smtClean="0">
                <a:solidFill>
                  <a:srgbClr val="0C01A1"/>
                </a:solidFill>
                <a:latin typeface="Times New Roman" pitchFamily="18" charset="0"/>
                <a:cs typeface="Times New Roman" pitchFamily="18" charset="0"/>
              </a:rPr>
              <a:t>→</a:t>
            </a:r>
            <a:r>
              <a:rPr lang="en-US" sz="3200" b="1" smtClean="0">
                <a:solidFill>
                  <a:srgbClr val="0C01A1"/>
                </a:solidFill>
                <a:latin typeface="Times New Roman" pitchFamily="18" charset="0"/>
                <a:cs typeface="Times New Roman" pitchFamily="18" charset="0"/>
              </a:rPr>
              <a:t> </a:t>
            </a:r>
            <a:r>
              <a:rPr lang="en-US" sz="3600" b="1" smtClean="0">
                <a:solidFill>
                  <a:srgbClr val="0C01A1"/>
                </a:solidFill>
                <a:latin typeface="Times New Roman" pitchFamily="18" charset="0"/>
                <a:cs typeface="Times New Roman" pitchFamily="18" charset="0"/>
              </a:rPr>
              <a:t>Thủ đoạn </a:t>
            </a:r>
            <a:r>
              <a:rPr lang="en-US" sz="3600" b="1" smtClean="0">
                <a:solidFill>
                  <a:srgbClr val="FF0000"/>
                </a:solidFill>
                <a:latin typeface="Times New Roman" pitchFamily="18" charset="0"/>
                <a:cs typeface="Times New Roman" pitchFamily="18" charset="0"/>
              </a:rPr>
              <a:t>lừa bịp bỉ ổi</a:t>
            </a:r>
          </a:p>
        </p:txBody>
      </p:sp>
      <p:sp>
        <p:nvSpPr>
          <p:cNvPr id="12295" name="TextBox 14"/>
          <p:cNvSpPr txBox="1">
            <a:spLocks noChangeArrowheads="1"/>
          </p:cNvSpPr>
          <p:nvPr/>
        </p:nvSpPr>
        <p:spPr bwMode="auto">
          <a:xfrm>
            <a:off x="4724400" y="1905000"/>
            <a:ext cx="3962400" cy="523875"/>
          </a:xfrm>
          <a:prstGeom prst="rect">
            <a:avLst/>
          </a:prstGeom>
          <a:noFill/>
          <a:ln w="9525">
            <a:noFill/>
            <a:miter lim="800000"/>
            <a:headEnd/>
            <a:tailEnd/>
          </a:ln>
        </p:spPr>
        <p:txBody>
          <a:bodyPr>
            <a:spAutoFit/>
          </a:bodyPr>
          <a:lstStyle/>
          <a:p>
            <a:pPr algn="just"/>
            <a:r>
              <a:rPr lang="en-US" sz="2800">
                <a:latin typeface="Times New Roman" pitchFamily="18" charset="0"/>
                <a:cs typeface="Times New Roman" pitchFamily="18" charset="0"/>
              </a:rPr>
              <a:t>- “Con yêu”, “bạn hiền”…</a:t>
            </a:r>
          </a:p>
        </p:txBody>
      </p:sp>
      <p:sp>
        <p:nvSpPr>
          <p:cNvPr id="12296" name="TextBox 15"/>
          <p:cNvSpPr txBox="1">
            <a:spLocks noChangeArrowheads="1"/>
          </p:cNvSpPr>
          <p:nvPr/>
        </p:nvSpPr>
        <p:spPr bwMode="auto">
          <a:xfrm>
            <a:off x="4800600" y="2743200"/>
            <a:ext cx="3962400" cy="954088"/>
          </a:xfrm>
          <a:prstGeom prst="rect">
            <a:avLst/>
          </a:prstGeom>
          <a:noFill/>
          <a:ln w="9525">
            <a:noFill/>
            <a:miter lim="800000"/>
            <a:headEnd/>
            <a:tailEnd/>
          </a:ln>
        </p:spPr>
        <p:txBody>
          <a:bodyPr>
            <a:spAutoFit/>
          </a:bodyPr>
          <a:lstStyle/>
          <a:p>
            <a:r>
              <a:rPr lang="en-US" sz="2800">
                <a:latin typeface="Times New Roman" pitchFamily="18" charset="0"/>
                <a:cs typeface="Times New Roman" pitchFamily="18" charset="0"/>
              </a:rPr>
              <a:t>- “Chiến sĩ bảo vệ công lí và tự do”</a:t>
            </a:r>
          </a:p>
        </p:txBody>
      </p:sp>
      <p:sp>
        <p:nvSpPr>
          <p:cNvPr id="12297" name="TextBox 16"/>
          <p:cNvSpPr txBox="1">
            <a:spLocks noChangeArrowheads="1"/>
          </p:cNvSpPr>
          <p:nvPr/>
        </p:nvSpPr>
        <p:spPr bwMode="auto">
          <a:xfrm>
            <a:off x="381000" y="1905000"/>
            <a:ext cx="4038600" cy="954088"/>
          </a:xfrm>
          <a:prstGeom prst="rect">
            <a:avLst/>
          </a:prstGeom>
          <a:noFill/>
          <a:ln w="9525">
            <a:noFill/>
            <a:miter lim="800000"/>
            <a:headEnd/>
            <a:tailEnd/>
          </a:ln>
        </p:spPr>
        <p:txBody>
          <a:bodyPr>
            <a:spAutoFit/>
          </a:bodyPr>
          <a:lstStyle/>
          <a:p>
            <a:pPr algn="just"/>
            <a:r>
              <a:rPr lang="en-US" sz="2800">
                <a:latin typeface="Times New Roman" pitchFamily="18" charset="0"/>
                <a:cs typeface="Times New Roman" pitchFamily="18" charset="0"/>
              </a:rPr>
              <a:t>- Da đen bẩn thỉu, An – nam – mít bẩn thỉu</a:t>
            </a:r>
          </a:p>
        </p:txBody>
      </p:sp>
      <p:sp>
        <p:nvSpPr>
          <p:cNvPr id="12298" name="TextBox 17"/>
          <p:cNvSpPr txBox="1">
            <a:spLocks noChangeArrowheads="1"/>
          </p:cNvSpPr>
          <p:nvPr/>
        </p:nvSpPr>
        <p:spPr bwMode="auto">
          <a:xfrm>
            <a:off x="381000" y="2855913"/>
            <a:ext cx="4114800" cy="954087"/>
          </a:xfrm>
          <a:prstGeom prst="rect">
            <a:avLst/>
          </a:prstGeom>
          <a:noFill/>
          <a:ln w="9525">
            <a:noFill/>
            <a:miter lim="800000"/>
            <a:headEnd/>
            <a:tailEnd/>
          </a:ln>
        </p:spPr>
        <p:txBody>
          <a:bodyPr>
            <a:spAutoFit/>
          </a:bodyPr>
          <a:lstStyle/>
          <a:p>
            <a:pPr algn="just"/>
            <a:r>
              <a:rPr lang="en-US" sz="2800">
                <a:latin typeface="Times New Roman" pitchFamily="18" charset="0"/>
                <a:cs typeface="Times New Roman" pitchFamily="18" charset="0"/>
              </a:rPr>
              <a:t>- Chỉ biết kéo xe tay và ăn đòn của các quan cai trị</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12293"/>
                                        </p:tgtEl>
                                        <p:attrNameLst>
                                          <p:attrName>style.visibility</p:attrName>
                                        </p:attrNameLst>
                                      </p:cBhvr>
                                      <p:to>
                                        <p:strVal val="visible"/>
                                      </p:to>
                                    </p:set>
                                    <p:anim calcmode="lin" valueType="num">
                                      <p:cBhvr>
                                        <p:cTn id="13" dur="500" fill="hold"/>
                                        <p:tgtEl>
                                          <p:spTgt spid="12293"/>
                                        </p:tgtEl>
                                        <p:attrNameLst>
                                          <p:attrName>ppt_w</p:attrName>
                                        </p:attrNameLst>
                                      </p:cBhvr>
                                      <p:tavLst>
                                        <p:tav tm="0">
                                          <p:val>
                                            <p:fltVal val="0"/>
                                          </p:val>
                                        </p:tav>
                                        <p:tav tm="100000">
                                          <p:val>
                                            <p:strVal val="#ppt_w"/>
                                          </p:val>
                                        </p:tav>
                                      </p:tavLst>
                                    </p:anim>
                                    <p:anim calcmode="lin" valueType="num">
                                      <p:cBhvr>
                                        <p:cTn id="14" dur="500" fill="hold"/>
                                        <p:tgtEl>
                                          <p:spTgt spid="12293"/>
                                        </p:tgtEl>
                                        <p:attrNameLst>
                                          <p:attrName>ppt_h</p:attrName>
                                        </p:attrNameLst>
                                      </p:cBhvr>
                                      <p:tavLst>
                                        <p:tav tm="0">
                                          <p:val>
                                            <p:fltVal val="0"/>
                                          </p:val>
                                        </p:tav>
                                        <p:tav tm="100000">
                                          <p:val>
                                            <p:strVal val="#ppt_h"/>
                                          </p:val>
                                        </p:tav>
                                      </p:tavLst>
                                    </p:anim>
                                    <p:animEffect transition="in" filter="fade">
                                      <p:cBhvr>
                                        <p:cTn id="15" dur="500"/>
                                        <p:tgtEl>
                                          <p:spTgt spid="12293"/>
                                        </p:tgtEl>
                                      </p:cBhvr>
                                    </p:animEffect>
                                  </p:childTnLst>
                                </p:cTn>
                              </p:par>
                              <p:par>
                                <p:cTn id="16" presetID="53" presetClass="entr" presetSubtype="0" fill="hold" grpId="0" nodeType="withEffect">
                                  <p:stCondLst>
                                    <p:cond delay="0"/>
                                  </p:stCondLst>
                                  <p:childTnLst>
                                    <p:set>
                                      <p:cBhvr>
                                        <p:cTn id="17" dur="1" fill="hold">
                                          <p:stCondLst>
                                            <p:cond delay="0"/>
                                          </p:stCondLst>
                                        </p:cTn>
                                        <p:tgtEl>
                                          <p:spTgt spid="12292"/>
                                        </p:tgtEl>
                                        <p:attrNameLst>
                                          <p:attrName>style.visibility</p:attrName>
                                        </p:attrNameLst>
                                      </p:cBhvr>
                                      <p:to>
                                        <p:strVal val="visible"/>
                                      </p:to>
                                    </p:set>
                                    <p:anim calcmode="lin" valueType="num">
                                      <p:cBhvr>
                                        <p:cTn id="18" dur="500" fill="hold"/>
                                        <p:tgtEl>
                                          <p:spTgt spid="12292"/>
                                        </p:tgtEl>
                                        <p:attrNameLst>
                                          <p:attrName>ppt_w</p:attrName>
                                        </p:attrNameLst>
                                      </p:cBhvr>
                                      <p:tavLst>
                                        <p:tav tm="0">
                                          <p:val>
                                            <p:fltVal val="0"/>
                                          </p:val>
                                        </p:tav>
                                        <p:tav tm="100000">
                                          <p:val>
                                            <p:strVal val="#ppt_w"/>
                                          </p:val>
                                        </p:tav>
                                      </p:tavLst>
                                    </p:anim>
                                    <p:anim calcmode="lin" valueType="num">
                                      <p:cBhvr>
                                        <p:cTn id="19" dur="500" fill="hold"/>
                                        <p:tgtEl>
                                          <p:spTgt spid="12292"/>
                                        </p:tgtEl>
                                        <p:attrNameLst>
                                          <p:attrName>ppt_h</p:attrName>
                                        </p:attrNameLst>
                                      </p:cBhvr>
                                      <p:tavLst>
                                        <p:tav tm="0">
                                          <p:val>
                                            <p:fltVal val="0"/>
                                          </p:val>
                                        </p:tav>
                                        <p:tav tm="100000">
                                          <p:val>
                                            <p:strVal val="#ppt_h"/>
                                          </p:val>
                                        </p:tav>
                                      </p:tavLst>
                                    </p:anim>
                                    <p:animEffect transition="in" filter="fade">
                                      <p:cBhvr>
                                        <p:cTn id="20" dur="500"/>
                                        <p:tgtEl>
                                          <p:spTgt spid="12292"/>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297"/>
                                        </p:tgtEl>
                                        <p:attrNameLst>
                                          <p:attrName>style.visibility</p:attrName>
                                        </p:attrNameLst>
                                      </p:cBhvr>
                                      <p:to>
                                        <p:strVal val="visible"/>
                                      </p:to>
                                    </p:set>
                                    <p:anim calcmode="lin" valueType="num">
                                      <p:cBhvr additive="base">
                                        <p:cTn id="25" dur="500" fill="hold"/>
                                        <p:tgtEl>
                                          <p:spTgt spid="12297"/>
                                        </p:tgtEl>
                                        <p:attrNameLst>
                                          <p:attrName>ppt_x</p:attrName>
                                        </p:attrNameLst>
                                      </p:cBhvr>
                                      <p:tavLst>
                                        <p:tav tm="0">
                                          <p:val>
                                            <p:strVal val="#ppt_x"/>
                                          </p:val>
                                        </p:tav>
                                        <p:tav tm="100000">
                                          <p:val>
                                            <p:strVal val="#ppt_x"/>
                                          </p:val>
                                        </p:tav>
                                      </p:tavLst>
                                    </p:anim>
                                    <p:anim calcmode="lin" valueType="num">
                                      <p:cBhvr additive="base">
                                        <p:cTn id="26" dur="500" fill="hold"/>
                                        <p:tgtEl>
                                          <p:spTgt spid="12297"/>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2298"/>
                                        </p:tgtEl>
                                        <p:attrNameLst>
                                          <p:attrName>style.visibility</p:attrName>
                                        </p:attrNameLst>
                                      </p:cBhvr>
                                      <p:to>
                                        <p:strVal val="visible"/>
                                      </p:to>
                                    </p:set>
                                    <p:anim calcmode="lin" valueType="num">
                                      <p:cBhvr additive="base">
                                        <p:cTn id="29" dur="500" fill="hold"/>
                                        <p:tgtEl>
                                          <p:spTgt spid="12298"/>
                                        </p:tgtEl>
                                        <p:attrNameLst>
                                          <p:attrName>ppt_x</p:attrName>
                                        </p:attrNameLst>
                                      </p:cBhvr>
                                      <p:tavLst>
                                        <p:tav tm="0">
                                          <p:val>
                                            <p:strVal val="#ppt_x"/>
                                          </p:val>
                                        </p:tav>
                                        <p:tav tm="100000">
                                          <p:val>
                                            <p:strVal val="#ppt_x"/>
                                          </p:val>
                                        </p:tav>
                                      </p:tavLst>
                                    </p:anim>
                                    <p:anim calcmode="lin" valueType="num">
                                      <p:cBhvr additive="base">
                                        <p:cTn id="30" dur="500" fill="hold"/>
                                        <p:tgtEl>
                                          <p:spTgt spid="12298"/>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2295"/>
                                        </p:tgtEl>
                                        <p:attrNameLst>
                                          <p:attrName>style.visibility</p:attrName>
                                        </p:attrNameLst>
                                      </p:cBhvr>
                                      <p:to>
                                        <p:strVal val="visible"/>
                                      </p:to>
                                    </p:set>
                                    <p:anim calcmode="lin" valueType="num">
                                      <p:cBhvr additive="base">
                                        <p:cTn id="35" dur="500" fill="hold"/>
                                        <p:tgtEl>
                                          <p:spTgt spid="12295"/>
                                        </p:tgtEl>
                                        <p:attrNameLst>
                                          <p:attrName>ppt_x</p:attrName>
                                        </p:attrNameLst>
                                      </p:cBhvr>
                                      <p:tavLst>
                                        <p:tav tm="0">
                                          <p:val>
                                            <p:strVal val="#ppt_x"/>
                                          </p:val>
                                        </p:tav>
                                        <p:tav tm="100000">
                                          <p:val>
                                            <p:strVal val="#ppt_x"/>
                                          </p:val>
                                        </p:tav>
                                      </p:tavLst>
                                    </p:anim>
                                    <p:anim calcmode="lin" valueType="num">
                                      <p:cBhvr additive="base">
                                        <p:cTn id="36" dur="500" fill="hold"/>
                                        <p:tgtEl>
                                          <p:spTgt spid="12295"/>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2296"/>
                                        </p:tgtEl>
                                        <p:attrNameLst>
                                          <p:attrName>style.visibility</p:attrName>
                                        </p:attrNameLst>
                                      </p:cBhvr>
                                      <p:to>
                                        <p:strVal val="visible"/>
                                      </p:to>
                                    </p:set>
                                    <p:anim calcmode="lin" valueType="num">
                                      <p:cBhvr additive="base">
                                        <p:cTn id="39" dur="500" fill="hold"/>
                                        <p:tgtEl>
                                          <p:spTgt spid="12296"/>
                                        </p:tgtEl>
                                        <p:attrNameLst>
                                          <p:attrName>ppt_x</p:attrName>
                                        </p:attrNameLst>
                                      </p:cBhvr>
                                      <p:tavLst>
                                        <p:tav tm="0">
                                          <p:val>
                                            <p:strVal val="#ppt_x"/>
                                          </p:val>
                                        </p:tav>
                                        <p:tav tm="100000">
                                          <p:val>
                                            <p:strVal val="#ppt_x"/>
                                          </p:val>
                                        </p:tav>
                                      </p:tavLst>
                                    </p:anim>
                                    <p:anim calcmode="lin" valueType="num">
                                      <p:cBhvr additive="base">
                                        <p:cTn id="40" dur="500" fill="hold"/>
                                        <p:tgtEl>
                                          <p:spTgt spid="1229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53"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anim calcmode="lin" valueType="num">
                                      <p:cBhvr>
                                        <p:cTn id="45" dur="500" fill="hold"/>
                                        <p:tgtEl>
                                          <p:spTgt spid="14"/>
                                        </p:tgtEl>
                                        <p:attrNameLst>
                                          <p:attrName>ppt_w</p:attrName>
                                        </p:attrNameLst>
                                      </p:cBhvr>
                                      <p:tavLst>
                                        <p:tav tm="0">
                                          <p:val>
                                            <p:fltVal val="0"/>
                                          </p:val>
                                        </p:tav>
                                        <p:tav tm="100000">
                                          <p:val>
                                            <p:strVal val="#ppt_w"/>
                                          </p:val>
                                        </p:tav>
                                      </p:tavLst>
                                    </p:anim>
                                    <p:anim calcmode="lin" valueType="num">
                                      <p:cBhvr>
                                        <p:cTn id="46" dur="500" fill="hold"/>
                                        <p:tgtEl>
                                          <p:spTgt spid="14"/>
                                        </p:tgtEl>
                                        <p:attrNameLst>
                                          <p:attrName>ppt_h</p:attrName>
                                        </p:attrNameLst>
                                      </p:cBhvr>
                                      <p:tavLst>
                                        <p:tav tm="0">
                                          <p:val>
                                            <p:fltVal val="0"/>
                                          </p:val>
                                        </p:tav>
                                        <p:tav tm="100000">
                                          <p:val>
                                            <p:strVal val="#ppt_h"/>
                                          </p:val>
                                        </p:tav>
                                      </p:tavLst>
                                    </p:anim>
                                    <p:animEffect transition="in" filter="fade">
                                      <p:cBhvr>
                                        <p:cTn id="4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292" grpId="0"/>
      <p:bldP spid="12293" grpId="0"/>
      <p:bldP spid="14" grpId="0"/>
      <p:bldP spid="12295" grpId="0"/>
      <p:bldP spid="12296" grpId="0"/>
      <p:bldP spid="12297" grpId="0"/>
      <p:bldP spid="1229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txBox="1">
            <a:spLocks noChangeArrowheads="1"/>
          </p:cNvSpPr>
          <p:nvPr/>
        </p:nvSpPr>
        <p:spPr bwMode="auto">
          <a:xfrm>
            <a:off x="2667000" y="0"/>
            <a:ext cx="3581400" cy="533400"/>
          </a:xfrm>
          <a:prstGeom prst="rect">
            <a:avLst/>
          </a:prstGeom>
          <a:solidFill>
            <a:srgbClr val="FFFF66"/>
          </a:solidFill>
          <a:ln w="9525">
            <a:solidFill>
              <a:srgbClr val="FF0000"/>
            </a:solidFill>
            <a:miter lim="800000"/>
            <a:headEnd/>
            <a:tailEnd/>
          </a:ln>
        </p:spPr>
        <p:txBody>
          <a:bodyPr anchor="b"/>
          <a:lstStyle/>
          <a:p>
            <a:pPr algn="ctr" eaLnBrk="1" hangingPunct="1"/>
            <a:r>
              <a:rPr lang="en-US" sz="2200" b="1">
                <a:solidFill>
                  <a:srgbClr val="FF0000"/>
                </a:solidFill>
                <a:latin typeface="Times New Roman" pitchFamily="18" charset="0"/>
                <a:cs typeface="Times New Roman" pitchFamily="18" charset="0"/>
              </a:rPr>
              <a:t>SỐ PHẬN NGƯỜI DÂN</a:t>
            </a:r>
          </a:p>
        </p:txBody>
      </p:sp>
      <p:cxnSp>
        <p:nvCxnSpPr>
          <p:cNvPr id="12" name="Straight Connector 11"/>
          <p:cNvCxnSpPr/>
          <p:nvPr/>
        </p:nvCxnSpPr>
        <p:spPr>
          <a:xfrm>
            <a:off x="4572000" y="685800"/>
            <a:ext cx="0" cy="57912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3316" name="TextBox 13"/>
          <p:cNvSpPr txBox="1">
            <a:spLocks noChangeArrowheads="1"/>
          </p:cNvSpPr>
          <p:nvPr/>
        </p:nvSpPr>
        <p:spPr bwMode="auto">
          <a:xfrm>
            <a:off x="685800" y="609600"/>
            <a:ext cx="3200400" cy="461963"/>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Ở CHIẾN TRƯỜNG</a:t>
            </a:r>
          </a:p>
        </p:txBody>
      </p:sp>
      <p:sp>
        <p:nvSpPr>
          <p:cNvPr id="13317" name="TextBox 14"/>
          <p:cNvSpPr txBox="1">
            <a:spLocks noChangeArrowheads="1"/>
          </p:cNvSpPr>
          <p:nvPr/>
        </p:nvSpPr>
        <p:spPr bwMode="auto">
          <a:xfrm>
            <a:off x="5715000" y="609600"/>
            <a:ext cx="2971800" cy="461963"/>
          </a:xfrm>
          <a:prstGeom prst="rect">
            <a:avLst/>
          </a:prstGeom>
          <a:noFill/>
          <a:ln w="9525">
            <a:noFill/>
            <a:miter lim="800000"/>
            <a:headEnd/>
            <a:tailEnd/>
          </a:ln>
        </p:spPr>
        <p:txBody>
          <a:bodyPr>
            <a:spAutoFit/>
          </a:bodyPr>
          <a:lstStyle/>
          <a:p>
            <a:r>
              <a:rPr lang="en-US" sz="2400" b="1">
                <a:solidFill>
                  <a:srgbClr val="FF0000"/>
                </a:solidFill>
                <a:latin typeface="Times New Roman" pitchFamily="18" charset="0"/>
                <a:cs typeface="Times New Roman" pitchFamily="18" charset="0"/>
              </a:rPr>
              <a:t>Ở HẬU PHƯƠNG</a:t>
            </a:r>
          </a:p>
        </p:txBody>
      </p:sp>
      <p:sp>
        <p:nvSpPr>
          <p:cNvPr id="13318" name="TextBox 15"/>
          <p:cNvSpPr txBox="1">
            <a:spLocks noChangeArrowheads="1"/>
          </p:cNvSpPr>
          <p:nvPr/>
        </p:nvSpPr>
        <p:spPr bwMode="auto">
          <a:xfrm>
            <a:off x="4724400" y="1143000"/>
            <a:ext cx="4267200" cy="830263"/>
          </a:xfrm>
          <a:prstGeom prst="rect">
            <a:avLst/>
          </a:prstGeom>
          <a:noFill/>
          <a:ln w="9525">
            <a:noFill/>
            <a:miter lim="800000"/>
            <a:headEnd/>
            <a:tailEnd/>
          </a:ln>
        </p:spPr>
        <p:txBody>
          <a:bodyPr>
            <a:spAutoFit/>
          </a:bodyPr>
          <a:lstStyle/>
          <a:p>
            <a:pPr algn="just"/>
            <a:r>
              <a:rPr lang="en-US" sz="2400">
                <a:latin typeface="Times New Roman" pitchFamily="18" charset="0"/>
                <a:cs typeface="Times New Roman" pitchFamily="18" charset="0"/>
              </a:rPr>
              <a:t>- Làm kiệt sức trong các xưởng thuốc súng ghê tởm</a:t>
            </a:r>
          </a:p>
        </p:txBody>
      </p:sp>
      <p:sp>
        <p:nvSpPr>
          <p:cNvPr id="13319" name="TextBox 16"/>
          <p:cNvSpPr txBox="1">
            <a:spLocks noChangeArrowheads="1"/>
          </p:cNvSpPr>
          <p:nvPr/>
        </p:nvSpPr>
        <p:spPr bwMode="auto">
          <a:xfrm>
            <a:off x="4800600" y="2057400"/>
            <a:ext cx="3657600" cy="461963"/>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 Khạc ra từng miếng phổi</a:t>
            </a:r>
          </a:p>
        </p:txBody>
      </p:sp>
      <p:sp>
        <p:nvSpPr>
          <p:cNvPr id="13320" name="TextBox 17"/>
          <p:cNvSpPr txBox="1">
            <a:spLocks noChangeArrowheads="1"/>
          </p:cNvSpPr>
          <p:nvPr/>
        </p:nvSpPr>
        <p:spPr bwMode="auto">
          <a:xfrm>
            <a:off x="304800" y="1143000"/>
            <a:ext cx="4038600" cy="830263"/>
          </a:xfrm>
          <a:prstGeom prst="rect">
            <a:avLst/>
          </a:prstGeom>
          <a:noFill/>
          <a:ln w="9525">
            <a:noFill/>
            <a:miter lim="800000"/>
            <a:headEnd/>
            <a:tailEnd/>
          </a:ln>
        </p:spPr>
        <p:txBody>
          <a:bodyPr>
            <a:spAutoFit/>
          </a:bodyPr>
          <a:lstStyle/>
          <a:p>
            <a:pPr algn="just"/>
            <a:r>
              <a:rPr lang="en-US" sz="2400">
                <a:latin typeface="Times New Roman" pitchFamily="18" charset="0"/>
                <a:cs typeface="Times New Roman" pitchFamily="18" charset="0"/>
              </a:rPr>
              <a:t>- Xa lìa vợ con, phơi thây trên chiến trường Châu Âu</a:t>
            </a:r>
          </a:p>
        </p:txBody>
      </p:sp>
      <p:sp>
        <p:nvSpPr>
          <p:cNvPr id="13321" name="TextBox 17"/>
          <p:cNvSpPr txBox="1">
            <a:spLocks noChangeArrowheads="1"/>
          </p:cNvSpPr>
          <p:nvPr/>
        </p:nvSpPr>
        <p:spPr bwMode="auto">
          <a:xfrm>
            <a:off x="304800" y="2057400"/>
            <a:ext cx="4038600" cy="830263"/>
          </a:xfrm>
          <a:prstGeom prst="rect">
            <a:avLst/>
          </a:prstGeom>
          <a:noFill/>
          <a:ln w="9525">
            <a:noFill/>
            <a:miter lim="800000"/>
            <a:headEnd/>
            <a:tailEnd/>
          </a:ln>
        </p:spPr>
        <p:txBody>
          <a:bodyPr>
            <a:spAutoFit/>
          </a:bodyPr>
          <a:lstStyle/>
          <a:p>
            <a:pPr algn="just"/>
            <a:r>
              <a:rPr lang="en-US" sz="2400">
                <a:latin typeface="Times New Roman" pitchFamily="18" charset="0"/>
                <a:cs typeface="Times New Roman" pitchFamily="18" charset="0"/>
              </a:rPr>
              <a:t>- Xuống tận đáy biển để bảo vệ Tổ quốc của các loài thủy quái</a:t>
            </a:r>
          </a:p>
        </p:txBody>
      </p:sp>
      <p:sp>
        <p:nvSpPr>
          <p:cNvPr id="13322" name="TextBox 17"/>
          <p:cNvSpPr txBox="1">
            <a:spLocks noChangeArrowheads="1"/>
          </p:cNvSpPr>
          <p:nvPr/>
        </p:nvSpPr>
        <p:spPr bwMode="auto">
          <a:xfrm>
            <a:off x="381000" y="3048000"/>
            <a:ext cx="4038600" cy="830263"/>
          </a:xfrm>
          <a:prstGeom prst="rect">
            <a:avLst/>
          </a:prstGeom>
          <a:noFill/>
          <a:ln w="9525">
            <a:noFill/>
            <a:miter lim="800000"/>
            <a:headEnd/>
            <a:tailEnd/>
          </a:ln>
        </p:spPr>
        <p:txBody>
          <a:bodyPr>
            <a:spAutoFit/>
          </a:bodyPr>
          <a:lstStyle/>
          <a:p>
            <a:pPr algn="just"/>
            <a:r>
              <a:rPr lang="en-US" sz="2400">
                <a:latin typeface="Times New Roman" pitchFamily="18" charset="0"/>
                <a:cs typeface="Times New Roman" pitchFamily="18" charset="0"/>
              </a:rPr>
              <a:t>- Bỏ xác tại những miền hoang vu thơ mộng vùng Ban - căng</a:t>
            </a:r>
          </a:p>
        </p:txBody>
      </p:sp>
      <p:sp>
        <p:nvSpPr>
          <p:cNvPr id="13323" name="TextBox 17"/>
          <p:cNvSpPr txBox="1">
            <a:spLocks noChangeArrowheads="1"/>
          </p:cNvSpPr>
          <p:nvPr/>
        </p:nvSpPr>
        <p:spPr bwMode="auto">
          <a:xfrm>
            <a:off x="381000" y="4038600"/>
            <a:ext cx="4038600" cy="461963"/>
          </a:xfrm>
          <a:prstGeom prst="rect">
            <a:avLst/>
          </a:prstGeom>
          <a:noFill/>
          <a:ln w="9525">
            <a:noFill/>
            <a:miter lim="800000"/>
            <a:headEnd/>
            <a:tailEnd/>
          </a:ln>
        </p:spPr>
        <p:txBody>
          <a:bodyPr>
            <a:spAutoFit/>
          </a:bodyPr>
          <a:lstStyle/>
          <a:p>
            <a:pPr algn="just"/>
            <a:r>
              <a:rPr lang="en-US" sz="2400">
                <a:latin typeface="Times New Roman" pitchFamily="18" charset="0"/>
                <a:cs typeface="Times New Roman" pitchFamily="18" charset="0"/>
              </a:rPr>
              <a:t>- Đưa thân cho người ta tàn sát</a:t>
            </a:r>
          </a:p>
        </p:txBody>
      </p:sp>
      <p:sp>
        <p:nvSpPr>
          <p:cNvPr id="14" name="Oval 13"/>
          <p:cNvSpPr/>
          <p:nvPr/>
        </p:nvSpPr>
        <p:spPr>
          <a:xfrm>
            <a:off x="0" y="4953000"/>
            <a:ext cx="4495800" cy="1143000"/>
          </a:xfrm>
          <a:prstGeom prst="ellipse">
            <a:avLst/>
          </a:prstGeom>
          <a:solidFill>
            <a:srgbClr val="FFFF66"/>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err="1">
                <a:solidFill>
                  <a:srgbClr val="FF0000"/>
                </a:solidFill>
                <a:latin typeface="Times New Roman" pitchFamily="18" charset="0"/>
                <a:cs typeface="Times New Roman" pitchFamily="18" charset="0"/>
              </a:rPr>
              <a:t>CÁI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CHẾT</a:t>
            </a:r>
            <a:r>
              <a:rPr lang="en-US" sz="2400" b="1" dirty="0">
                <a:solidFill>
                  <a:srgbClr val="FF0000"/>
                </a:solidFill>
                <a:latin typeface="Times New Roman" pitchFamily="18" charset="0"/>
                <a:cs typeface="Times New Roman" pitchFamily="18" charset="0"/>
              </a:rPr>
              <a:t> </a:t>
            </a:r>
          </a:p>
          <a:p>
            <a:pPr algn="ctr">
              <a:defRPr/>
            </a:pPr>
            <a:r>
              <a:rPr lang="en-US" sz="2400" b="1" dirty="0" err="1">
                <a:solidFill>
                  <a:srgbClr val="FF0000"/>
                </a:solidFill>
                <a:latin typeface="Times New Roman" pitchFamily="18" charset="0"/>
                <a:cs typeface="Times New Roman" pitchFamily="18" charset="0"/>
              </a:rPr>
              <a:t>THẢM</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THƯƠNG</a:t>
            </a:r>
            <a:endParaRPr lang="en-US" sz="2400" b="1" dirty="0">
              <a:solidFill>
                <a:srgbClr val="FF0000"/>
              </a:solidFill>
              <a:latin typeface="Times New Roman" pitchFamily="18" charset="0"/>
              <a:cs typeface="Times New Roman" pitchFamily="18" charset="0"/>
            </a:endParaRPr>
          </a:p>
        </p:txBody>
      </p:sp>
      <p:sp>
        <p:nvSpPr>
          <p:cNvPr id="15" name="Oval 14"/>
          <p:cNvSpPr/>
          <p:nvPr/>
        </p:nvSpPr>
        <p:spPr>
          <a:xfrm>
            <a:off x="4724400" y="4953000"/>
            <a:ext cx="4114800" cy="1143000"/>
          </a:xfrm>
          <a:prstGeom prst="ellipse">
            <a:avLst/>
          </a:prstGeom>
          <a:solidFill>
            <a:srgbClr val="FFFF66"/>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err="1">
                <a:solidFill>
                  <a:srgbClr val="FF0000"/>
                </a:solidFill>
                <a:latin typeface="Times New Roman" pitchFamily="18" charset="0"/>
                <a:cs typeface="Times New Roman" pitchFamily="18" charset="0"/>
              </a:rPr>
              <a:t>BỆNH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TẬT</a:t>
            </a:r>
            <a:r>
              <a:rPr lang="en-US" sz="2400" b="1" dirty="0">
                <a:solidFill>
                  <a:srgbClr val="FF0000"/>
                </a:solidFill>
                <a:latin typeface="Times New Roman" pitchFamily="18" charset="0"/>
                <a:cs typeface="Times New Roman" pitchFamily="18" charset="0"/>
              </a:rPr>
              <a:t>, </a:t>
            </a:r>
          </a:p>
          <a:p>
            <a:pPr algn="ctr">
              <a:defRPr/>
            </a:pPr>
            <a:r>
              <a:rPr lang="en-US" sz="2400" b="1" dirty="0" err="1">
                <a:solidFill>
                  <a:srgbClr val="FF0000"/>
                </a:solidFill>
                <a:latin typeface="Times New Roman" pitchFamily="18" charset="0"/>
                <a:cs typeface="Times New Roman" pitchFamily="18" charset="0"/>
              </a:rPr>
              <a:t>CHẾT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ĐAU</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ĐỚN</a:t>
            </a:r>
            <a:endParaRPr lang="en-US" sz="2400" b="1" dirty="0">
              <a:solidFill>
                <a:srgbClr val="FF0000"/>
              </a:solidFill>
              <a:latin typeface="Times New Roman" pitchFamily="18" charset="0"/>
              <a:cs typeface="Times New Roman" pitchFamily="18" charset="0"/>
            </a:endParaRPr>
          </a:p>
        </p:txBody>
      </p:sp>
      <p:sp>
        <p:nvSpPr>
          <p:cNvPr id="17" name="7-Point Star 16"/>
          <p:cNvSpPr/>
          <p:nvPr/>
        </p:nvSpPr>
        <p:spPr>
          <a:xfrm>
            <a:off x="4648200" y="2438400"/>
            <a:ext cx="4114800" cy="2362200"/>
          </a:xfrm>
          <a:prstGeom prst="star7">
            <a:avLst/>
          </a:prstGeom>
          <a:solidFill>
            <a:srgbClr val="0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000" b="1" dirty="0" err="1">
                <a:solidFill>
                  <a:schemeClr val="bg1"/>
                </a:solidFill>
                <a:latin typeface="Times New Roman" pitchFamily="18" charset="0"/>
                <a:cs typeface="Times New Roman" pitchFamily="18" charset="0"/>
              </a:rPr>
              <a:t>Tám</a:t>
            </a:r>
            <a:r>
              <a:rPr lang="en-US" sz="3000" b="1" dirty="0">
                <a:solidFill>
                  <a:schemeClr val="bg1"/>
                </a:solidFill>
                <a:latin typeface="Times New Roman" pitchFamily="18" charset="0"/>
                <a:cs typeface="Times New Roman" pitchFamily="18" charset="0"/>
              </a:rPr>
              <a:t> </a:t>
            </a:r>
            <a:r>
              <a:rPr lang="en-US" sz="3000" b="1" dirty="0" err="1">
                <a:solidFill>
                  <a:schemeClr val="bg1"/>
                </a:solidFill>
                <a:latin typeface="Times New Roman" pitchFamily="18" charset="0"/>
                <a:cs typeface="Times New Roman" pitchFamily="18" charset="0"/>
              </a:rPr>
              <a:t>vạn</a:t>
            </a:r>
            <a:r>
              <a:rPr lang="en-US" sz="3000" b="1" dirty="0">
                <a:solidFill>
                  <a:schemeClr val="bg1"/>
                </a:solidFill>
                <a:latin typeface="Times New Roman" pitchFamily="18" charset="0"/>
                <a:cs typeface="Times New Roman" pitchFamily="18" charset="0"/>
              </a:rPr>
              <a:t> </a:t>
            </a:r>
            <a:r>
              <a:rPr lang="en-US" sz="3000" b="1" dirty="0" err="1">
                <a:solidFill>
                  <a:schemeClr val="bg1"/>
                </a:solidFill>
                <a:latin typeface="Times New Roman" pitchFamily="18" charset="0"/>
                <a:cs typeface="Times New Roman" pitchFamily="18" charset="0"/>
              </a:rPr>
              <a:t>người</a:t>
            </a:r>
            <a:r>
              <a:rPr lang="en-US" sz="3000" b="1" dirty="0">
                <a:solidFill>
                  <a:schemeClr val="bg1"/>
                </a:solidFill>
                <a:latin typeface="Times New Roman" pitchFamily="18" charset="0"/>
                <a:cs typeface="Times New Roman" pitchFamily="18" charset="0"/>
              </a:rPr>
              <a:t>/ </a:t>
            </a:r>
            <a:r>
              <a:rPr lang="en-US" sz="3000" b="1" dirty="0" err="1">
                <a:solidFill>
                  <a:schemeClr val="bg1"/>
                </a:solidFill>
                <a:latin typeface="Times New Roman" pitchFamily="18" charset="0"/>
                <a:cs typeface="Times New Roman" pitchFamily="18" charset="0"/>
              </a:rPr>
              <a:t>bảy</a:t>
            </a:r>
            <a:r>
              <a:rPr lang="en-US" sz="3000" b="1" dirty="0">
                <a:solidFill>
                  <a:schemeClr val="bg1"/>
                </a:solidFill>
                <a:latin typeface="Times New Roman" pitchFamily="18" charset="0"/>
                <a:cs typeface="Times New Roman" pitchFamily="18" charset="0"/>
              </a:rPr>
              <a:t> </a:t>
            </a:r>
            <a:r>
              <a:rPr lang="en-US" sz="3000" b="1" dirty="0" err="1">
                <a:solidFill>
                  <a:schemeClr val="bg1"/>
                </a:solidFill>
                <a:latin typeface="Times New Roman" pitchFamily="18" charset="0"/>
                <a:cs typeface="Times New Roman" pitchFamily="18" charset="0"/>
              </a:rPr>
              <a:t>mươi</a:t>
            </a:r>
            <a:r>
              <a:rPr lang="en-US" sz="3000" b="1" dirty="0">
                <a:solidFill>
                  <a:schemeClr val="bg1"/>
                </a:solidFill>
                <a:latin typeface="Times New Roman" pitchFamily="18" charset="0"/>
                <a:cs typeface="Times New Roman" pitchFamily="18" charset="0"/>
              </a:rPr>
              <a:t> </a:t>
            </a:r>
            <a:r>
              <a:rPr lang="en-US" sz="3000" b="1" dirty="0" err="1">
                <a:solidFill>
                  <a:schemeClr val="bg1"/>
                </a:solidFill>
                <a:latin typeface="Times New Roman" pitchFamily="18" charset="0"/>
                <a:cs typeface="Times New Roman" pitchFamily="18" charset="0"/>
              </a:rPr>
              <a:t>vạn</a:t>
            </a:r>
            <a:endParaRPr lang="en-US" sz="3000" b="1" dirty="0">
              <a:solidFill>
                <a:schemeClr val="bg1"/>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anim calcmode="lin" valueType="num">
                                      <p:cBhvr additive="base">
                                        <p:cTn id="7" dur="500" fill="hold"/>
                                        <p:tgtEl>
                                          <p:spTgt spid="13316"/>
                                        </p:tgtEl>
                                        <p:attrNameLst>
                                          <p:attrName>ppt_x</p:attrName>
                                        </p:attrNameLst>
                                      </p:cBhvr>
                                      <p:tavLst>
                                        <p:tav tm="0">
                                          <p:val>
                                            <p:strVal val="#ppt_x"/>
                                          </p:val>
                                        </p:tav>
                                        <p:tav tm="100000">
                                          <p:val>
                                            <p:strVal val="#ppt_x"/>
                                          </p:val>
                                        </p:tav>
                                      </p:tavLst>
                                    </p:anim>
                                    <p:anim calcmode="lin" valueType="num">
                                      <p:cBhvr additive="base">
                                        <p:cTn id="8" dur="500" fill="hold"/>
                                        <p:tgtEl>
                                          <p:spTgt spid="133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20"/>
                                        </p:tgtEl>
                                        <p:attrNameLst>
                                          <p:attrName>style.visibility</p:attrName>
                                        </p:attrNameLst>
                                      </p:cBhvr>
                                      <p:to>
                                        <p:strVal val="visible"/>
                                      </p:to>
                                    </p:set>
                                    <p:anim calcmode="lin" valueType="num">
                                      <p:cBhvr additive="base">
                                        <p:cTn id="13" dur="500" fill="hold"/>
                                        <p:tgtEl>
                                          <p:spTgt spid="13320"/>
                                        </p:tgtEl>
                                        <p:attrNameLst>
                                          <p:attrName>ppt_x</p:attrName>
                                        </p:attrNameLst>
                                      </p:cBhvr>
                                      <p:tavLst>
                                        <p:tav tm="0">
                                          <p:val>
                                            <p:strVal val="#ppt_x"/>
                                          </p:val>
                                        </p:tav>
                                        <p:tav tm="100000">
                                          <p:val>
                                            <p:strVal val="#ppt_x"/>
                                          </p:val>
                                        </p:tav>
                                      </p:tavLst>
                                    </p:anim>
                                    <p:anim calcmode="lin" valueType="num">
                                      <p:cBhvr additive="base">
                                        <p:cTn id="14" dur="500" fill="hold"/>
                                        <p:tgtEl>
                                          <p:spTgt spid="133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321"/>
                                        </p:tgtEl>
                                        <p:attrNameLst>
                                          <p:attrName>style.visibility</p:attrName>
                                        </p:attrNameLst>
                                      </p:cBhvr>
                                      <p:to>
                                        <p:strVal val="visible"/>
                                      </p:to>
                                    </p:set>
                                    <p:anim calcmode="lin" valueType="num">
                                      <p:cBhvr additive="base">
                                        <p:cTn id="19" dur="500" fill="hold"/>
                                        <p:tgtEl>
                                          <p:spTgt spid="13321"/>
                                        </p:tgtEl>
                                        <p:attrNameLst>
                                          <p:attrName>ppt_x</p:attrName>
                                        </p:attrNameLst>
                                      </p:cBhvr>
                                      <p:tavLst>
                                        <p:tav tm="0">
                                          <p:val>
                                            <p:strVal val="#ppt_x"/>
                                          </p:val>
                                        </p:tav>
                                        <p:tav tm="100000">
                                          <p:val>
                                            <p:strVal val="#ppt_x"/>
                                          </p:val>
                                        </p:tav>
                                      </p:tavLst>
                                    </p:anim>
                                    <p:anim calcmode="lin" valueType="num">
                                      <p:cBhvr additive="base">
                                        <p:cTn id="20" dur="500" fill="hold"/>
                                        <p:tgtEl>
                                          <p:spTgt spid="1332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322"/>
                                        </p:tgtEl>
                                        <p:attrNameLst>
                                          <p:attrName>style.visibility</p:attrName>
                                        </p:attrNameLst>
                                      </p:cBhvr>
                                      <p:to>
                                        <p:strVal val="visible"/>
                                      </p:to>
                                    </p:set>
                                    <p:anim calcmode="lin" valueType="num">
                                      <p:cBhvr additive="base">
                                        <p:cTn id="25" dur="500" fill="hold"/>
                                        <p:tgtEl>
                                          <p:spTgt spid="13322"/>
                                        </p:tgtEl>
                                        <p:attrNameLst>
                                          <p:attrName>ppt_x</p:attrName>
                                        </p:attrNameLst>
                                      </p:cBhvr>
                                      <p:tavLst>
                                        <p:tav tm="0">
                                          <p:val>
                                            <p:strVal val="#ppt_x"/>
                                          </p:val>
                                        </p:tav>
                                        <p:tav tm="100000">
                                          <p:val>
                                            <p:strVal val="#ppt_x"/>
                                          </p:val>
                                        </p:tav>
                                      </p:tavLst>
                                    </p:anim>
                                    <p:anim calcmode="lin" valueType="num">
                                      <p:cBhvr additive="base">
                                        <p:cTn id="26" dur="500" fill="hold"/>
                                        <p:tgtEl>
                                          <p:spTgt spid="1332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323"/>
                                        </p:tgtEl>
                                        <p:attrNameLst>
                                          <p:attrName>style.visibility</p:attrName>
                                        </p:attrNameLst>
                                      </p:cBhvr>
                                      <p:to>
                                        <p:strVal val="visible"/>
                                      </p:to>
                                    </p:set>
                                    <p:anim calcmode="lin" valueType="num">
                                      <p:cBhvr additive="base">
                                        <p:cTn id="31" dur="500" fill="hold"/>
                                        <p:tgtEl>
                                          <p:spTgt spid="13323"/>
                                        </p:tgtEl>
                                        <p:attrNameLst>
                                          <p:attrName>ppt_x</p:attrName>
                                        </p:attrNameLst>
                                      </p:cBhvr>
                                      <p:tavLst>
                                        <p:tav tm="0">
                                          <p:val>
                                            <p:strVal val="#ppt_x"/>
                                          </p:val>
                                        </p:tav>
                                        <p:tav tm="100000">
                                          <p:val>
                                            <p:strVal val="#ppt_x"/>
                                          </p:val>
                                        </p:tav>
                                      </p:tavLst>
                                    </p:anim>
                                    <p:anim calcmode="lin" valueType="num">
                                      <p:cBhvr additive="base">
                                        <p:cTn id="32" dur="500" fill="hold"/>
                                        <p:tgtEl>
                                          <p:spTgt spid="1332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318"/>
                                        </p:tgtEl>
                                        <p:attrNameLst>
                                          <p:attrName>style.visibility</p:attrName>
                                        </p:attrNameLst>
                                      </p:cBhvr>
                                      <p:to>
                                        <p:strVal val="visible"/>
                                      </p:to>
                                    </p:set>
                                    <p:anim calcmode="lin" valueType="num">
                                      <p:cBhvr additive="base">
                                        <p:cTn id="37" dur="500" fill="hold"/>
                                        <p:tgtEl>
                                          <p:spTgt spid="13318"/>
                                        </p:tgtEl>
                                        <p:attrNameLst>
                                          <p:attrName>ppt_x</p:attrName>
                                        </p:attrNameLst>
                                      </p:cBhvr>
                                      <p:tavLst>
                                        <p:tav tm="0">
                                          <p:val>
                                            <p:strVal val="#ppt_x"/>
                                          </p:val>
                                        </p:tav>
                                        <p:tav tm="100000">
                                          <p:val>
                                            <p:strVal val="#ppt_x"/>
                                          </p:val>
                                        </p:tav>
                                      </p:tavLst>
                                    </p:anim>
                                    <p:anim calcmode="lin" valueType="num">
                                      <p:cBhvr additive="base">
                                        <p:cTn id="38" dur="500" fill="hold"/>
                                        <p:tgtEl>
                                          <p:spTgt spid="13318"/>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3317"/>
                                        </p:tgtEl>
                                        <p:attrNameLst>
                                          <p:attrName>style.visibility</p:attrName>
                                        </p:attrNameLst>
                                      </p:cBhvr>
                                      <p:to>
                                        <p:strVal val="visible"/>
                                      </p:to>
                                    </p:set>
                                    <p:anim calcmode="lin" valueType="num">
                                      <p:cBhvr additive="base">
                                        <p:cTn id="41" dur="500" fill="hold"/>
                                        <p:tgtEl>
                                          <p:spTgt spid="13317"/>
                                        </p:tgtEl>
                                        <p:attrNameLst>
                                          <p:attrName>ppt_x</p:attrName>
                                        </p:attrNameLst>
                                      </p:cBhvr>
                                      <p:tavLst>
                                        <p:tav tm="0">
                                          <p:val>
                                            <p:strVal val="#ppt_x"/>
                                          </p:val>
                                        </p:tav>
                                        <p:tav tm="100000">
                                          <p:val>
                                            <p:strVal val="#ppt_x"/>
                                          </p:val>
                                        </p:tav>
                                      </p:tavLst>
                                    </p:anim>
                                    <p:anim calcmode="lin" valueType="num">
                                      <p:cBhvr additive="base">
                                        <p:cTn id="42" dur="500" fill="hold"/>
                                        <p:tgtEl>
                                          <p:spTgt spid="13317"/>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3319"/>
                                        </p:tgtEl>
                                        <p:attrNameLst>
                                          <p:attrName>style.visibility</p:attrName>
                                        </p:attrNameLst>
                                      </p:cBhvr>
                                      <p:to>
                                        <p:strVal val="visible"/>
                                      </p:to>
                                    </p:set>
                                    <p:anim calcmode="lin" valueType="num">
                                      <p:cBhvr additive="base">
                                        <p:cTn id="45" dur="500" fill="hold"/>
                                        <p:tgtEl>
                                          <p:spTgt spid="13319"/>
                                        </p:tgtEl>
                                        <p:attrNameLst>
                                          <p:attrName>ppt_x</p:attrName>
                                        </p:attrNameLst>
                                      </p:cBhvr>
                                      <p:tavLst>
                                        <p:tav tm="0">
                                          <p:val>
                                            <p:strVal val="#ppt_x"/>
                                          </p:val>
                                        </p:tav>
                                        <p:tav tm="100000">
                                          <p:val>
                                            <p:strVal val="#ppt_x"/>
                                          </p:val>
                                        </p:tav>
                                      </p:tavLst>
                                    </p:anim>
                                    <p:anim calcmode="lin" valueType="num">
                                      <p:cBhvr additive="base">
                                        <p:cTn id="46" dur="500" fill="hold"/>
                                        <p:tgtEl>
                                          <p:spTgt spid="13319"/>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 presetClass="entr" presetSubtype="16"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box(in)">
                                      <p:cBhvr>
                                        <p:cTn id="51" dur="500"/>
                                        <p:tgtEl>
                                          <p:spTgt spid="15"/>
                                        </p:tgtEl>
                                      </p:cBhvr>
                                    </p:animEffect>
                                  </p:childTnLst>
                                </p:cTn>
                              </p:par>
                              <p:par>
                                <p:cTn id="52" presetID="4" presetClass="entr" presetSubtype="16"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box(in)">
                                      <p:cBhvr>
                                        <p:cTn id="54" dur="5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4" presetClass="entr" presetSubtype="16" fill="hold" grpId="0" nodeType="clickEffect">
                                  <p:stCondLst>
                                    <p:cond delay="0"/>
                                  </p:stCondLst>
                                  <p:childTnLst>
                                    <p:set>
                                      <p:cBhvr>
                                        <p:cTn id="58" dur="1" fill="hold">
                                          <p:stCondLst>
                                            <p:cond delay="0"/>
                                          </p:stCondLst>
                                        </p:cTn>
                                        <p:tgtEl>
                                          <p:spTgt spid="17"/>
                                        </p:tgtEl>
                                        <p:attrNameLst>
                                          <p:attrName>style.visibility</p:attrName>
                                        </p:attrNameLst>
                                      </p:cBhvr>
                                      <p:to>
                                        <p:strVal val="visible"/>
                                      </p:to>
                                    </p:set>
                                    <p:animEffect transition="in" filter="box(in)">
                                      <p:cBhvr>
                                        <p:cTn id="59" dur="500"/>
                                        <p:tgtEl>
                                          <p:spTgt spid="17"/>
                                        </p:tgtEl>
                                      </p:cBhvr>
                                    </p:animEffect>
                                  </p:childTnLst>
                                </p:cTn>
                              </p:par>
                            </p:childTnLst>
                          </p:cTn>
                        </p:par>
                      </p:childTnLst>
                    </p:cTn>
                  </p:par>
                  <p:par>
                    <p:cTn id="60" fill="hold">
                      <p:stCondLst>
                        <p:cond delay="indefinite"/>
                      </p:stCondLst>
                      <p:childTnLst>
                        <p:par>
                          <p:cTn id="61" fill="hold">
                            <p:stCondLst>
                              <p:cond delay="0"/>
                            </p:stCondLst>
                            <p:childTnLst>
                              <p:par>
                                <p:cTn id="62" presetID="6" presetClass="emph" presetSubtype="0" fill="hold" grpId="1" nodeType="clickEffect">
                                  <p:stCondLst>
                                    <p:cond delay="0"/>
                                  </p:stCondLst>
                                  <p:childTnLst>
                                    <p:animScale>
                                      <p:cBhvr>
                                        <p:cTn id="63" dur="2000" fill="hold"/>
                                        <p:tgtEl>
                                          <p:spTgt spid="1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p:bldP spid="13317" grpId="0"/>
      <p:bldP spid="13318" grpId="0"/>
      <p:bldP spid="13319" grpId="0"/>
      <p:bldP spid="13320" grpId="0"/>
      <p:bldP spid="13321" grpId="0"/>
      <p:bldP spid="13322" grpId="0"/>
      <p:bldP spid="13323" grpId="0"/>
      <p:bldP spid="14" grpId="0" animBg="1"/>
      <p:bldP spid="15" grpId="0" animBg="1"/>
      <p:bldP spid="17" grpId="0" animBg="1"/>
      <p:bldP spid="17"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txBox="1">
            <a:spLocks/>
          </p:cNvSpPr>
          <p:nvPr/>
        </p:nvSpPr>
        <p:spPr bwMode="auto">
          <a:xfrm>
            <a:off x="228600" y="914400"/>
            <a:ext cx="8763000" cy="5029200"/>
          </a:xfrm>
          <a:prstGeom prst="rect">
            <a:avLst/>
          </a:prstGeom>
          <a:solidFill>
            <a:srgbClr val="FFFF66"/>
          </a:solidFill>
          <a:ln w="9525">
            <a:solidFill>
              <a:srgbClr val="FF0000"/>
            </a:solidFill>
            <a:miter lim="800000"/>
            <a:headEnd/>
            <a:tailEnd/>
          </a:ln>
        </p:spPr>
        <p:txBody>
          <a:bodyPr anchor="b"/>
          <a:lstStyle/>
          <a:p>
            <a:pPr algn="ctr"/>
            <a:r>
              <a:rPr lang="en-US" sz="3600" b="1">
                <a:solidFill>
                  <a:srgbClr val="FF0000"/>
                </a:solidFill>
                <a:latin typeface="Times New Roman" pitchFamily="18" charset="0"/>
                <a:cs typeface="Times New Roman" pitchFamily="18" charset="0"/>
              </a:rPr>
              <a:t> </a:t>
            </a:r>
            <a:r>
              <a:rPr lang="en-US" sz="3200" b="1" u="sng">
                <a:solidFill>
                  <a:srgbClr val="003300"/>
                </a:solidFill>
                <a:latin typeface="Times New Roman" pitchFamily="18" charset="0"/>
                <a:cs typeface="Times New Roman" pitchFamily="18" charset="0"/>
              </a:rPr>
              <a:t>THẢO LUẬN NHÓM</a:t>
            </a:r>
          </a:p>
          <a:p>
            <a:pPr algn="ctr"/>
            <a:endParaRPr lang="en-US" sz="3200" b="1" u="sng">
              <a:solidFill>
                <a:srgbClr val="003300"/>
              </a:solidFill>
              <a:latin typeface="Times New Roman" pitchFamily="18" charset="0"/>
              <a:cs typeface="Times New Roman" pitchFamily="18" charset="0"/>
            </a:endParaRPr>
          </a:p>
          <a:p>
            <a:pPr algn="just"/>
            <a:r>
              <a:rPr lang="en-US" sz="3200" b="1">
                <a:solidFill>
                  <a:srgbClr val="FF0000"/>
                </a:solidFill>
                <a:latin typeface="Times New Roman" pitchFamily="18" charset="0"/>
                <a:cs typeface="Times New Roman" pitchFamily="18" charset="0"/>
              </a:rPr>
              <a:t>       </a:t>
            </a:r>
            <a:r>
              <a:rPr lang="en-US" sz="3200" b="1">
                <a:solidFill>
                  <a:srgbClr val="003300"/>
                </a:solidFill>
                <a:latin typeface="Times New Roman" pitchFamily="18" charset="0"/>
                <a:cs typeface="Times New Roman" pitchFamily="18" charset="0"/>
              </a:rPr>
              <a:t>- Câu hỏi:  </a:t>
            </a:r>
            <a:r>
              <a:rPr lang="en-US" sz="3200">
                <a:solidFill>
                  <a:srgbClr val="0C01A1"/>
                </a:solidFill>
                <a:latin typeface="Times New Roman" pitchFamily="18" charset="0"/>
                <a:cs typeface="Times New Roman" pitchFamily="18" charset="0"/>
              </a:rPr>
              <a:t>Có ý kiến cho rằng: </a:t>
            </a:r>
            <a:r>
              <a:rPr lang="en-US" sz="3200" b="1">
                <a:solidFill>
                  <a:srgbClr val="FF0000"/>
                </a:solidFill>
                <a:latin typeface="Times New Roman" pitchFamily="18" charset="0"/>
                <a:cs typeface="Times New Roman" pitchFamily="18" charset="0"/>
              </a:rPr>
              <a:t>Sức nặng tố cáo </a:t>
            </a:r>
            <a:r>
              <a:rPr lang="en-US" sz="3200">
                <a:solidFill>
                  <a:srgbClr val="0C01A1"/>
                </a:solidFill>
                <a:latin typeface="Times New Roman" pitchFamily="18" charset="0"/>
                <a:cs typeface="Times New Roman" pitchFamily="18" charset="0"/>
              </a:rPr>
              <a:t>trong đoạn trích này chủ yếu bộc lộ qua những </a:t>
            </a:r>
            <a:r>
              <a:rPr lang="en-US" sz="3200" b="1">
                <a:solidFill>
                  <a:srgbClr val="FF0000"/>
                </a:solidFill>
                <a:latin typeface="Times New Roman" pitchFamily="18" charset="0"/>
                <a:cs typeface="Times New Roman" pitchFamily="18" charset="0"/>
              </a:rPr>
              <a:t>hình ảnh, những con số xác thực </a:t>
            </a:r>
            <a:r>
              <a:rPr lang="en-US" sz="3200">
                <a:solidFill>
                  <a:srgbClr val="0C01A1"/>
                </a:solidFill>
                <a:latin typeface="Times New Roman" pitchFamily="18" charset="0"/>
                <a:cs typeface="Times New Roman" pitchFamily="18" charset="0"/>
              </a:rPr>
              <a:t>về tội ác của thực dân Pháp.</a:t>
            </a:r>
          </a:p>
          <a:p>
            <a:pPr algn="just"/>
            <a:r>
              <a:rPr lang="en-US" sz="3200">
                <a:solidFill>
                  <a:srgbClr val="0C01A1"/>
                </a:solidFill>
                <a:latin typeface="Times New Roman" pitchFamily="18" charset="0"/>
                <a:cs typeface="Times New Roman" pitchFamily="18" charset="0"/>
              </a:rPr>
              <a:t>        Em có </a:t>
            </a:r>
            <a:r>
              <a:rPr lang="en-US" sz="3200" b="1">
                <a:solidFill>
                  <a:srgbClr val="FF0000"/>
                </a:solidFill>
                <a:latin typeface="Times New Roman" pitchFamily="18" charset="0"/>
                <a:cs typeface="Times New Roman" pitchFamily="18" charset="0"/>
              </a:rPr>
              <a:t>đồng ý</a:t>
            </a:r>
            <a:r>
              <a:rPr lang="en-US" sz="3200">
                <a:solidFill>
                  <a:srgbClr val="0C01A1"/>
                </a:solidFill>
                <a:latin typeface="Times New Roman" pitchFamily="18" charset="0"/>
                <a:cs typeface="Times New Roman" pitchFamily="18" charset="0"/>
              </a:rPr>
              <a:t> với ý kiến đó không? Vì sao?</a:t>
            </a:r>
          </a:p>
          <a:p>
            <a:pPr algn="just"/>
            <a:r>
              <a:rPr lang="en-US" sz="3200">
                <a:solidFill>
                  <a:srgbClr val="0C01A1"/>
                </a:solidFill>
                <a:latin typeface="Times New Roman" pitchFamily="18" charset="0"/>
                <a:cs typeface="Times New Roman" pitchFamily="18" charset="0"/>
              </a:rPr>
              <a:t>        </a:t>
            </a:r>
            <a:r>
              <a:rPr lang="en-US" sz="3200" b="1">
                <a:solidFill>
                  <a:srgbClr val="003300"/>
                </a:solidFill>
                <a:latin typeface="Times New Roman" pitchFamily="18" charset="0"/>
                <a:cs typeface="Times New Roman" pitchFamily="18" charset="0"/>
              </a:rPr>
              <a:t>- Hình thức</a:t>
            </a:r>
            <a:r>
              <a:rPr lang="en-US" sz="3200">
                <a:solidFill>
                  <a:srgbClr val="003300"/>
                </a:solidFill>
                <a:latin typeface="Times New Roman" pitchFamily="18" charset="0"/>
                <a:cs typeface="Times New Roman" pitchFamily="18" charset="0"/>
              </a:rPr>
              <a:t>: </a:t>
            </a:r>
            <a:r>
              <a:rPr lang="en-US" sz="3200">
                <a:solidFill>
                  <a:srgbClr val="0C01A1"/>
                </a:solidFill>
                <a:latin typeface="Times New Roman" pitchFamily="18" charset="0"/>
                <a:cs typeface="Times New Roman" pitchFamily="18" charset="0"/>
              </a:rPr>
              <a:t>nhóm lớn</a:t>
            </a:r>
          </a:p>
          <a:p>
            <a:pPr algn="just"/>
            <a:r>
              <a:rPr lang="en-US" sz="3200">
                <a:solidFill>
                  <a:srgbClr val="0C01A1"/>
                </a:solidFill>
                <a:latin typeface="Times New Roman" pitchFamily="18" charset="0"/>
                <a:cs typeface="Times New Roman" pitchFamily="18" charset="0"/>
              </a:rPr>
              <a:t>        </a:t>
            </a:r>
            <a:r>
              <a:rPr lang="en-US" sz="3200" b="1">
                <a:solidFill>
                  <a:srgbClr val="003300"/>
                </a:solidFill>
                <a:latin typeface="Times New Roman" pitchFamily="18" charset="0"/>
                <a:cs typeface="Times New Roman" pitchFamily="18" charset="0"/>
              </a:rPr>
              <a:t>- Thời gian: </a:t>
            </a:r>
            <a:r>
              <a:rPr lang="en-US" sz="3200">
                <a:solidFill>
                  <a:srgbClr val="0C01A1"/>
                </a:solidFill>
                <a:latin typeface="Times New Roman" pitchFamily="18" charset="0"/>
                <a:cs typeface="Times New Roman" pitchFamily="18" charset="0"/>
              </a:rPr>
              <a:t>3 phút</a:t>
            </a:r>
          </a:p>
          <a:p>
            <a:pPr algn="just"/>
            <a:r>
              <a:rPr lang="en-US" sz="3200">
                <a:solidFill>
                  <a:srgbClr val="0C01A1"/>
                </a:solidFill>
                <a:latin typeface="Times New Roman" pitchFamily="18" charset="0"/>
                <a:cs typeface="Times New Roman" pitchFamily="18" charset="0"/>
              </a:rPr>
              <a:t>        </a:t>
            </a:r>
            <a:r>
              <a:rPr lang="en-US" sz="3200" b="1">
                <a:solidFill>
                  <a:srgbClr val="003300"/>
                </a:solidFill>
                <a:latin typeface="Times New Roman" pitchFamily="18" charset="0"/>
                <a:cs typeface="Times New Roman" pitchFamily="18" charset="0"/>
              </a:rPr>
              <a:t>- Trình bày </a:t>
            </a:r>
            <a:r>
              <a:rPr lang="en-US" sz="3200">
                <a:solidFill>
                  <a:srgbClr val="0C01A1"/>
                </a:solidFill>
                <a:latin typeface="Times New Roman" pitchFamily="18" charset="0"/>
                <a:cs typeface="Times New Roman" pitchFamily="18" charset="0"/>
              </a:rPr>
              <a:t>ra giấy, đại diện nhóm trả lời</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txBox="1">
            <a:spLocks/>
          </p:cNvSpPr>
          <p:nvPr/>
        </p:nvSpPr>
        <p:spPr bwMode="auto">
          <a:xfrm>
            <a:off x="152400" y="228600"/>
            <a:ext cx="8915400" cy="3657600"/>
          </a:xfrm>
          <a:prstGeom prst="rect">
            <a:avLst/>
          </a:prstGeom>
          <a:solidFill>
            <a:srgbClr val="FFFF66"/>
          </a:solidFill>
          <a:ln w="9525">
            <a:solidFill>
              <a:srgbClr val="FF0000"/>
            </a:solidFill>
            <a:miter lim="800000"/>
            <a:headEnd/>
            <a:tailEnd/>
          </a:ln>
        </p:spPr>
        <p:txBody>
          <a:bodyPr anchor="b"/>
          <a:lstStyle/>
          <a:p>
            <a:pPr algn="ctr"/>
            <a:r>
              <a:rPr lang="en-US" sz="2800" b="1">
                <a:solidFill>
                  <a:srgbClr val="FF0000"/>
                </a:solidFill>
                <a:latin typeface="Times New Roman" pitchFamily="18" charset="0"/>
                <a:cs typeface="Times New Roman" pitchFamily="18" charset="0"/>
              </a:rPr>
              <a:t> </a:t>
            </a:r>
            <a:r>
              <a:rPr lang="en-US" sz="2800" b="1" u="sng">
                <a:solidFill>
                  <a:srgbClr val="003300"/>
                </a:solidFill>
                <a:latin typeface="Times New Roman" pitchFamily="18" charset="0"/>
                <a:cs typeface="Times New Roman" pitchFamily="18" charset="0"/>
              </a:rPr>
              <a:t>THẢO LUẬN NHÓM</a:t>
            </a:r>
          </a:p>
          <a:p>
            <a:pPr algn="just"/>
            <a:r>
              <a:rPr lang="en-US" sz="2800" b="1">
                <a:solidFill>
                  <a:srgbClr val="FF0000"/>
                </a:solidFill>
                <a:latin typeface="Times New Roman" pitchFamily="18" charset="0"/>
                <a:cs typeface="Times New Roman" pitchFamily="18" charset="0"/>
              </a:rPr>
              <a:t>       </a:t>
            </a:r>
            <a:r>
              <a:rPr lang="en-US" sz="2800" b="1">
                <a:solidFill>
                  <a:srgbClr val="003300"/>
                </a:solidFill>
                <a:latin typeface="Times New Roman" pitchFamily="18" charset="0"/>
                <a:cs typeface="Times New Roman" pitchFamily="18" charset="0"/>
              </a:rPr>
              <a:t>- Câu hỏi:  </a:t>
            </a:r>
            <a:r>
              <a:rPr lang="en-US" sz="2800">
                <a:solidFill>
                  <a:srgbClr val="0C01A1"/>
                </a:solidFill>
                <a:latin typeface="Times New Roman" pitchFamily="18" charset="0"/>
                <a:cs typeface="Times New Roman" pitchFamily="18" charset="0"/>
              </a:rPr>
              <a:t>Có ý kiến cho rằng: </a:t>
            </a:r>
            <a:r>
              <a:rPr lang="en-US" sz="2800" b="1">
                <a:solidFill>
                  <a:srgbClr val="FF0000"/>
                </a:solidFill>
                <a:latin typeface="Times New Roman" pitchFamily="18" charset="0"/>
                <a:cs typeface="Times New Roman" pitchFamily="18" charset="0"/>
              </a:rPr>
              <a:t>Sức nặng tố cáo </a:t>
            </a:r>
            <a:r>
              <a:rPr lang="en-US" sz="2800">
                <a:solidFill>
                  <a:srgbClr val="0C01A1"/>
                </a:solidFill>
                <a:latin typeface="Times New Roman" pitchFamily="18" charset="0"/>
                <a:cs typeface="Times New Roman" pitchFamily="18" charset="0"/>
              </a:rPr>
              <a:t>trong đoạn trích này chủ yếu bộc lộ qua những </a:t>
            </a:r>
            <a:r>
              <a:rPr lang="en-US" sz="2800" b="1">
                <a:solidFill>
                  <a:srgbClr val="FF0000"/>
                </a:solidFill>
                <a:latin typeface="Times New Roman" pitchFamily="18" charset="0"/>
                <a:cs typeface="Times New Roman" pitchFamily="18" charset="0"/>
              </a:rPr>
              <a:t>hình ảnh, những con số xác thực </a:t>
            </a:r>
            <a:r>
              <a:rPr lang="en-US" sz="2800">
                <a:solidFill>
                  <a:srgbClr val="0C01A1"/>
                </a:solidFill>
                <a:latin typeface="Times New Roman" pitchFamily="18" charset="0"/>
                <a:cs typeface="Times New Roman" pitchFamily="18" charset="0"/>
              </a:rPr>
              <a:t>về tội ác của thực dân Pháp.</a:t>
            </a:r>
          </a:p>
          <a:p>
            <a:pPr algn="just"/>
            <a:r>
              <a:rPr lang="en-US" sz="2800">
                <a:solidFill>
                  <a:srgbClr val="0C01A1"/>
                </a:solidFill>
                <a:latin typeface="Times New Roman" pitchFamily="18" charset="0"/>
                <a:cs typeface="Times New Roman" pitchFamily="18" charset="0"/>
              </a:rPr>
              <a:t>        Em có </a:t>
            </a:r>
            <a:r>
              <a:rPr lang="en-US" sz="2800" b="1">
                <a:solidFill>
                  <a:srgbClr val="FF0000"/>
                </a:solidFill>
                <a:latin typeface="Times New Roman" pitchFamily="18" charset="0"/>
                <a:cs typeface="Times New Roman" pitchFamily="18" charset="0"/>
              </a:rPr>
              <a:t>đồng ý</a:t>
            </a:r>
            <a:r>
              <a:rPr lang="en-US" sz="2800">
                <a:solidFill>
                  <a:srgbClr val="0C01A1"/>
                </a:solidFill>
                <a:latin typeface="Times New Roman" pitchFamily="18" charset="0"/>
                <a:cs typeface="Times New Roman" pitchFamily="18" charset="0"/>
              </a:rPr>
              <a:t> với ý kiến đó không? Vì sao?</a:t>
            </a:r>
          </a:p>
          <a:p>
            <a:pPr algn="just"/>
            <a:r>
              <a:rPr lang="en-US" sz="2800">
                <a:solidFill>
                  <a:srgbClr val="0C01A1"/>
                </a:solidFill>
                <a:latin typeface="Times New Roman" pitchFamily="18" charset="0"/>
                <a:cs typeface="Times New Roman" pitchFamily="18" charset="0"/>
              </a:rPr>
              <a:t>        </a:t>
            </a:r>
            <a:r>
              <a:rPr lang="en-US" sz="2800" b="1">
                <a:solidFill>
                  <a:srgbClr val="003300"/>
                </a:solidFill>
                <a:latin typeface="Times New Roman" pitchFamily="18" charset="0"/>
                <a:cs typeface="Times New Roman" pitchFamily="18" charset="0"/>
              </a:rPr>
              <a:t>- Hình thức</a:t>
            </a:r>
            <a:r>
              <a:rPr lang="en-US" sz="2800">
                <a:solidFill>
                  <a:srgbClr val="003300"/>
                </a:solidFill>
                <a:latin typeface="Times New Roman" pitchFamily="18" charset="0"/>
                <a:cs typeface="Times New Roman" pitchFamily="18" charset="0"/>
              </a:rPr>
              <a:t>: </a:t>
            </a:r>
            <a:r>
              <a:rPr lang="en-US" sz="2800">
                <a:solidFill>
                  <a:srgbClr val="0C01A1"/>
                </a:solidFill>
                <a:latin typeface="Times New Roman" pitchFamily="18" charset="0"/>
                <a:cs typeface="Times New Roman" pitchFamily="18" charset="0"/>
              </a:rPr>
              <a:t>nhóm lớn</a:t>
            </a:r>
          </a:p>
          <a:p>
            <a:pPr algn="just"/>
            <a:r>
              <a:rPr lang="en-US" sz="2800">
                <a:solidFill>
                  <a:srgbClr val="0C01A1"/>
                </a:solidFill>
                <a:latin typeface="Times New Roman" pitchFamily="18" charset="0"/>
                <a:cs typeface="Times New Roman" pitchFamily="18" charset="0"/>
              </a:rPr>
              <a:t>        </a:t>
            </a:r>
            <a:r>
              <a:rPr lang="en-US" sz="2800" b="1">
                <a:solidFill>
                  <a:srgbClr val="003300"/>
                </a:solidFill>
                <a:latin typeface="Times New Roman" pitchFamily="18" charset="0"/>
                <a:cs typeface="Times New Roman" pitchFamily="18" charset="0"/>
              </a:rPr>
              <a:t>- Thời gian: </a:t>
            </a:r>
            <a:r>
              <a:rPr lang="en-US" sz="2800">
                <a:solidFill>
                  <a:srgbClr val="0C01A1"/>
                </a:solidFill>
                <a:latin typeface="Times New Roman" pitchFamily="18" charset="0"/>
                <a:cs typeface="Times New Roman" pitchFamily="18" charset="0"/>
              </a:rPr>
              <a:t>3 phút</a:t>
            </a:r>
          </a:p>
          <a:p>
            <a:pPr algn="just"/>
            <a:r>
              <a:rPr lang="en-US" sz="2800">
                <a:solidFill>
                  <a:srgbClr val="003300"/>
                </a:solidFill>
                <a:latin typeface="Times New Roman" pitchFamily="18" charset="0"/>
                <a:cs typeface="Times New Roman" pitchFamily="18" charset="0"/>
              </a:rPr>
              <a:t>        </a:t>
            </a:r>
            <a:r>
              <a:rPr lang="en-US" sz="2800" b="1">
                <a:solidFill>
                  <a:srgbClr val="003300"/>
                </a:solidFill>
                <a:latin typeface="Times New Roman" pitchFamily="18" charset="0"/>
                <a:cs typeface="Times New Roman" pitchFamily="18" charset="0"/>
              </a:rPr>
              <a:t>- Trình bày </a:t>
            </a:r>
            <a:r>
              <a:rPr lang="en-US" sz="2800">
                <a:solidFill>
                  <a:srgbClr val="0C01A1"/>
                </a:solidFill>
                <a:latin typeface="Times New Roman" pitchFamily="18" charset="0"/>
                <a:cs typeface="Times New Roman" pitchFamily="18" charset="0"/>
              </a:rPr>
              <a:t>ra giấy, đại diện nhóm trả lời</a:t>
            </a:r>
          </a:p>
        </p:txBody>
      </p:sp>
      <p:pic>
        <p:nvPicPr>
          <p:cNvPr id="17411" name="Picture 10" descr="Digit 180"/>
          <p:cNvPicPr>
            <a:picLocks noChangeAspect="1" noChangeArrowheads="1" noCrop="1"/>
          </p:cNvPicPr>
          <p:nvPr/>
        </p:nvPicPr>
        <p:blipFill>
          <a:blip r:embed="rId2"/>
          <a:srcRect/>
          <a:stretch>
            <a:fillRect/>
          </a:stretch>
        </p:blipFill>
        <p:spPr bwMode="auto">
          <a:xfrm>
            <a:off x="5562600" y="3962400"/>
            <a:ext cx="3352800" cy="25146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17"/>
          <p:cNvSpPr txBox="1">
            <a:spLocks noChangeArrowheads="1"/>
          </p:cNvSpPr>
          <p:nvPr/>
        </p:nvSpPr>
        <p:spPr bwMode="auto">
          <a:xfrm>
            <a:off x="3124200" y="381000"/>
            <a:ext cx="3276600" cy="830263"/>
          </a:xfrm>
          <a:prstGeom prst="rect">
            <a:avLst/>
          </a:prstGeom>
          <a:solidFill>
            <a:srgbClr val="0000CC"/>
          </a:solidFill>
          <a:ln w="9525">
            <a:noFill/>
            <a:miter lim="800000"/>
            <a:headEnd/>
            <a:tailEnd/>
          </a:ln>
        </p:spPr>
        <p:txBody>
          <a:bodyPr>
            <a:spAutoFit/>
          </a:bodyPr>
          <a:lstStyle/>
          <a:p>
            <a:pPr algn="ctr"/>
            <a:r>
              <a:rPr lang="en-US" sz="2400">
                <a:solidFill>
                  <a:srgbClr val="FFFFFF"/>
                </a:solidFill>
                <a:latin typeface="Times New Roman" pitchFamily="18" charset="0"/>
                <a:cs typeface="Times New Roman" pitchFamily="18" charset="0"/>
              </a:rPr>
              <a:t> </a:t>
            </a:r>
            <a:r>
              <a:rPr lang="en-US" sz="2400" b="1">
                <a:solidFill>
                  <a:srgbClr val="FFFFFF"/>
                </a:solidFill>
                <a:latin typeface="Times New Roman" pitchFamily="18" charset="0"/>
                <a:cs typeface="Times New Roman" pitchFamily="18" charset="0"/>
              </a:rPr>
              <a:t>Hình ảnh sinh động,   biểu cảm </a:t>
            </a:r>
          </a:p>
        </p:txBody>
      </p:sp>
      <p:sp>
        <p:nvSpPr>
          <p:cNvPr id="15363" name="TextBox 17"/>
          <p:cNvSpPr txBox="1">
            <a:spLocks noChangeArrowheads="1"/>
          </p:cNvSpPr>
          <p:nvPr/>
        </p:nvSpPr>
        <p:spPr bwMode="auto">
          <a:xfrm>
            <a:off x="6781800" y="2743200"/>
            <a:ext cx="1828800" cy="1200150"/>
          </a:xfrm>
          <a:prstGeom prst="rect">
            <a:avLst/>
          </a:prstGeom>
          <a:solidFill>
            <a:srgbClr val="0000CC"/>
          </a:solidFill>
          <a:ln w="9525">
            <a:noFill/>
            <a:miter lim="800000"/>
            <a:headEnd/>
            <a:tailEnd/>
          </a:ln>
        </p:spPr>
        <p:txBody>
          <a:bodyPr>
            <a:spAutoFit/>
          </a:bodyPr>
          <a:lstStyle/>
          <a:p>
            <a:pPr algn="ctr"/>
            <a:r>
              <a:rPr lang="en-US" sz="2400" b="1">
                <a:solidFill>
                  <a:srgbClr val="FFFFFF"/>
                </a:solidFill>
                <a:latin typeface="Times New Roman" pitchFamily="18" charset="0"/>
                <a:cs typeface="Times New Roman" pitchFamily="18" charset="0"/>
              </a:rPr>
              <a:t>Ngôn từ </a:t>
            </a:r>
          </a:p>
          <a:p>
            <a:pPr algn="ctr"/>
            <a:r>
              <a:rPr lang="en-US" sz="2400" b="1">
                <a:solidFill>
                  <a:srgbClr val="FFFFFF"/>
                </a:solidFill>
                <a:latin typeface="Times New Roman" pitchFamily="18" charset="0"/>
                <a:cs typeface="Times New Roman" pitchFamily="18" charset="0"/>
              </a:rPr>
              <a:t>trào phúng, giễu nhại</a:t>
            </a:r>
          </a:p>
        </p:txBody>
      </p:sp>
      <p:sp>
        <p:nvSpPr>
          <p:cNvPr id="15364" name="TextBox 17"/>
          <p:cNvSpPr txBox="1">
            <a:spLocks noChangeArrowheads="1"/>
          </p:cNvSpPr>
          <p:nvPr/>
        </p:nvSpPr>
        <p:spPr bwMode="auto">
          <a:xfrm>
            <a:off x="533400" y="2743200"/>
            <a:ext cx="2209800" cy="1200150"/>
          </a:xfrm>
          <a:prstGeom prst="rect">
            <a:avLst/>
          </a:prstGeom>
          <a:solidFill>
            <a:srgbClr val="0000CC"/>
          </a:solidFill>
          <a:ln w="9525">
            <a:noFill/>
            <a:miter lim="800000"/>
            <a:headEnd/>
            <a:tailEnd/>
          </a:ln>
        </p:spPr>
        <p:txBody>
          <a:bodyPr>
            <a:spAutoFit/>
          </a:bodyPr>
          <a:lstStyle/>
          <a:p>
            <a:pPr algn="ctr"/>
            <a:r>
              <a:rPr lang="en-US" sz="2400" b="1">
                <a:solidFill>
                  <a:srgbClr val="FFFFFF"/>
                </a:solidFill>
                <a:latin typeface="Times New Roman" pitchFamily="18" charset="0"/>
                <a:cs typeface="Times New Roman" pitchFamily="18" charset="0"/>
              </a:rPr>
              <a:t>Giọng điệu giễu cợt, mỉa mai, chua xót</a:t>
            </a:r>
          </a:p>
        </p:txBody>
      </p:sp>
      <p:sp>
        <p:nvSpPr>
          <p:cNvPr id="15365" name="TextBox 17"/>
          <p:cNvSpPr txBox="1">
            <a:spLocks noChangeArrowheads="1"/>
          </p:cNvSpPr>
          <p:nvPr/>
        </p:nvSpPr>
        <p:spPr bwMode="auto">
          <a:xfrm>
            <a:off x="3581400" y="5353050"/>
            <a:ext cx="2362200" cy="1200150"/>
          </a:xfrm>
          <a:prstGeom prst="rect">
            <a:avLst/>
          </a:prstGeom>
          <a:solidFill>
            <a:srgbClr val="FF0000"/>
          </a:solidFill>
          <a:ln w="9525">
            <a:noFill/>
            <a:miter lim="800000"/>
            <a:headEnd/>
            <a:tailEnd/>
          </a:ln>
        </p:spPr>
        <p:txBody>
          <a:bodyPr>
            <a:spAutoFit/>
          </a:bodyPr>
          <a:lstStyle/>
          <a:p>
            <a:pPr algn="ctr"/>
            <a:r>
              <a:rPr lang="en-US" sz="2400">
                <a:latin typeface="Times New Roman" pitchFamily="18" charset="0"/>
                <a:cs typeface="Times New Roman" pitchFamily="18" charset="0"/>
              </a:rPr>
              <a:t> </a:t>
            </a:r>
            <a:r>
              <a:rPr lang="en-US" sz="2400" b="1">
                <a:solidFill>
                  <a:srgbClr val="FFFF00"/>
                </a:solidFill>
                <a:latin typeface="Times New Roman" pitchFamily="18" charset="0"/>
                <a:cs typeface="Times New Roman" pitchFamily="18" charset="0"/>
              </a:rPr>
              <a:t>TÌNH CẢM CĂM PHẪN, XÓT XA</a:t>
            </a:r>
          </a:p>
        </p:txBody>
      </p:sp>
      <p:sp>
        <p:nvSpPr>
          <p:cNvPr id="7" name="Quad Arrow Callout 6"/>
          <p:cNvSpPr/>
          <p:nvPr/>
        </p:nvSpPr>
        <p:spPr>
          <a:xfrm>
            <a:off x="2743200" y="1219200"/>
            <a:ext cx="4038600" cy="4191000"/>
          </a:xfrm>
          <a:prstGeom prst="quadArrowCallout">
            <a:avLst/>
          </a:prstGeom>
          <a:solidFill>
            <a:srgbClr val="FFFF9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439" name="Rectangle 7"/>
          <p:cNvSpPr>
            <a:spLocks noChangeArrowheads="1"/>
          </p:cNvSpPr>
          <p:nvPr/>
        </p:nvSpPr>
        <p:spPr bwMode="auto">
          <a:xfrm>
            <a:off x="3657600" y="2895600"/>
            <a:ext cx="2449513" cy="1077913"/>
          </a:xfrm>
          <a:prstGeom prst="rect">
            <a:avLst/>
          </a:prstGeom>
          <a:noFill/>
          <a:ln w="9525">
            <a:noFill/>
            <a:miter lim="800000"/>
            <a:headEnd/>
            <a:tailEnd/>
          </a:ln>
        </p:spPr>
        <p:txBody>
          <a:bodyPr wrap="none">
            <a:spAutoFit/>
          </a:bodyPr>
          <a:lstStyle/>
          <a:p>
            <a:pPr algn="ctr"/>
            <a:r>
              <a:rPr lang="en-US" sz="3200" b="1">
                <a:latin typeface="Times New Roman" pitchFamily="18" charset="0"/>
                <a:cs typeface="Times New Roman" pitchFamily="18" charset="0"/>
              </a:rPr>
              <a:t>SỨC NẶNG </a:t>
            </a:r>
          </a:p>
          <a:p>
            <a:pPr algn="ctr"/>
            <a:r>
              <a:rPr lang="en-US" sz="3200" b="1">
                <a:latin typeface="Times New Roman" pitchFamily="18" charset="0"/>
                <a:cs typeface="Times New Roman" pitchFamily="18" charset="0"/>
              </a:rPr>
              <a:t>TỐ CÁO</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p:cTn id="7" dur="500" fill="hold"/>
                                        <p:tgtEl>
                                          <p:spTgt spid="15362"/>
                                        </p:tgtEl>
                                        <p:attrNameLst>
                                          <p:attrName>ppt_w</p:attrName>
                                        </p:attrNameLst>
                                      </p:cBhvr>
                                      <p:tavLst>
                                        <p:tav tm="0">
                                          <p:val>
                                            <p:fltVal val="0"/>
                                          </p:val>
                                        </p:tav>
                                        <p:tav tm="100000">
                                          <p:val>
                                            <p:strVal val="#ppt_w"/>
                                          </p:val>
                                        </p:tav>
                                      </p:tavLst>
                                    </p:anim>
                                    <p:anim calcmode="lin" valueType="num">
                                      <p:cBhvr>
                                        <p:cTn id="8" dur="500" fill="hold"/>
                                        <p:tgtEl>
                                          <p:spTgt spid="15362"/>
                                        </p:tgtEl>
                                        <p:attrNameLst>
                                          <p:attrName>ppt_h</p:attrName>
                                        </p:attrNameLst>
                                      </p:cBhvr>
                                      <p:tavLst>
                                        <p:tav tm="0">
                                          <p:val>
                                            <p:fltVal val="0"/>
                                          </p:val>
                                        </p:tav>
                                        <p:tav tm="100000">
                                          <p:val>
                                            <p:strVal val="#ppt_h"/>
                                          </p:val>
                                        </p:tav>
                                      </p:tavLst>
                                    </p:anim>
                                    <p:animEffect transition="in" filter="fade">
                                      <p:cBhvr>
                                        <p:cTn id="9" dur="500"/>
                                        <p:tgtEl>
                                          <p:spTgt spid="1536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5363"/>
                                        </p:tgtEl>
                                        <p:attrNameLst>
                                          <p:attrName>style.visibility</p:attrName>
                                        </p:attrNameLst>
                                      </p:cBhvr>
                                      <p:to>
                                        <p:strVal val="visible"/>
                                      </p:to>
                                    </p:set>
                                    <p:anim calcmode="lin" valueType="num">
                                      <p:cBhvr>
                                        <p:cTn id="14" dur="500" fill="hold"/>
                                        <p:tgtEl>
                                          <p:spTgt spid="15363"/>
                                        </p:tgtEl>
                                        <p:attrNameLst>
                                          <p:attrName>ppt_w</p:attrName>
                                        </p:attrNameLst>
                                      </p:cBhvr>
                                      <p:tavLst>
                                        <p:tav tm="0">
                                          <p:val>
                                            <p:fltVal val="0"/>
                                          </p:val>
                                        </p:tav>
                                        <p:tav tm="100000">
                                          <p:val>
                                            <p:strVal val="#ppt_w"/>
                                          </p:val>
                                        </p:tav>
                                      </p:tavLst>
                                    </p:anim>
                                    <p:anim calcmode="lin" valueType="num">
                                      <p:cBhvr>
                                        <p:cTn id="15" dur="500" fill="hold"/>
                                        <p:tgtEl>
                                          <p:spTgt spid="15363"/>
                                        </p:tgtEl>
                                        <p:attrNameLst>
                                          <p:attrName>ppt_h</p:attrName>
                                        </p:attrNameLst>
                                      </p:cBhvr>
                                      <p:tavLst>
                                        <p:tav tm="0">
                                          <p:val>
                                            <p:fltVal val="0"/>
                                          </p:val>
                                        </p:tav>
                                        <p:tav tm="100000">
                                          <p:val>
                                            <p:strVal val="#ppt_h"/>
                                          </p:val>
                                        </p:tav>
                                      </p:tavLst>
                                    </p:anim>
                                    <p:animEffect transition="in" filter="fade">
                                      <p:cBhvr>
                                        <p:cTn id="16" dur="500"/>
                                        <p:tgtEl>
                                          <p:spTgt spid="1536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15364"/>
                                        </p:tgtEl>
                                        <p:attrNameLst>
                                          <p:attrName>style.visibility</p:attrName>
                                        </p:attrNameLst>
                                      </p:cBhvr>
                                      <p:to>
                                        <p:strVal val="visible"/>
                                      </p:to>
                                    </p:set>
                                    <p:anim calcmode="lin" valueType="num">
                                      <p:cBhvr>
                                        <p:cTn id="21" dur="500" fill="hold"/>
                                        <p:tgtEl>
                                          <p:spTgt spid="15364"/>
                                        </p:tgtEl>
                                        <p:attrNameLst>
                                          <p:attrName>ppt_w</p:attrName>
                                        </p:attrNameLst>
                                      </p:cBhvr>
                                      <p:tavLst>
                                        <p:tav tm="0">
                                          <p:val>
                                            <p:fltVal val="0"/>
                                          </p:val>
                                        </p:tav>
                                        <p:tav tm="100000">
                                          <p:val>
                                            <p:strVal val="#ppt_w"/>
                                          </p:val>
                                        </p:tav>
                                      </p:tavLst>
                                    </p:anim>
                                    <p:anim calcmode="lin" valueType="num">
                                      <p:cBhvr>
                                        <p:cTn id="22" dur="500" fill="hold"/>
                                        <p:tgtEl>
                                          <p:spTgt spid="15364"/>
                                        </p:tgtEl>
                                        <p:attrNameLst>
                                          <p:attrName>ppt_h</p:attrName>
                                        </p:attrNameLst>
                                      </p:cBhvr>
                                      <p:tavLst>
                                        <p:tav tm="0">
                                          <p:val>
                                            <p:fltVal val="0"/>
                                          </p:val>
                                        </p:tav>
                                        <p:tav tm="100000">
                                          <p:val>
                                            <p:strVal val="#ppt_h"/>
                                          </p:val>
                                        </p:tav>
                                      </p:tavLst>
                                    </p:anim>
                                    <p:animEffect transition="in" filter="fade">
                                      <p:cBhvr>
                                        <p:cTn id="23" dur="500"/>
                                        <p:tgtEl>
                                          <p:spTgt spid="15364"/>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4000"/>
                                  </p:stCondLst>
                                  <p:childTnLst>
                                    <p:set>
                                      <p:cBhvr>
                                        <p:cTn id="27" dur="1" fill="hold">
                                          <p:stCondLst>
                                            <p:cond delay="0"/>
                                          </p:stCondLst>
                                        </p:cTn>
                                        <p:tgtEl>
                                          <p:spTgt spid="15365"/>
                                        </p:tgtEl>
                                        <p:attrNameLst>
                                          <p:attrName>style.visibility</p:attrName>
                                        </p:attrNameLst>
                                      </p:cBhvr>
                                      <p:to>
                                        <p:strVal val="visible"/>
                                      </p:to>
                                    </p:set>
                                    <p:animEffect transition="in" filter="checkerboard(across)">
                                      <p:cBhvr>
                                        <p:cTn id="28" dur="500"/>
                                        <p:tgtEl>
                                          <p:spTgt spid="15365"/>
                                        </p:tgtEl>
                                      </p:cBhvr>
                                    </p:animEffect>
                                  </p:childTnLst>
                                </p:cTn>
                              </p:par>
                            </p:childTnLst>
                          </p:cTn>
                        </p:par>
                      </p:childTnLst>
                    </p:cTn>
                  </p:par>
                  <p:par>
                    <p:cTn id="29" fill="hold">
                      <p:stCondLst>
                        <p:cond delay="indefinite"/>
                      </p:stCondLst>
                      <p:childTnLst>
                        <p:par>
                          <p:cTn id="30" fill="hold">
                            <p:stCondLst>
                              <p:cond delay="0"/>
                            </p:stCondLst>
                            <p:childTnLst>
                              <p:par>
                                <p:cTn id="31" presetID="23" presetClass="emph" presetSubtype="0" fill="hold" grpId="1" nodeType="clickEffect">
                                  <p:stCondLst>
                                    <p:cond delay="0"/>
                                  </p:stCondLst>
                                  <p:childTnLst>
                                    <p:animClr clrSpc="hsl" dir="cw">
                                      <p:cBhvr override="childStyle">
                                        <p:cTn id="32" dur="5000" fill="hold"/>
                                        <p:tgtEl>
                                          <p:spTgt spid="15365"/>
                                        </p:tgtEl>
                                        <p:attrNameLst>
                                          <p:attrName>style.color</p:attrName>
                                        </p:attrNameLst>
                                      </p:cBhvr>
                                      <p:by>
                                        <p:hsl h="10842353" s="0" l="0"/>
                                      </p:by>
                                    </p:animClr>
                                    <p:animClr clrSpc="hsl" dir="cw">
                                      <p:cBhvr>
                                        <p:cTn id="33" dur="5000" fill="hold"/>
                                        <p:tgtEl>
                                          <p:spTgt spid="15365"/>
                                        </p:tgtEl>
                                        <p:attrNameLst>
                                          <p:attrName>fillcolor</p:attrName>
                                        </p:attrNameLst>
                                      </p:cBhvr>
                                      <p:by>
                                        <p:hsl h="10842353" s="0" l="0"/>
                                      </p:by>
                                    </p:animClr>
                                    <p:animClr clrSpc="hsl" dir="cw">
                                      <p:cBhvr>
                                        <p:cTn id="34" dur="5000" fill="hold"/>
                                        <p:tgtEl>
                                          <p:spTgt spid="15365"/>
                                        </p:tgtEl>
                                        <p:attrNameLst>
                                          <p:attrName>stroke.color</p:attrName>
                                        </p:attrNameLst>
                                      </p:cBhvr>
                                      <p:by>
                                        <p:hsl h="10842353" s="0" l="0"/>
                                      </p:by>
                                    </p:animClr>
                                    <p:set>
                                      <p:cBhvr>
                                        <p:cTn id="35" dur="5000" fill="hold"/>
                                        <p:tgtEl>
                                          <p:spTgt spid="1536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nimBg="1"/>
      <p:bldP spid="15363" grpId="0" animBg="1"/>
      <p:bldP spid="15364" grpId="0" animBg="1"/>
      <p:bldP spid="15365" grpId="0" animBg="1"/>
      <p:bldP spid="15365"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1" name="Rectangle 3"/>
          <p:cNvSpPr>
            <a:spLocks noGrp="1" noChangeArrowheads="1"/>
          </p:cNvSpPr>
          <p:nvPr>
            <p:ph idx="1"/>
          </p:nvPr>
        </p:nvSpPr>
        <p:spPr>
          <a:xfrm>
            <a:off x="457200" y="762000"/>
            <a:ext cx="8229600" cy="5630863"/>
          </a:xfrm>
        </p:spPr>
        <p:txBody>
          <a:bodyPr/>
          <a:lstStyle/>
          <a:p>
            <a:pPr marL="571500" indent="-571500" algn="just" eaLnBrk="1" hangingPunct="1">
              <a:buFontTx/>
              <a:buNone/>
            </a:pPr>
            <a:r>
              <a:rPr lang="en-US" sz="3000" b="1" smtClean="0">
                <a:solidFill>
                  <a:srgbClr val="CC0066"/>
                </a:solidFill>
                <a:latin typeface="Times New Roman" pitchFamily="18" charset="0"/>
                <a:cs typeface="Times New Roman" pitchFamily="18" charset="0"/>
              </a:rPr>
              <a:t>        Câu 1: “Cuộc chiến tranh vui tươi” mà tác giả nói đến trong tác phẩm là cuộc chiến tranh nào?</a:t>
            </a:r>
          </a:p>
          <a:p>
            <a:pPr marL="571500" indent="-571500" eaLnBrk="1" hangingPunct="1">
              <a:buFontTx/>
              <a:buAutoNum type="alphaUcPeriod"/>
            </a:pPr>
            <a:r>
              <a:rPr lang="en-US" sz="3000" smtClean="0">
                <a:latin typeface="Times New Roman" pitchFamily="18" charset="0"/>
                <a:cs typeface="Times New Roman" pitchFamily="18" charset="0"/>
              </a:rPr>
              <a:t>Cuộc chiến tranh thế giới thứ nhất (1914 - 1918)</a:t>
            </a:r>
          </a:p>
          <a:p>
            <a:pPr marL="571500" indent="-571500" eaLnBrk="1" hangingPunct="1">
              <a:buFontTx/>
              <a:buAutoNum type="alphaUcPeriod"/>
            </a:pPr>
            <a:r>
              <a:rPr lang="en-US" sz="3000" smtClean="0">
                <a:latin typeface="Times New Roman" pitchFamily="18" charset="0"/>
                <a:cs typeface="Times New Roman" pitchFamily="18" charset="0"/>
              </a:rPr>
              <a:t>Cuộc chiến tranh thế giới thứ hai (1939 - 1945)</a:t>
            </a:r>
          </a:p>
          <a:p>
            <a:pPr marL="571500" indent="-571500" eaLnBrk="1" hangingPunct="1">
              <a:buFontTx/>
              <a:buAutoNum type="alphaUcPeriod"/>
            </a:pPr>
            <a:r>
              <a:rPr lang="en-US" sz="3000" smtClean="0">
                <a:latin typeface="Times New Roman" pitchFamily="18" charset="0"/>
                <a:cs typeface="Times New Roman" pitchFamily="18" charset="0"/>
              </a:rPr>
              <a:t>Cuộc chiến tranh Pháp - Phổ (1939 - 1945)</a:t>
            </a:r>
          </a:p>
          <a:p>
            <a:pPr marL="571500" indent="-571500" eaLnBrk="1" hangingPunct="1">
              <a:buFontTx/>
              <a:buAutoNum type="alphaUcPeriod"/>
            </a:pPr>
            <a:r>
              <a:rPr lang="en-US" sz="3000" smtClean="0">
                <a:latin typeface="Times New Roman" pitchFamily="18" charset="0"/>
                <a:cs typeface="Times New Roman" pitchFamily="18" charset="0"/>
              </a:rPr>
              <a:t>Cuộc chiến tranh mà Pháp tiến hành để mở rộng thuộc địa.</a:t>
            </a:r>
          </a:p>
          <a:p>
            <a:pPr marL="571500" indent="-571500" eaLnBrk="1" hangingPunct="1">
              <a:buFontTx/>
              <a:buAutoNum type="alphaUcPeriod"/>
            </a:pPr>
            <a:endParaRPr lang="en-US" sz="3000" smtClean="0"/>
          </a:p>
          <a:p>
            <a:pPr marL="571500" indent="-571500" eaLnBrk="1" hangingPunct="1">
              <a:buFontTx/>
              <a:buChar char="-"/>
            </a:pPr>
            <a:endParaRPr lang="en-US" sz="2400" smtClean="0"/>
          </a:p>
        </p:txBody>
      </p:sp>
      <p:sp>
        <p:nvSpPr>
          <p:cNvPr id="171012" name="Oval 4"/>
          <p:cNvSpPr>
            <a:spLocks noChangeArrowheads="1"/>
          </p:cNvSpPr>
          <p:nvPr/>
        </p:nvSpPr>
        <p:spPr bwMode="auto">
          <a:xfrm>
            <a:off x="381000" y="2286000"/>
            <a:ext cx="533400" cy="533400"/>
          </a:xfrm>
          <a:prstGeom prst="ellipse">
            <a:avLst/>
          </a:prstGeom>
          <a:noFill/>
          <a:ln w="38100">
            <a:solidFill>
              <a:srgbClr val="CC0000"/>
            </a:solidFill>
            <a:round/>
            <a:headEnd/>
            <a:tailEnd/>
          </a:ln>
        </p:spPr>
        <p:txBody>
          <a:bodyPr wrap="none" anchor="ctr"/>
          <a:lstStyle/>
          <a:p>
            <a:endParaRPr lang="en-US"/>
          </a:p>
        </p:txBody>
      </p:sp>
      <p:sp>
        <p:nvSpPr>
          <p:cNvPr id="4" name="Rounded Rectangle 3"/>
          <p:cNvSpPr/>
          <p:nvPr/>
        </p:nvSpPr>
        <p:spPr>
          <a:xfrm>
            <a:off x="2590800" y="0"/>
            <a:ext cx="2971800" cy="685800"/>
          </a:xfrm>
          <a:prstGeom prst="roundRect">
            <a:avLst/>
          </a:prstGeom>
          <a:solidFill>
            <a:srgbClr val="0033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dirty="0" err="1">
                <a:solidFill>
                  <a:srgbClr val="FFFFFF"/>
                </a:solidFill>
                <a:latin typeface="Times New Roman" pitchFamily="18" charset="0"/>
                <a:cs typeface="Times New Roman" pitchFamily="18" charset="0"/>
              </a:rPr>
              <a:t>CỦNG</a:t>
            </a:r>
            <a:r>
              <a:rPr lang="en-US" sz="3200" dirty="0">
                <a:solidFill>
                  <a:srgbClr val="FFFFFF"/>
                </a:solidFill>
                <a:latin typeface="Times New Roman" pitchFamily="18" charset="0"/>
                <a:cs typeface="Times New Roman" pitchFamily="18" charset="0"/>
              </a:rPr>
              <a:t> </a:t>
            </a:r>
            <a:r>
              <a:rPr lang="en-US" sz="3200" dirty="0" err="1">
                <a:solidFill>
                  <a:srgbClr val="FFFFFF"/>
                </a:solidFill>
                <a:latin typeface="Times New Roman" pitchFamily="18" charset="0"/>
                <a:cs typeface="Times New Roman" pitchFamily="18" charset="0"/>
              </a:rPr>
              <a:t>CỐ</a:t>
            </a:r>
            <a:endParaRPr lang="en-US" sz="3200" dirty="0">
              <a:solidFill>
                <a:srgbClr val="FFFF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71011">
                                            <p:txEl>
                                              <p:pRg st="0" end="0"/>
                                            </p:txEl>
                                          </p:spTgt>
                                        </p:tgtEl>
                                        <p:attrNameLst>
                                          <p:attrName>style.visibility</p:attrName>
                                        </p:attrNameLst>
                                      </p:cBhvr>
                                      <p:to>
                                        <p:strVal val="visible"/>
                                      </p:to>
                                    </p:set>
                                    <p:animEffect transition="in" filter="checkerboard(across)">
                                      <p:cBhvr>
                                        <p:cTn id="7" dur="500"/>
                                        <p:tgtEl>
                                          <p:spTgt spid="1710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71011">
                                            <p:txEl>
                                              <p:pRg st="1" end="1"/>
                                            </p:txEl>
                                          </p:spTgt>
                                        </p:tgtEl>
                                        <p:attrNameLst>
                                          <p:attrName>style.visibility</p:attrName>
                                        </p:attrNameLst>
                                      </p:cBhvr>
                                      <p:to>
                                        <p:strVal val="visible"/>
                                      </p:to>
                                    </p:set>
                                    <p:animEffect transition="in" filter="checkerboard(across)">
                                      <p:cBhvr>
                                        <p:cTn id="12" dur="500"/>
                                        <p:tgtEl>
                                          <p:spTgt spid="171011">
                                            <p:txEl>
                                              <p:pRg st="1" end="1"/>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171011">
                                            <p:txEl>
                                              <p:pRg st="2" end="2"/>
                                            </p:txEl>
                                          </p:spTgt>
                                        </p:tgtEl>
                                        <p:attrNameLst>
                                          <p:attrName>style.visibility</p:attrName>
                                        </p:attrNameLst>
                                      </p:cBhvr>
                                      <p:to>
                                        <p:strVal val="visible"/>
                                      </p:to>
                                    </p:set>
                                    <p:animEffect transition="in" filter="checkerboard(across)">
                                      <p:cBhvr>
                                        <p:cTn id="15" dur="500"/>
                                        <p:tgtEl>
                                          <p:spTgt spid="171011">
                                            <p:txEl>
                                              <p:pRg st="2" end="2"/>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171011">
                                            <p:txEl>
                                              <p:pRg st="3" end="3"/>
                                            </p:txEl>
                                          </p:spTgt>
                                        </p:tgtEl>
                                        <p:attrNameLst>
                                          <p:attrName>style.visibility</p:attrName>
                                        </p:attrNameLst>
                                      </p:cBhvr>
                                      <p:to>
                                        <p:strVal val="visible"/>
                                      </p:to>
                                    </p:set>
                                    <p:animEffect transition="in" filter="checkerboard(across)">
                                      <p:cBhvr>
                                        <p:cTn id="18" dur="500"/>
                                        <p:tgtEl>
                                          <p:spTgt spid="171011">
                                            <p:txEl>
                                              <p:pRg st="3" end="3"/>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171011">
                                            <p:txEl>
                                              <p:pRg st="4" end="4"/>
                                            </p:txEl>
                                          </p:spTgt>
                                        </p:tgtEl>
                                        <p:attrNameLst>
                                          <p:attrName>style.visibility</p:attrName>
                                        </p:attrNameLst>
                                      </p:cBhvr>
                                      <p:to>
                                        <p:strVal val="visible"/>
                                      </p:to>
                                    </p:set>
                                    <p:animEffect transition="in" filter="checkerboard(across)">
                                      <p:cBhvr>
                                        <p:cTn id="21" dur="500"/>
                                        <p:tgtEl>
                                          <p:spTgt spid="171011">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71012"/>
                                        </p:tgtEl>
                                        <p:attrNameLst>
                                          <p:attrName>style.visibility</p:attrName>
                                        </p:attrNameLst>
                                      </p:cBhvr>
                                      <p:to>
                                        <p:strVal val="visible"/>
                                      </p:to>
                                    </p:set>
                                    <p:anim calcmode="lin" valueType="num">
                                      <p:cBhvr additive="base">
                                        <p:cTn id="26" dur="500" fill="hold"/>
                                        <p:tgtEl>
                                          <p:spTgt spid="171012"/>
                                        </p:tgtEl>
                                        <p:attrNameLst>
                                          <p:attrName>ppt_x</p:attrName>
                                        </p:attrNameLst>
                                      </p:cBhvr>
                                      <p:tavLst>
                                        <p:tav tm="0">
                                          <p:val>
                                            <p:strVal val="#ppt_x"/>
                                          </p:val>
                                        </p:tav>
                                        <p:tav tm="100000">
                                          <p:val>
                                            <p:strVal val="#ppt_x"/>
                                          </p:val>
                                        </p:tav>
                                      </p:tavLst>
                                    </p:anim>
                                    <p:anim calcmode="lin" valueType="num">
                                      <p:cBhvr additive="base">
                                        <p:cTn id="27" dur="500" fill="hold"/>
                                        <p:tgtEl>
                                          <p:spTgt spid="1710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457200" y="304800"/>
            <a:ext cx="8077200" cy="1295400"/>
          </a:xfrm>
        </p:spPr>
        <p:txBody>
          <a:bodyPr/>
          <a:lstStyle/>
          <a:p>
            <a:pPr algn="just" eaLnBrk="1" hangingPunct="1"/>
            <a:r>
              <a:rPr lang="en-US" sz="2600" b="1" smtClean="0">
                <a:solidFill>
                  <a:srgbClr val="CC0066"/>
                </a:solidFill>
                <a:latin typeface="Times New Roman" pitchFamily="18" charset="0"/>
                <a:cs typeface="Times New Roman" pitchFamily="18" charset="0"/>
              </a:rPr>
              <a:t>Câu 2: Dòng nào nói lên bản chất của thực dân Pháp trong việc thay đổi thái độ đối với người dân thuộc địa khi chiến tranh xảy ra?</a:t>
            </a:r>
          </a:p>
        </p:txBody>
      </p:sp>
      <p:sp>
        <p:nvSpPr>
          <p:cNvPr id="99331" name="Rectangle 3"/>
          <p:cNvSpPr>
            <a:spLocks noGrp="1" noChangeArrowheads="1"/>
          </p:cNvSpPr>
          <p:nvPr>
            <p:ph idx="1"/>
          </p:nvPr>
        </p:nvSpPr>
        <p:spPr>
          <a:xfrm>
            <a:off x="304800" y="1600200"/>
            <a:ext cx="8610600" cy="4525963"/>
          </a:xfrm>
        </p:spPr>
        <p:txBody>
          <a:bodyPr/>
          <a:lstStyle/>
          <a:p>
            <a:pPr algn="just" eaLnBrk="1" hangingPunct="1">
              <a:buFont typeface="Wingdings" pitchFamily="2" charset="2"/>
              <a:buNone/>
            </a:pPr>
            <a:r>
              <a:rPr lang="en-US" smtClean="0">
                <a:solidFill>
                  <a:srgbClr val="0C01A1"/>
                </a:solidFill>
                <a:latin typeface="Times New Roman" pitchFamily="18" charset="0"/>
                <a:cs typeface="Times New Roman" pitchFamily="18" charset="0"/>
              </a:rPr>
              <a:t>A. Chính quyền thực dân muốn thực hiện chính sách cai trị mới</a:t>
            </a:r>
          </a:p>
          <a:p>
            <a:pPr algn="just" eaLnBrk="1" hangingPunct="1">
              <a:buFont typeface="Wingdings" pitchFamily="2" charset="2"/>
              <a:buNone/>
            </a:pPr>
            <a:r>
              <a:rPr lang="en-US" smtClean="0">
                <a:solidFill>
                  <a:srgbClr val="0C01A1"/>
                </a:solidFill>
                <a:latin typeface="Times New Roman" pitchFamily="18" charset="0"/>
                <a:cs typeface="Times New Roman" pitchFamily="18" charset="0"/>
              </a:rPr>
              <a:t>B. Chính quyền thực dân muốn giúp đỡ người dân thuộc địa có một cuộc sống tốt hơn</a:t>
            </a:r>
          </a:p>
          <a:p>
            <a:pPr algn="just" eaLnBrk="1" hangingPunct="1">
              <a:buFont typeface="Wingdings" pitchFamily="2" charset="2"/>
              <a:buNone/>
            </a:pPr>
            <a:r>
              <a:rPr lang="en-US" smtClean="0">
                <a:solidFill>
                  <a:srgbClr val="0C01A1"/>
                </a:solidFill>
                <a:latin typeface="Times New Roman" pitchFamily="18" charset="0"/>
                <a:cs typeface="Times New Roman" pitchFamily="18" charset="0"/>
              </a:rPr>
              <a:t>C. Chính quyền thực dân muốn biến những người dân thuộc địa thành tấm bia đỡ đạn cho chúng trong cuộc chiến tranh phi nghĩa.</a:t>
            </a:r>
          </a:p>
          <a:p>
            <a:pPr algn="just" eaLnBrk="1" hangingPunct="1">
              <a:buFont typeface="Wingdings" pitchFamily="2" charset="2"/>
              <a:buNone/>
            </a:pPr>
            <a:r>
              <a:rPr lang="en-US" smtClean="0">
                <a:solidFill>
                  <a:srgbClr val="0C01A1"/>
                </a:solidFill>
                <a:latin typeface="Times New Roman" pitchFamily="18" charset="0"/>
                <a:cs typeface="Times New Roman" pitchFamily="18" charset="0"/>
              </a:rPr>
              <a:t>D. Bản chất lừa bịp, tráo trở</a:t>
            </a:r>
            <a:r>
              <a:rPr lang="en-US" sz="3000" smtClean="0">
                <a:solidFill>
                  <a:srgbClr val="0C01A1"/>
                </a:solidFill>
                <a:latin typeface="Times New Roman" pitchFamily="18" charset="0"/>
                <a:cs typeface="Times New Roman" pitchFamily="18" charset="0"/>
              </a:rPr>
              <a:t>.</a:t>
            </a:r>
          </a:p>
        </p:txBody>
      </p:sp>
      <p:sp>
        <p:nvSpPr>
          <p:cNvPr id="99338" name="Oval 10"/>
          <p:cNvSpPr>
            <a:spLocks noChangeArrowheads="1"/>
          </p:cNvSpPr>
          <p:nvPr/>
        </p:nvSpPr>
        <p:spPr bwMode="auto">
          <a:xfrm>
            <a:off x="304800" y="3810000"/>
            <a:ext cx="457200" cy="457200"/>
          </a:xfrm>
          <a:prstGeom prst="ellipse">
            <a:avLst/>
          </a:prstGeom>
          <a:noFill/>
          <a:ln w="38100">
            <a:solidFill>
              <a:srgbClr val="CC0000"/>
            </a:solidFill>
            <a:round/>
            <a:headEnd/>
            <a:tailEnd/>
          </a:ln>
        </p:spPr>
        <p:txBody>
          <a:bodyPr wrap="none" anchor="ctr"/>
          <a:lstStyle/>
          <a:p>
            <a:endParaRPr lang="en-US"/>
          </a:p>
        </p:txBody>
      </p:sp>
      <p:sp>
        <p:nvSpPr>
          <p:cNvPr id="5" name="Oval 10"/>
          <p:cNvSpPr>
            <a:spLocks noChangeArrowheads="1"/>
          </p:cNvSpPr>
          <p:nvPr/>
        </p:nvSpPr>
        <p:spPr bwMode="auto">
          <a:xfrm>
            <a:off x="304800" y="5410200"/>
            <a:ext cx="457200" cy="457200"/>
          </a:xfrm>
          <a:prstGeom prst="ellipse">
            <a:avLst/>
          </a:prstGeom>
          <a:noFill/>
          <a:ln w="38100">
            <a:solidFill>
              <a:srgbClr val="CC0000"/>
            </a:solidFill>
            <a:round/>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9330"/>
                                        </p:tgtEl>
                                        <p:attrNameLst>
                                          <p:attrName>style.visibility</p:attrName>
                                        </p:attrNameLst>
                                      </p:cBhvr>
                                      <p:to>
                                        <p:strVal val="visible"/>
                                      </p:to>
                                    </p:set>
                                    <p:animEffect transition="in" filter="blinds(horizontal)">
                                      <p:cBhvr>
                                        <p:cTn id="7" dur="500"/>
                                        <p:tgtEl>
                                          <p:spTgt spid="9933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9331">
                                            <p:txEl>
                                              <p:pRg st="0" end="0"/>
                                            </p:txEl>
                                          </p:spTgt>
                                        </p:tgtEl>
                                        <p:attrNameLst>
                                          <p:attrName>style.visibility</p:attrName>
                                        </p:attrNameLst>
                                      </p:cBhvr>
                                      <p:to>
                                        <p:strVal val="visible"/>
                                      </p:to>
                                    </p:set>
                                    <p:animEffect transition="in" filter="blinds(horizontal)">
                                      <p:cBhvr>
                                        <p:cTn id="12" dur="500"/>
                                        <p:tgtEl>
                                          <p:spTgt spid="9933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99331">
                                            <p:txEl>
                                              <p:pRg st="1" end="1"/>
                                            </p:txEl>
                                          </p:spTgt>
                                        </p:tgtEl>
                                        <p:attrNameLst>
                                          <p:attrName>style.visibility</p:attrName>
                                        </p:attrNameLst>
                                      </p:cBhvr>
                                      <p:to>
                                        <p:strVal val="visible"/>
                                      </p:to>
                                    </p:set>
                                    <p:anim calcmode="lin" valueType="num">
                                      <p:cBhvr additive="base">
                                        <p:cTn id="17" dur="500" fill="hold"/>
                                        <p:tgtEl>
                                          <p:spTgt spid="99331">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993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99331">
                                            <p:txEl>
                                              <p:pRg st="2" end="2"/>
                                            </p:txEl>
                                          </p:spTgt>
                                        </p:tgtEl>
                                        <p:attrNameLst>
                                          <p:attrName>style.visibility</p:attrName>
                                        </p:attrNameLst>
                                      </p:cBhvr>
                                      <p:to>
                                        <p:strVal val="visible"/>
                                      </p:to>
                                    </p:set>
                                    <p:animEffect transition="in" filter="checkerboard(across)">
                                      <p:cBhvr>
                                        <p:cTn id="23" dur="500"/>
                                        <p:tgtEl>
                                          <p:spTgt spid="99331">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99331">
                                            <p:txEl>
                                              <p:pRg st="3" end="3"/>
                                            </p:txEl>
                                          </p:spTgt>
                                        </p:tgtEl>
                                        <p:attrNameLst>
                                          <p:attrName>style.visibility</p:attrName>
                                        </p:attrNameLst>
                                      </p:cBhvr>
                                      <p:to>
                                        <p:strVal val="visible"/>
                                      </p:to>
                                    </p:set>
                                    <p:anim calcmode="lin" valueType="num">
                                      <p:cBhvr additive="base">
                                        <p:cTn id="28" dur="500" fill="hold"/>
                                        <p:tgtEl>
                                          <p:spTgt spid="99331">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9933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99338"/>
                                        </p:tgtEl>
                                        <p:attrNameLst>
                                          <p:attrName>style.visibility</p:attrName>
                                        </p:attrNameLst>
                                      </p:cBhvr>
                                      <p:to>
                                        <p:strVal val="visible"/>
                                      </p:to>
                                    </p:set>
                                    <p:anim calcmode="lin" valueType="num">
                                      <p:cBhvr>
                                        <p:cTn id="34" dur="500" fill="hold"/>
                                        <p:tgtEl>
                                          <p:spTgt spid="99338"/>
                                        </p:tgtEl>
                                        <p:attrNameLst>
                                          <p:attrName>ppt_w</p:attrName>
                                        </p:attrNameLst>
                                      </p:cBhvr>
                                      <p:tavLst>
                                        <p:tav tm="0">
                                          <p:val>
                                            <p:fltVal val="0"/>
                                          </p:val>
                                        </p:tav>
                                        <p:tav tm="100000">
                                          <p:val>
                                            <p:strVal val="#ppt_w"/>
                                          </p:val>
                                        </p:tav>
                                      </p:tavLst>
                                    </p:anim>
                                    <p:anim calcmode="lin" valueType="num">
                                      <p:cBhvr>
                                        <p:cTn id="35" dur="500" fill="hold"/>
                                        <p:tgtEl>
                                          <p:spTgt spid="99338"/>
                                        </p:tgtEl>
                                        <p:attrNameLst>
                                          <p:attrName>ppt_h</p:attrName>
                                        </p:attrNameLst>
                                      </p:cBhvr>
                                      <p:tavLst>
                                        <p:tav tm="0">
                                          <p:val>
                                            <p:fltVal val="0"/>
                                          </p:val>
                                        </p:tav>
                                        <p:tav tm="100000">
                                          <p:val>
                                            <p:strVal val="#ppt_h"/>
                                          </p:val>
                                        </p:tav>
                                      </p:tavLst>
                                    </p:anim>
                                    <p:animEffect transition="in" filter="fade">
                                      <p:cBhvr>
                                        <p:cTn id="36" dur="500"/>
                                        <p:tgtEl>
                                          <p:spTgt spid="99338"/>
                                        </p:tgtEl>
                                      </p:cBhvr>
                                    </p:animEffect>
                                  </p:childTnLst>
                                </p:cTn>
                              </p:par>
                              <p:par>
                                <p:cTn id="37" presetID="53" presetClass="entr" presetSubtype="0" fill="hold" grpId="0" nodeType="withEffect">
                                  <p:stCondLst>
                                    <p:cond delay="0"/>
                                  </p:stCondLst>
                                  <p:childTnLst>
                                    <p:set>
                                      <p:cBhvr>
                                        <p:cTn id="38" dur="1" fill="hold">
                                          <p:stCondLst>
                                            <p:cond delay="0"/>
                                          </p:stCondLst>
                                        </p:cTn>
                                        <p:tgtEl>
                                          <p:spTgt spid="5"/>
                                        </p:tgtEl>
                                        <p:attrNameLst>
                                          <p:attrName>style.visibility</p:attrName>
                                        </p:attrNameLst>
                                      </p:cBhvr>
                                      <p:to>
                                        <p:strVal val="visible"/>
                                      </p:to>
                                    </p:set>
                                    <p:anim calcmode="lin" valueType="num">
                                      <p:cBhvr>
                                        <p:cTn id="39" dur="500" fill="hold"/>
                                        <p:tgtEl>
                                          <p:spTgt spid="5"/>
                                        </p:tgtEl>
                                        <p:attrNameLst>
                                          <p:attrName>ppt_w</p:attrName>
                                        </p:attrNameLst>
                                      </p:cBhvr>
                                      <p:tavLst>
                                        <p:tav tm="0">
                                          <p:val>
                                            <p:fltVal val="0"/>
                                          </p:val>
                                        </p:tav>
                                        <p:tav tm="100000">
                                          <p:val>
                                            <p:strVal val="#ppt_w"/>
                                          </p:val>
                                        </p:tav>
                                      </p:tavLst>
                                    </p:anim>
                                    <p:anim calcmode="lin" valueType="num">
                                      <p:cBhvr>
                                        <p:cTn id="40" dur="500" fill="hold"/>
                                        <p:tgtEl>
                                          <p:spTgt spid="5"/>
                                        </p:tgtEl>
                                        <p:attrNameLst>
                                          <p:attrName>ppt_h</p:attrName>
                                        </p:attrNameLst>
                                      </p:cBhvr>
                                      <p:tavLst>
                                        <p:tav tm="0">
                                          <p:val>
                                            <p:fltVal val="0"/>
                                          </p:val>
                                        </p:tav>
                                        <p:tav tm="100000">
                                          <p:val>
                                            <p:strVal val="#ppt_h"/>
                                          </p:val>
                                        </p:tav>
                                      </p:tavLst>
                                    </p:anim>
                                    <p:animEffect transition="in" filter="fade">
                                      <p:cBhvr>
                                        <p:cTn id="4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p:bldP spid="99338"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0" y="0"/>
            <a:ext cx="9525000" cy="6477000"/>
          </a:xfrm>
          <a:prstGeom prst="verticalScroll">
            <a:avLst/>
          </a:prstGeom>
          <a:solidFill>
            <a:srgbClr val="FFFF9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75" name="Title 1"/>
          <p:cNvSpPr>
            <a:spLocks noGrp="1"/>
          </p:cNvSpPr>
          <p:nvPr>
            <p:ph type="ctrTitle"/>
          </p:nvPr>
        </p:nvSpPr>
        <p:spPr>
          <a:xfrm>
            <a:off x="990600" y="914400"/>
            <a:ext cx="7543800" cy="4953000"/>
          </a:xfrm>
        </p:spPr>
        <p:txBody>
          <a:bodyPr/>
          <a:lstStyle/>
          <a:p>
            <a:pPr algn="just"/>
            <a:r>
              <a:rPr lang="en-US" sz="2400" smtClean="0">
                <a:solidFill>
                  <a:srgbClr val="0C01A1"/>
                </a:solidFill>
                <a:latin typeface="Times New Roman" pitchFamily="18" charset="0"/>
                <a:cs typeface="Times New Roman" pitchFamily="18" charset="0"/>
              </a:rPr>
              <a:t>     “Một tàu biển cập bến, mấy chiếc xuồng bán hoa quả của người Việt Nam đến sát mạn tàu để bán hàng; bọn lính thực dân hắt chơi một gầu nước sôi xuống lưng những người bán hàng khốn khổ…Một người Việt Nam bị giội nước sôi từ đầu đến chân, phát điên lên, muốn nhảy xuống biển. Cha của anh, quên cả nguy hiểm, bỏ tay chèo ra, ôm xốc lấy anh, bắt anh nằm xuống thuyền. Cuộc vật lộn chớp nhoáng vừa chấm dứt thì gầu nước thứ hai giội xuống. Thế là chính người cha bị luộc đỏ chín. Ông già giãy giụa trong thuyền, da bị róc đi, trồi thịt đỏ rói, miệng gào rống lên. Bọn thực dân ấy “bật cười, cho là rất ngộ nghĩnh”…</a:t>
            </a:r>
            <a:br>
              <a:rPr lang="en-US" sz="2400" smtClean="0">
                <a:solidFill>
                  <a:srgbClr val="0C01A1"/>
                </a:solidFill>
                <a:latin typeface="Times New Roman" pitchFamily="18" charset="0"/>
                <a:cs typeface="Times New Roman" pitchFamily="18" charset="0"/>
              </a:rPr>
            </a:br>
            <a:r>
              <a:rPr lang="en-US" sz="2400" smtClean="0">
                <a:solidFill>
                  <a:srgbClr val="0C01A1"/>
                </a:solidFill>
                <a:latin typeface="Times New Roman" pitchFamily="18" charset="0"/>
                <a:cs typeface="Times New Roman" pitchFamily="18" charset="0"/>
              </a:rPr>
              <a:t>       </a:t>
            </a:r>
            <a:r>
              <a:rPr lang="en-US" sz="2400" b="1" smtClean="0">
                <a:solidFill>
                  <a:srgbClr val="FF0000"/>
                </a:solidFill>
                <a:latin typeface="Times New Roman" pitchFamily="18" charset="0"/>
                <a:cs typeface="Times New Roman" pitchFamily="18" charset="0"/>
              </a:rPr>
              <a:t>(Trích Bản án chế độ thực dân Pháp – </a:t>
            </a:r>
            <a:br>
              <a:rPr lang="en-US" sz="2400" b="1" smtClean="0">
                <a:solidFill>
                  <a:srgbClr val="FF0000"/>
                </a:solidFill>
                <a:latin typeface="Times New Roman" pitchFamily="18" charset="0"/>
                <a:cs typeface="Times New Roman" pitchFamily="18" charset="0"/>
              </a:rPr>
            </a:br>
            <a:r>
              <a:rPr lang="en-US" sz="2400" b="1" smtClean="0">
                <a:solidFill>
                  <a:srgbClr val="FF0000"/>
                </a:solidFill>
                <a:latin typeface="Times New Roman" pitchFamily="18" charset="0"/>
                <a:cs typeface="Times New Roman" pitchFamily="18" charset="0"/>
              </a:rPr>
              <a:t>                                                           Nguyễn Ái Quốc)</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457200" y="304800"/>
            <a:ext cx="8077200" cy="1295400"/>
          </a:xfrm>
        </p:spPr>
        <p:txBody>
          <a:bodyPr/>
          <a:lstStyle/>
          <a:p>
            <a:pPr algn="just" eaLnBrk="1" hangingPunct="1"/>
            <a:r>
              <a:rPr lang="en-US" sz="2600" b="1" smtClean="0">
                <a:solidFill>
                  <a:srgbClr val="CC0066"/>
                </a:solidFill>
                <a:latin typeface="Times New Roman" pitchFamily="18" charset="0"/>
                <a:cs typeface="Times New Roman" pitchFamily="18" charset="0"/>
              </a:rPr>
              <a:t>Câu 3: Nhan đề “Thuế máu” có ý nghĩa như thế nào?</a:t>
            </a:r>
          </a:p>
        </p:txBody>
      </p:sp>
      <p:sp>
        <p:nvSpPr>
          <p:cNvPr id="99331" name="Rectangle 3"/>
          <p:cNvSpPr>
            <a:spLocks noGrp="1" noChangeArrowheads="1"/>
          </p:cNvSpPr>
          <p:nvPr>
            <p:ph idx="1"/>
          </p:nvPr>
        </p:nvSpPr>
        <p:spPr>
          <a:xfrm>
            <a:off x="304800" y="1600200"/>
            <a:ext cx="8610600" cy="4525963"/>
          </a:xfrm>
        </p:spPr>
        <p:txBody>
          <a:bodyPr/>
          <a:lstStyle/>
          <a:p>
            <a:pPr algn="just" eaLnBrk="1" hangingPunct="1">
              <a:buFont typeface="Wingdings" pitchFamily="2" charset="2"/>
              <a:buNone/>
            </a:pPr>
            <a:r>
              <a:rPr lang="en-US" smtClean="0">
                <a:solidFill>
                  <a:srgbClr val="0C01A1"/>
                </a:solidFill>
                <a:latin typeface="Times New Roman" pitchFamily="18" charset="0"/>
                <a:cs typeface="Times New Roman" pitchFamily="18" charset="0"/>
              </a:rPr>
              <a:t>A. Thứ sưu thuế đánh vào cả người chết</a:t>
            </a:r>
          </a:p>
          <a:p>
            <a:pPr algn="just" eaLnBrk="1" hangingPunct="1">
              <a:buFont typeface="Wingdings" pitchFamily="2" charset="2"/>
              <a:buNone/>
            </a:pPr>
            <a:r>
              <a:rPr lang="en-US" smtClean="0">
                <a:solidFill>
                  <a:srgbClr val="0C01A1"/>
                </a:solidFill>
                <a:latin typeface="Times New Roman" pitchFamily="18" charset="0"/>
                <a:cs typeface="Times New Roman" pitchFamily="18" charset="0"/>
              </a:rPr>
              <a:t>B. Thứ thuế đóng bằng xương máu, tính mạng của người dân</a:t>
            </a:r>
          </a:p>
          <a:p>
            <a:pPr algn="just" eaLnBrk="1" hangingPunct="1">
              <a:buFont typeface="Wingdings" pitchFamily="2" charset="2"/>
              <a:buNone/>
            </a:pPr>
            <a:r>
              <a:rPr lang="en-US" smtClean="0">
                <a:solidFill>
                  <a:srgbClr val="0C01A1"/>
                </a:solidFill>
                <a:latin typeface="Times New Roman" pitchFamily="18" charset="0"/>
                <a:cs typeface="Times New Roman" pitchFamily="18" charset="0"/>
              </a:rPr>
              <a:t>C. Gợi lên số phận thảm thương của người dân thuộc địa.</a:t>
            </a:r>
          </a:p>
          <a:p>
            <a:pPr algn="just" eaLnBrk="1" hangingPunct="1">
              <a:buFont typeface="Wingdings" pitchFamily="2" charset="2"/>
              <a:buNone/>
            </a:pPr>
            <a:r>
              <a:rPr lang="en-US" smtClean="0">
                <a:solidFill>
                  <a:srgbClr val="0C01A1"/>
                </a:solidFill>
                <a:latin typeface="Times New Roman" pitchFamily="18" charset="0"/>
                <a:cs typeface="Times New Roman" pitchFamily="18" charset="0"/>
              </a:rPr>
              <a:t>D. Bộc lộ </a:t>
            </a:r>
            <a:r>
              <a:rPr lang="en-US" sz="3000" smtClean="0">
                <a:solidFill>
                  <a:srgbClr val="0C01A1"/>
                </a:solidFill>
                <a:latin typeface="Times New Roman" pitchFamily="18" charset="0"/>
                <a:cs typeface="Times New Roman" pitchFamily="18" charset="0"/>
              </a:rPr>
              <a:t>lòng căm phẫn, mỉa mai đối với tội ác ghê tởm của chính quyền thực dân.</a:t>
            </a:r>
          </a:p>
        </p:txBody>
      </p:sp>
      <p:sp>
        <p:nvSpPr>
          <p:cNvPr id="99338" name="Oval 10"/>
          <p:cNvSpPr>
            <a:spLocks noChangeArrowheads="1"/>
          </p:cNvSpPr>
          <p:nvPr/>
        </p:nvSpPr>
        <p:spPr bwMode="auto">
          <a:xfrm>
            <a:off x="304800" y="2286000"/>
            <a:ext cx="457200" cy="457200"/>
          </a:xfrm>
          <a:prstGeom prst="ellipse">
            <a:avLst/>
          </a:prstGeom>
          <a:noFill/>
          <a:ln w="38100">
            <a:solidFill>
              <a:srgbClr val="CC0000"/>
            </a:solidFill>
            <a:round/>
            <a:headEnd/>
            <a:tailEnd/>
          </a:ln>
        </p:spPr>
        <p:txBody>
          <a:bodyPr wrap="none" anchor="ctr"/>
          <a:lstStyle/>
          <a:p>
            <a:endParaRPr lang="en-US"/>
          </a:p>
        </p:txBody>
      </p:sp>
      <p:sp>
        <p:nvSpPr>
          <p:cNvPr id="5" name="Oval 10"/>
          <p:cNvSpPr>
            <a:spLocks noChangeArrowheads="1"/>
          </p:cNvSpPr>
          <p:nvPr/>
        </p:nvSpPr>
        <p:spPr bwMode="auto">
          <a:xfrm>
            <a:off x="304800" y="4419600"/>
            <a:ext cx="457200" cy="457200"/>
          </a:xfrm>
          <a:prstGeom prst="ellipse">
            <a:avLst/>
          </a:prstGeom>
          <a:noFill/>
          <a:ln w="38100">
            <a:solidFill>
              <a:srgbClr val="CC0000"/>
            </a:solidFill>
            <a:round/>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9330"/>
                                        </p:tgtEl>
                                        <p:attrNameLst>
                                          <p:attrName>style.visibility</p:attrName>
                                        </p:attrNameLst>
                                      </p:cBhvr>
                                      <p:to>
                                        <p:strVal val="visible"/>
                                      </p:to>
                                    </p:set>
                                    <p:animEffect transition="in" filter="blinds(horizontal)">
                                      <p:cBhvr>
                                        <p:cTn id="7" dur="500"/>
                                        <p:tgtEl>
                                          <p:spTgt spid="9933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9331">
                                            <p:txEl>
                                              <p:pRg st="0" end="0"/>
                                            </p:txEl>
                                          </p:spTgt>
                                        </p:tgtEl>
                                        <p:attrNameLst>
                                          <p:attrName>style.visibility</p:attrName>
                                        </p:attrNameLst>
                                      </p:cBhvr>
                                      <p:to>
                                        <p:strVal val="visible"/>
                                      </p:to>
                                    </p:set>
                                    <p:animEffect transition="in" filter="blinds(horizontal)">
                                      <p:cBhvr>
                                        <p:cTn id="12" dur="500"/>
                                        <p:tgtEl>
                                          <p:spTgt spid="9933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99331">
                                            <p:txEl>
                                              <p:pRg st="1" end="1"/>
                                            </p:txEl>
                                          </p:spTgt>
                                        </p:tgtEl>
                                        <p:attrNameLst>
                                          <p:attrName>style.visibility</p:attrName>
                                        </p:attrNameLst>
                                      </p:cBhvr>
                                      <p:to>
                                        <p:strVal val="visible"/>
                                      </p:to>
                                    </p:set>
                                    <p:anim calcmode="lin" valueType="num">
                                      <p:cBhvr additive="base">
                                        <p:cTn id="17" dur="500" fill="hold"/>
                                        <p:tgtEl>
                                          <p:spTgt spid="99331">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993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99331">
                                            <p:txEl>
                                              <p:pRg st="2" end="2"/>
                                            </p:txEl>
                                          </p:spTgt>
                                        </p:tgtEl>
                                        <p:attrNameLst>
                                          <p:attrName>style.visibility</p:attrName>
                                        </p:attrNameLst>
                                      </p:cBhvr>
                                      <p:to>
                                        <p:strVal val="visible"/>
                                      </p:to>
                                    </p:set>
                                    <p:animEffect transition="in" filter="checkerboard(across)">
                                      <p:cBhvr>
                                        <p:cTn id="23" dur="500"/>
                                        <p:tgtEl>
                                          <p:spTgt spid="99331">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99331">
                                            <p:txEl>
                                              <p:pRg st="3" end="3"/>
                                            </p:txEl>
                                          </p:spTgt>
                                        </p:tgtEl>
                                        <p:attrNameLst>
                                          <p:attrName>style.visibility</p:attrName>
                                        </p:attrNameLst>
                                      </p:cBhvr>
                                      <p:to>
                                        <p:strVal val="visible"/>
                                      </p:to>
                                    </p:set>
                                    <p:anim calcmode="lin" valueType="num">
                                      <p:cBhvr additive="base">
                                        <p:cTn id="28" dur="500" fill="hold"/>
                                        <p:tgtEl>
                                          <p:spTgt spid="99331">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9933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99338"/>
                                        </p:tgtEl>
                                        <p:attrNameLst>
                                          <p:attrName>style.visibility</p:attrName>
                                        </p:attrNameLst>
                                      </p:cBhvr>
                                      <p:to>
                                        <p:strVal val="visible"/>
                                      </p:to>
                                    </p:set>
                                    <p:anim calcmode="lin" valueType="num">
                                      <p:cBhvr>
                                        <p:cTn id="34" dur="500" fill="hold"/>
                                        <p:tgtEl>
                                          <p:spTgt spid="99338"/>
                                        </p:tgtEl>
                                        <p:attrNameLst>
                                          <p:attrName>ppt_w</p:attrName>
                                        </p:attrNameLst>
                                      </p:cBhvr>
                                      <p:tavLst>
                                        <p:tav tm="0">
                                          <p:val>
                                            <p:fltVal val="0"/>
                                          </p:val>
                                        </p:tav>
                                        <p:tav tm="100000">
                                          <p:val>
                                            <p:strVal val="#ppt_w"/>
                                          </p:val>
                                        </p:tav>
                                      </p:tavLst>
                                    </p:anim>
                                    <p:anim calcmode="lin" valueType="num">
                                      <p:cBhvr>
                                        <p:cTn id="35" dur="500" fill="hold"/>
                                        <p:tgtEl>
                                          <p:spTgt spid="99338"/>
                                        </p:tgtEl>
                                        <p:attrNameLst>
                                          <p:attrName>ppt_h</p:attrName>
                                        </p:attrNameLst>
                                      </p:cBhvr>
                                      <p:tavLst>
                                        <p:tav tm="0">
                                          <p:val>
                                            <p:fltVal val="0"/>
                                          </p:val>
                                        </p:tav>
                                        <p:tav tm="100000">
                                          <p:val>
                                            <p:strVal val="#ppt_h"/>
                                          </p:val>
                                        </p:tav>
                                      </p:tavLst>
                                    </p:anim>
                                    <p:animEffect transition="in" filter="fade">
                                      <p:cBhvr>
                                        <p:cTn id="36" dur="500"/>
                                        <p:tgtEl>
                                          <p:spTgt spid="99338"/>
                                        </p:tgtEl>
                                      </p:cBhvr>
                                    </p:animEffect>
                                  </p:childTnLst>
                                </p:cTn>
                              </p:par>
                              <p:par>
                                <p:cTn id="37" presetID="53" presetClass="entr" presetSubtype="0" fill="hold" grpId="0" nodeType="withEffect">
                                  <p:stCondLst>
                                    <p:cond delay="0"/>
                                  </p:stCondLst>
                                  <p:childTnLst>
                                    <p:set>
                                      <p:cBhvr>
                                        <p:cTn id="38" dur="1" fill="hold">
                                          <p:stCondLst>
                                            <p:cond delay="0"/>
                                          </p:stCondLst>
                                        </p:cTn>
                                        <p:tgtEl>
                                          <p:spTgt spid="5"/>
                                        </p:tgtEl>
                                        <p:attrNameLst>
                                          <p:attrName>style.visibility</p:attrName>
                                        </p:attrNameLst>
                                      </p:cBhvr>
                                      <p:to>
                                        <p:strVal val="visible"/>
                                      </p:to>
                                    </p:set>
                                    <p:anim calcmode="lin" valueType="num">
                                      <p:cBhvr>
                                        <p:cTn id="39" dur="500" fill="hold"/>
                                        <p:tgtEl>
                                          <p:spTgt spid="5"/>
                                        </p:tgtEl>
                                        <p:attrNameLst>
                                          <p:attrName>ppt_w</p:attrName>
                                        </p:attrNameLst>
                                      </p:cBhvr>
                                      <p:tavLst>
                                        <p:tav tm="0">
                                          <p:val>
                                            <p:fltVal val="0"/>
                                          </p:val>
                                        </p:tav>
                                        <p:tav tm="100000">
                                          <p:val>
                                            <p:strVal val="#ppt_w"/>
                                          </p:val>
                                        </p:tav>
                                      </p:tavLst>
                                    </p:anim>
                                    <p:anim calcmode="lin" valueType="num">
                                      <p:cBhvr>
                                        <p:cTn id="40" dur="500" fill="hold"/>
                                        <p:tgtEl>
                                          <p:spTgt spid="5"/>
                                        </p:tgtEl>
                                        <p:attrNameLst>
                                          <p:attrName>ppt_h</p:attrName>
                                        </p:attrNameLst>
                                      </p:cBhvr>
                                      <p:tavLst>
                                        <p:tav tm="0">
                                          <p:val>
                                            <p:fltVal val="0"/>
                                          </p:val>
                                        </p:tav>
                                        <p:tav tm="100000">
                                          <p:val>
                                            <p:strVal val="#ppt_h"/>
                                          </p:val>
                                        </p:tav>
                                      </p:tavLst>
                                    </p:anim>
                                    <p:animEffect transition="in" filter="fade">
                                      <p:cBhvr>
                                        <p:cTn id="4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p:bldP spid="99338" grpId="0" animBg="1"/>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solidFill>
                  <a:srgbClr val="FF0000"/>
                </a:solidFill>
                <a:latin typeface="Times New Roman" pitchFamily="18" charset="0"/>
                <a:cs typeface="Times New Roman" pitchFamily="18" charset="0"/>
              </a:rPr>
              <a:t>HƯỚNG DẪN VỀ NHÀ</a:t>
            </a:r>
          </a:p>
        </p:txBody>
      </p:sp>
      <p:sp>
        <p:nvSpPr>
          <p:cNvPr id="22531" name="Content Placeholder 2"/>
          <p:cNvSpPr>
            <a:spLocks noGrp="1"/>
          </p:cNvSpPr>
          <p:nvPr>
            <p:ph idx="1"/>
          </p:nvPr>
        </p:nvSpPr>
        <p:spPr/>
        <p:txBody>
          <a:bodyPr/>
          <a:lstStyle/>
          <a:p>
            <a:pPr marL="514350" indent="-514350">
              <a:buFont typeface="Arial" charset="0"/>
              <a:buNone/>
            </a:pPr>
            <a:r>
              <a:rPr lang="en-US" smtClean="0">
                <a:solidFill>
                  <a:srgbClr val="0000CC"/>
                </a:solidFill>
                <a:latin typeface="Times New Roman" pitchFamily="18" charset="0"/>
                <a:cs typeface="Times New Roman" pitchFamily="18" charset="0"/>
              </a:rPr>
              <a:t>1. Đọc lại đoạn trích</a:t>
            </a:r>
          </a:p>
          <a:p>
            <a:pPr marL="514350" indent="-514350">
              <a:buFont typeface="Arial" charset="0"/>
              <a:buNone/>
            </a:pPr>
            <a:r>
              <a:rPr lang="en-US" smtClean="0">
                <a:solidFill>
                  <a:srgbClr val="0000CC"/>
                </a:solidFill>
                <a:latin typeface="Times New Roman" pitchFamily="18" charset="0"/>
                <a:cs typeface="Times New Roman" pitchFamily="18" charset="0"/>
              </a:rPr>
              <a:t>2. Sưu tầm tư liệu về tội ác chiến tranh của thực dân Pháp và đế quốc Mĩ ở Việt Nam</a:t>
            </a:r>
          </a:p>
          <a:p>
            <a:pPr marL="514350" indent="-514350">
              <a:buFont typeface="Arial" charset="0"/>
              <a:buNone/>
            </a:pPr>
            <a:r>
              <a:rPr lang="en-US" smtClean="0">
                <a:solidFill>
                  <a:srgbClr val="0000CC"/>
                </a:solidFill>
                <a:latin typeface="Times New Roman" pitchFamily="18" charset="0"/>
                <a:cs typeface="Times New Roman" pitchFamily="18" charset="0"/>
              </a:rPr>
              <a:t>3. Vẽ tranh minh họa (châm biếm) dựa vào các chi tiết trong văn bản.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2362200" y="4038600"/>
            <a:ext cx="833438" cy="762000"/>
            <a:chOff x="2304" y="1632"/>
            <a:chExt cx="525" cy="480"/>
          </a:xfrm>
        </p:grpSpPr>
        <p:sp>
          <p:nvSpPr>
            <p:cNvPr id="23732" name="Freeform 3"/>
            <p:cNvSpPr>
              <a:spLocks/>
            </p:cNvSpPr>
            <p:nvPr/>
          </p:nvSpPr>
          <p:spPr bwMode="gray">
            <a:xfrm>
              <a:off x="2304"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733" name="Freeform 4"/>
            <p:cNvSpPr>
              <a:spLocks/>
            </p:cNvSpPr>
            <p:nvPr/>
          </p:nvSpPr>
          <p:spPr bwMode="gray">
            <a:xfrm>
              <a:off x="2376"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w="9525" cap="rnd">
              <a:noFill/>
              <a:round/>
              <a:headEnd/>
              <a:tailEnd/>
            </a:ln>
          </p:spPr>
          <p:txBody>
            <a:bodyPr/>
            <a:lstStyle/>
            <a:p>
              <a:endParaRPr lang="en-US"/>
            </a:p>
          </p:txBody>
        </p:sp>
        <p:sp>
          <p:nvSpPr>
            <p:cNvPr id="23734" name="Freeform 5"/>
            <p:cNvSpPr>
              <a:spLocks/>
            </p:cNvSpPr>
            <p:nvPr/>
          </p:nvSpPr>
          <p:spPr bwMode="gray">
            <a:xfrm>
              <a:off x="2432"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3366FF"/>
                </a:gs>
                <a:gs pos="25000">
                  <a:srgbClr val="01A78F"/>
                </a:gs>
                <a:gs pos="50000">
                  <a:srgbClr val="FFFF00"/>
                </a:gs>
                <a:gs pos="75000">
                  <a:srgbClr val="FF6633"/>
                </a:gs>
                <a:gs pos="100000">
                  <a:srgbClr val="FF3399"/>
                </a:gs>
              </a:gsLst>
              <a:path path="rect">
                <a:fillToRect l="50000" t="50000" r="50000" b="50000"/>
              </a:path>
            </a:gradFill>
            <a:ln w="9525" cap="rnd">
              <a:noFill/>
              <a:round/>
              <a:headEnd/>
              <a:tailEnd/>
            </a:ln>
          </p:spPr>
          <p:txBody>
            <a:bodyPr/>
            <a:lstStyle/>
            <a:p>
              <a:endParaRPr lang="en-US"/>
            </a:p>
          </p:txBody>
        </p:sp>
        <p:sp>
          <p:nvSpPr>
            <p:cNvPr id="23735" name="Freeform 6"/>
            <p:cNvSpPr>
              <a:spLocks/>
            </p:cNvSpPr>
            <p:nvPr/>
          </p:nvSpPr>
          <p:spPr bwMode="gray">
            <a:xfrm>
              <a:off x="2533"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w="9525" cap="rnd">
              <a:noFill/>
              <a:round/>
              <a:headEnd/>
              <a:tailEnd/>
            </a:ln>
          </p:spPr>
          <p:txBody>
            <a:bodyPr/>
            <a:lstStyle/>
            <a:p>
              <a:endParaRPr lang="en-US"/>
            </a:p>
          </p:txBody>
        </p:sp>
      </p:grpSp>
      <p:grpSp>
        <p:nvGrpSpPr>
          <p:cNvPr id="3" name="Group 7"/>
          <p:cNvGrpSpPr>
            <a:grpSpLocks/>
          </p:cNvGrpSpPr>
          <p:nvPr/>
        </p:nvGrpSpPr>
        <p:grpSpPr bwMode="auto">
          <a:xfrm>
            <a:off x="4876800" y="5562600"/>
            <a:ext cx="833438" cy="762000"/>
            <a:chOff x="2304" y="1632"/>
            <a:chExt cx="525" cy="480"/>
          </a:xfrm>
        </p:grpSpPr>
        <p:sp>
          <p:nvSpPr>
            <p:cNvPr id="23728" name="Freeform 8"/>
            <p:cNvSpPr>
              <a:spLocks/>
            </p:cNvSpPr>
            <p:nvPr/>
          </p:nvSpPr>
          <p:spPr bwMode="gray">
            <a:xfrm>
              <a:off x="2304"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729" name="Freeform 9"/>
            <p:cNvSpPr>
              <a:spLocks/>
            </p:cNvSpPr>
            <p:nvPr/>
          </p:nvSpPr>
          <p:spPr bwMode="gray">
            <a:xfrm>
              <a:off x="2376"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w="9525" cap="rnd">
              <a:noFill/>
              <a:round/>
              <a:headEnd/>
              <a:tailEnd/>
            </a:ln>
          </p:spPr>
          <p:txBody>
            <a:bodyPr/>
            <a:lstStyle/>
            <a:p>
              <a:endParaRPr lang="en-US"/>
            </a:p>
          </p:txBody>
        </p:sp>
        <p:sp>
          <p:nvSpPr>
            <p:cNvPr id="23730" name="Freeform 10"/>
            <p:cNvSpPr>
              <a:spLocks/>
            </p:cNvSpPr>
            <p:nvPr/>
          </p:nvSpPr>
          <p:spPr bwMode="gray">
            <a:xfrm>
              <a:off x="2432"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3366FF"/>
                </a:gs>
                <a:gs pos="25000">
                  <a:srgbClr val="01A78F"/>
                </a:gs>
                <a:gs pos="50000">
                  <a:srgbClr val="FFFF00"/>
                </a:gs>
                <a:gs pos="75000">
                  <a:srgbClr val="FF6633"/>
                </a:gs>
                <a:gs pos="100000">
                  <a:srgbClr val="FF3399"/>
                </a:gs>
              </a:gsLst>
              <a:path path="rect">
                <a:fillToRect l="50000" t="50000" r="50000" b="50000"/>
              </a:path>
            </a:gradFill>
            <a:ln w="9525" cap="rnd">
              <a:noFill/>
              <a:round/>
              <a:headEnd/>
              <a:tailEnd/>
            </a:ln>
          </p:spPr>
          <p:txBody>
            <a:bodyPr/>
            <a:lstStyle/>
            <a:p>
              <a:endParaRPr lang="en-US"/>
            </a:p>
          </p:txBody>
        </p:sp>
        <p:sp>
          <p:nvSpPr>
            <p:cNvPr id="23731" name="Freeform 11"/>
            <p:cNvSpPr>
              <a:spLocks/>
            </p:cNvSpPr>
            <p:nvPr/>
          </p:nvSpPr>
          <p:spPr bwMode="gray">
            <a:xfrm>
              <a:off x="2533"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w="9525" cap="rnd">
              <a:noFill/>
              <a:round/>
              <a:headEnd/>
              <a:tailEnd/>
            </a:ln>
          </p:spPr>
          <p:txBody>
            <a:bodyPr/>
            <a:lstStyle/>
            <a:p>
              <a:endParaRPr lang="en-US"/>
            </a:p>
          </p:txBody>
        </p:sp>
      </p:grpSp>
      <p:grpSp>
        <p:nvGrpSpPr>
          <p:cNvPr id="4" name="Group 12"/>
          <p:cNvGrpSpPr>
            <a:grpSpLocks/>
          </p:cNvGrpSpPr>
          <p:nvPr/>
        </p:nvGrpSpPr>
        <p:grpSpPr bwMode="auto">
          <a:xfrm>
            <a:off x="6934200" y="1981200"/>
            <a:ext cx="833438" cy="762000"/>
            <a:chOff x="624" y="1632"/>
            <a:chExt cx="525" cy="480"/>
          </a:xfrm>
        </p:grpSpPr>
        <p:sp>
          <p:nvSpPr>
            <p:cNvPr id="23724" name="Freeform 13"/>
            <p:cNvSpPr>
              <a:spLocks/>
            </p:cNvSpPr>
            <p:nvPr/>
          </p:nvSpPr>
          <p:spPr bwMode="gray">
            <a:xfrm>
              <a:off x="624"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725" name="Freeform 14"/>
            <p:cNvSpPr>
              <a:spLocks/>
            </p:cNvSpPr>
            <p:nvPr/>
          </p:nvSpPr>
          <p:spPr bwMode="gray">
            <a:xfrm>
              <a:off x="696"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chemeClr val="tx1"/>
                </a:gs>
                <a:gs pos="100000">
                  <a:srgbClr val="990000"/>
                </a:gs>
              </a:gsLst>
              <a:path path="rect">
                <a:fillToRect l="50000" t="50000" r="50000" b="50000"/>
              </a:path>
            </a:gradFill>
            <a:ln w="9525" cap="rnd">
              <a:noFill/>
              <a:round/>
              <a:headEnd/>
              <a:tailEnd/>
            </a:ln>
          </p:spPr>
          <p:txBody>
            <a:bodyPr/>
            <a:lstStyle/>
            <a:p>
              <a:endParaRPr lang="en-US"/>
            </a:p>
          </p:txBody>
        </p:sp>
        <p:sp>
          <p:nvSpPr>
            <p:cNvPr id="23726" name="Freeform 15"/>
            <p:cNvSpPr>
              <a:spLocks/>
            </p:cNvSpPr>
            <p:nvPr/>
          </p:nvSpPr>
          <p:spPr bwMode="gray">
            <a:xfrm>
              <a:off x="752"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727" name="Freeform 16"/>
            <p:cNvSpPr>
              <a:spLocks/>
            </p:cNvSpPr>
            <p:nvPr/>
          </p:nvSpPr>
          <p:spPr bwMode="gray">
            <a:xfrm>
              <a:off x="853"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5" name="Group 17"/>
          <p:cNvGrpSpPr>
            <a:grpSpLocks/>
          </p:cNvGrpSpPr>
          <p:nvPr/>
        </p:nvGrpSpPr>
        <p:grpSpPr bwMode="auto">
          <a:xfrm>
            <a:off x="1066800" y="2590800"/>
            <a:ext cx="833438" cy="762000"/>
            <a:chOff x="624" y="1632"/>
            <a:chExt cx="525" cy="480"/>
          </a:xfrm>
        </p:grpSpPr>
        <p:sp>
          <p:nvSpPr>
            <p:cNvPr id="23720" name="Freeform 18"/>
            <p:cNvSpPr>
              <a:spLocks/>
            </p:cNvSpPr>
            <p:nvPr/>
          </p:nvSpPr>
          <p:spPr bwMode="gray">
            <a:xfrm>
              <a:off x="624"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721" name="Freeform 19"/>
            <p:cNvSpPr>
              <a:spLocks/>
            </p:cNvSpPr>
            <p:nvPr/>
          </p:nvSpPr>
          <p:spPr bwMode="gray">
            <a:xfrm>
              <a:off x="696"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chemeClr val="tx1"/>
                </a:gs>
                <a:gs pos="100000">
                  <a:srgbClr val="990000"/>
                </a:gs>
              </a:gsLst>
              <a:path path="rect">
                <a:fillToRect l="50000" t="50000" r="50000" b="50000"/>
              </a:path>
            </a:gradFill>
            <a:ln w="9525" cap="rnd">
              <a:noFill/>
              <a:round/>
              <a:headEnd/>
              <a:tailEnd/>
            </a:ln>
          </p:spPr>
          <p:txBody>
            <a:bodyPr/>
            <a:lstStyle/>
            <a:p>
              <a:endParaRPr lang="en-US"/>
            </a:p>
          </p:txBody>
        </p:sp>
        <p:sp>
          <p:nvSpPr>
            <p:cNvPr id="23722" name="Freeform 20"/>
            <p:cNvSpPr>
              <a:spLocks/>
            </p:cNvSpPr>
            <p:nvPr/>
          </p:nvSpPr>
          <p:spPr bwMode="gray">
            <a:xfrm>
              <a:off x="752"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723" name="Freeform 21"/>
            <p:cNvSpPr>
              <a:spLocks/>
            </p:cNvSpPr>
            <p:nvPr/>
          </p:nvSpPr>
          <p:spPr bwMode="gray">
            <a:xfrm>
              <a:off x="853"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6" name="Group 22"/>
          <p:cNvGrpSpPr>
            <a:grpSpLocks/>
          </p:cNvGrpSpPr>
          <p:nvPr/>
        </p:nvGrpSpPr>
        <p:grpSpPr bwMode="auto">
          <a:xfrm>
            <a:off x="2057400" y="1066800"/>
            <a:ext cx="833438" cy="762000"/>
            <a:chOff x="624" y="1632"/>
            <a:chExt cx="525" cy="480"/>
          </a:xfrm>
        </p:grpSpPr>
        <p:sp>
          <p:nvSpPr>
            <p:cNvPr id="23716" name="Freeform 23"/>
            <p:cNvSpPr>
              <a:spLocks/>
            </p:cNvSpPr>
            <p:nvPr/>
          </p:nvSpPr>
          <p:spPr bwMode="gray">
            <a:xfrm>
              <a:off x="624"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717" name="Freeform 24"/>
            <p:cNvSpPr>
              <a:spLocks/>
            </p:cNvSpPr>
            <p:nvPr/>
          </p:nvSpPr>
          <p:spPr bwMode="gray">
            <a:xfrm>
              <a:off x="696"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chemeClr val="tx1"/>
                </a:gs>
                <a:gs pos="100000">
                  <a:srgbClr val="990000"/>
                </a:gs>
              </a:gsLst>
              <a:path path="rect">
                <a:fillToRect l="50000" t="50000" r="50000" b="50000"/>
              </a:path>
            </a:gradFill>
            <a:ln w="9525" cap="rnd">
              <a:noFill/>
              <a:round/>
              <a:headEnd/>
              <a:tailEnd/>
            </a:ln>
          </p:spPr>
          <p:txBody>
            <a:bodyPr/>
            <a:lstStyle/>
            <a:p>
              <a:endParaRPr lang="en-US"/>
            </a:p>
          </p:txBody>
        </p:sp>
        <p:sp>
          <p:nvSpPr>
            <p:cNvPr id="23718" name="Freeform 25"/>
            <p:cNvSpPr>
              <a:spLocks/>
            </p:cNvSpPr>
            <p:nvPr/>
          </p:nvSpPr>
          <p:spPr bwMode="gray">
            <a:xfrm>
              <a:off x="752"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719" name="Freeform 26"/>
            <p:cNvSpPr>
              <a:spLocks/>
            </p:cNvSpPr>
            <p:nvPr/>
          </p:nvSpPr>
          <p:spPr bwMode="gray">
            <a:xfrm>
              <a:off x="853"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7" name="Group 27"/>
          <p:cNvGrpSpPr>
            <a:grpSpLocks/>
          </p:cNvGrpSpPr>
          <p:nvPr/>
        </p:nvGrpSpPr>
        <p:grpSpPr bwMode="auto">
          <a:xfrm>
            <a:off x="1752600" y="3886200"/>
            <a:ext cx="833438" cy="762000"/>
            <a:chOff x="624" y="1632"/>
            <a:chExt cx="525" cy="480"/>
          </a:xfrm>
        </p:grpSpPr>
        <p:sp>
          <p:nvSpPr>
            <p:cNvPr id="23712" name="Freeform 28"/>
            <p:cNvSpPr>
              <a:spLocks/>
            </p:cNvSpPr>
            <p:nvPr/>
          </p:nvSpPr>
          <p:spPr bwMode="gray">
            <a:xfrm>
              <a:off x="624"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713" name="Freeform 29"/>
            <p:cNvSpPr>
              <a:spLocks/>
            </p:cNvSpPr>
            <p:nvPr/>
          </p:nvSpPr>
          <p:spPr bwMode="gray">
            <a:xfrm>
              <a:off x="696"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chemeClr val="tx1"/>
                </a:gs>
                <a:gs pos="100000">
                  <a:srgbClr val="990000"/>
                </a:gs>
              </a:gsLst>
              <a:path path="rect">
                <a:fillToRect l="50000" t="50000" r="50000" b="50000"/>
              </a:path>
            </a:gradFill>
            <a:ln w="9525" cap="rnd">
              <a:noFill/>
              <a:round/>
              <a:headEnd/>
              <a:tailEnd/>
            </a:ln>
          </p:spPr>
          <p:txBody>
            <a:bodyPr/>
            <a:lstStyle/>
            <a:p>
              <a:endParaRPr lang="en-US"/>
            </a:p>
          </p:txBody>
        </p:sp>
        <p:sp>
          <p:nvSpPr>
            <p:cNvPr id="23714" name="Freeform 30"/>
            <p:cNvSpPr>
              <a:spLocks/>
            </p:cNvSpPr>
            <p:nvPr/>
          </p:nvSpPr>
          <p:spPr bwMode="gray">
            <a:xfrm>
              <a:off x="752"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715" name="Freeform 31"/>
            <p:cNvSpPr>
              <a:spLocks/>
            </p:cNvSpPr>
            <p:nvPr/>
          </p:nvSpPr>
          <p:spPr bwMode="gray">
            <a:xfrm>
              <a:off x="853"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8" name="Group 32"/>
          <p:cNvGrpSpPr>
            <a:grpSpLocks/>
          </p:cNvGrpSpPr>
          <p:nvPr/>
        </p:nvGrpSpPr>
        <p:grpSpPr bwMode="auto">
          <a:xfrm>
            <a:off x="7315200" y="762000"/>
            <a:ext cx="833438" cy="762000"/>
            <a:chOff x="624" y="1632"/>
            <a:chExt cx="525" cy="480"/>
          </a:xfrm>
        </p:grpSpPr>
        <p:sp>
          <p:nvSpPr>
            <p:cNvPr id="23708" name="Freeform 33"/>
            <p:cNvSpPr>
              <a:spLocks/>
            </p:cNvSpPr>
            <p:nvPr/>
          </p:nvSpPr>
          <p:spPr bwMode="gray">
            <a:xfrm>
              <a:off x="624"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709" name="Freeform 34"/>
            <p:cNvSpPr>
              <a:spLocks/>
            </p:cNvSpPr>
            <p:nvPr/>
          </p:nvSpPr>
          <p:spPr bwMode="gray">
            <a:xfrm>
              <a:off x="696"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chemeClr val="tx1"/>
                </a:gs>
                <a:gs pos="100000">
                  <a:srgbClr val="990000"/>
                </a:gs>
              </a:gsLst>
              <a:path path="rect">
                <a:fillToRect l="50000" t="50000" r="50000" b="50000"/>
              </a:path>
            </a:gradFill>
            <a:ln w="9525" cap="rnd">
              <a:noFill/>
              <a:round/>
              <a:headEnd/>
              <a:tailEnd/>
            </a:ln>
          </p:spPr>
          <p:txBody>
            <a:bodyPr/>
            <a:lstStyle/>
            <a:p>
              <a:endParaRPr lang="en-US"/>
            </a:p>
          </p:txBody>
        </p:sp>
        <p:sp>
          <p:nvSpPr>
            <p:cNvPr id="23710" name="Freeform 35"/>
            <p:cNvSpPr>
              <a:spLocks/>
            </p:cNvSpPr>
            <p:nvPr/>
          </p:nvSpPr>
          <p:spPr bwMode="gray">
            <a:xfrm>
              <a:off x="752"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711" name="Freeform 36"/>
            <p:cNvSpPr>
              <a:spLocks/>
            </p:cNvSpPr>
            <p:nvPr/>
          </p:nvSpPr>
          <p:spPr bwMode="gray">
            <a:xfrm>
              <a:off x="853"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9" name="Group 37"/>
          <p:cNvGrpSpPr>
            <a:grpSpLocks/>
          </p:cNvGrpSpPr>
          <p:nvPr/>
        </p:nvGrpSpPr>
        <p:grpSpPr bwMode="auto">
          <a:xfrm>
            <a:off x="3962400" y="5562600"/>
            <a:ext cx="833438" cy="762000"/>
            <a:chOff x="624" y="1632"/>
            <a:chExt cx="525" cy="480"/>
          </a:xfrm>
        </p:grpSpPr>
        <p:sp>
          <p:nvSpPr>
            <p:cNvPr id="23704" name="Freeform 38"/>
            <p:cNvSpPr>
              <a:spLocks/>
            </p:cNvSpPr>
            <p:nvPr/>
          </p:nvSpPr>
          <p:spPr bwMode="gray">
            <a:xfrm>
              <a:off x="624"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705" name="Freeform 39"/>
            <p:cNvSpPr>
              <a:spLocks/>
            </p:cNvSpPr>
            <p:nvPr/>
          </p:nvSpPr>
          <p:spPr bwMode="gray">
            <a:xfrm>
              <a:off x="696"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chemeClr val="tx1"/>
                </a:gs>
                <a:gs pos="100000">
                  <a:srgbClr val="990000"/>
                </a:gs>
              </a:gsLst>
              <a:path path="rect">
                <a:fillToRect l="50000" t="50000" r="50000" b="50000"/>
              </a:path>
            </a:gradFill>
            <a:ln w="9525" cap="rnd">
              <a:noFill/>
              <a:round/>
              <a:headEnd/>
              <a:tailEnd/>
            </a:ln>
          </p:spPr>
          <p:txBody>
            <a:bodyPr/>
            <a:lstStyle/>
            <a:p>
              <a:endParaRPr lang="en-US"/>
            </a:p>
          </p:txBody>
        </p:sp>
        <p:sp>
          <p:nvSpPr>
            <p:cNvPr id="23706" name="Freeform 40"/>
            <p:cNvSpPr>
              <a:spLocks/>
            </p:cNvSpPr>
            <p:nvPr/>
          </p:nvSpPr>
          <p:spPr bwMode="gray">
            <a:xfrm>
              <a:off x="752"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707" name="Freeform 41"/>
            <p:cNvSpPr>
              <a:spLocks/>
            </p:cNvSpPr>
            <p:nvPr/>
          </p:nvSpPr>
          <p:spPr bwMode="gray">
            <a:xfrm>
              <a:off x="853"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10" name="Group 42"/>
          <p:cNvGrpSpPr>
            <a:grpSpLocks/>
          </p:cNvGrpSpPr>
          <p:nvPr/>
        </p:nvGrpSpPr>
        <p:grpSpPr bwMode="auto">
          <a:xfrm>
            <a:off x="838200" y="838200"/>
            <a:ext cx="833438" cy="762000"/>
            <a:chOff x="624" y="1632"/>
            <a:chExt cx="525" cy="480"/>
          </a:xfrm>
        </p:grpSpPr>
        <p:sp>
          <p:nvSpPr>
            <p:cNvPr id="23700" name="Freeform 43"/>
            <p:cNvSpPr>
              <a:spLocks/>
            </p:cNvSpPr>
            <p:nvPr/>
          </p:nvSpPr>
          <p:spPr bwMode="gray">
            <a:xfrm>
              <a:off x="624"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701" name="Freeform 44"/>
            <p:cNvSpPr>
              <a:spLocks/>
            </p:cNvSpPr>
            <p:nvPr/>
          </p:nvSpPr>
          <p:spPr bwMode="gray">
            <a:xfrm>
              <a:off x="696"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chemeClr val="tx1"/>
                </a:gs>
                <a:gs pos="100000">
                  <a:srgbClr val="990000"/>
                </a:gs>
              </a:gsLst>
              <a:path path="rect">
                <a:fillToRect l="50000" t="50000" r="50000" b="50000"/>
              </a:path>
            </a:gradFill>
            <a:ln w="9525" cap="rnd">
              <a:noFill/>
              <a:round/>
              <a:headEnd/>
              <a:tailEnd/>
            </a:ln>
          </p:spPr>
          <p:txBody>
            <a:bodyPr/>
            <a:lstStyle/>
            <a:p>
              <a:endParaRPr lang="en-US"/>
            </a:p>
          </p:txBody>
        </p:sp>
        <p:sp>
          <p:nvSpPr>
            <p:cNvPr id="23702" name="Freeform 45"/>
            <p:cNvSpPr>
              <a:spLocks/>
            </p:cNvSpPr>
            <p:nvPr/>
          </p:nvSpPr>
          <p:spPr bwMode="gray">
            <a:xfrm>
              <a:off x="752"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703" name="Freeform 46"/>
            <p:cNvSpPr>
              <a:spLocks/>
            </p:cNvSpPr>
            <p:nvPr/>
          </p:nvSpPr>
          <p:spPr bwMode="gray">
            <a:xfrm>
              <a:off x="853"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11" name="Group 47"/>
          <p:cNvGrpSpPr>
            <a:grpSpLocks/>
          </p:cNvGrpSpPr>
          <p:nvPr/>
        </p:nvGrpSpPr>
        <p:grpSpPr bwMode="auto">
          <a:xfrm>
            <a:off x="3276600" y="4724400"/>
            <a:ext cx="833438" cy="762000"/>
            <a:chOff x="3312" y="1632"/>
            <a:chExt cx="525" cy="480"/>
          </a:xfrm>
        </p:grpSpPr>
        <p:sp>
          <p:nvSpPr>
            <p:cNvPr id="23696" name="Freeform 48"/>
            <p:cNvSpPr>
              <a:spLocks/>
            </p:cNvSpPr>
            <p:nvPr/>
          </p:nvSpPr>
          <p:spPr bwMode="gray">
            <a:xfrm>
              <a:off x="3312"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97" name="Freeform 49"/>
            <p:cNvSpPr>
              <a:spLocks/>
            </p:cNvSpPr>
            <p:nvPr/>
          </p:nvSpPr>
          <p:spPr bwMode="gray">
            <a:xfrm>
              <a:off x="3384"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w="9525" cap="rnd">
              <a:noFill/>
              <a:round/>
              <a:headEnd/>
              <a:tailEnd/>
            </a:ln>
          </p:spPr>
          <p:txBody>
            <a:bodyPr/>
            <a:lstStyle/>
            <a:p>
              <a:endParaRPr lang="en-US"/>
            </a:p>
          </p:txBody>
        </p:sp>
        <p:sp>
          <p:nvSpPr>
            <p:cNvPr id="23698" name="Freeform 50"/>
            <p:cNvSpPr>
              <a:spLocks/>
            </p:cNvSpPr>
            <p:nvPr/>
          </p:nvSpPr>
          <p:spPr bwMode="gray">
            <a:xfrm>
              <a:off x="3440"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99" name="Freeform 51"/>
            <p:cNvSpPr>
              <a:spLocks/>
            </p:cNvSpPr>
            <p:nvPr/>
          </p:nvSpPr>
          <p:spPr bwMode="gray">
            <a:xfrm>
              <a:off x="3541"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12" name="Group 52"/>
          <p:cNvGrpSpPr>
            <a:grpSpLocks/>
          </p:cNvGrpSpPr>
          <p:nvPr/>
        </p:nvGrpSpPr>
        <p:grpSpPr bwMode="auto">
          <a:xfrm>
            <a:off x="7391400" y="5334000"/>
            <a:ext cx="833438" cy="762000"/>
            <a:chOff x="3312" y="1632"/>
            <a:chExt cx="525" cy="480"/>
          </a:xfrm>
        </p:grpSpPr>
        <p:sp>
          <p:nvSpPr>
            <p:cNvPr id="23692" name="Freeform 53"/>
            <p:cNvSpPr>
              <a:spLocks/>
            </p:cNvSpPr>
            <p:nvPr/>
          </p:nvSpPr>
          <p:spPr bwMode="gray">
            <a:xfrm>
              <a:off x="3312"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93" name="Freeform 54"/>
            <p:cNvSpPr>
              <a:spLocks/>
            </p:cNvSpPr>
            <p:nvPr/>
          </p:nvSpPr>
          <p:spPr bwMode="gray">
            <a:xfrm>
              <a:off x="3384"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w="9525" cap="rnd">
              <a:noFill/>
              <a:round/>
              <a:headEnd/>
              <a:tailEnd/>
            </a:ln>
          </p:spPr>
          <p:txBody>
            <a:bodyPr/>
            <a:lstStyle/>
            <a:p>
              <a:endParaRPr lang="en-US"/>
            </a:p>
          </p:txBody>
        </p:sp>
        <p:sp>
          <p:nvSpPr>
            <p:cNvPr id="23694" name="Freeform 55"/>
            <p:cNvSpPr>
              <a:spLocks/>
            </p:cNvSpPr>
            <p:nvPr/>
          </p:nvSpPr>
          <p:spPr bwMode="gray">
            <a:xfrm>
              <a:off x="3440"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95" name="Freeform 56"/>
            <p:cNvSpPr>
              <a:spLocks/>
            </p:cNvSpPr>
            <p:nvPr/>
          </p:nvSpPr>
          <p:spPr bwMode="gray">
            <a:xfrm>
              <a:off x="3541"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13" name="Group 57"/>
          <p:cNvGrpSpPr>
            <a:grpSpLocks/>
          </p:cNvGrpSpPr>
          <p:nvPr/>
        </p:nvGrpSpPr>
        <p:grpSpPr bwMode="auto">
          <a:xfrm>
            <a:off x="6019800" y="3962400"/>
            <a:ext cx="833438" cy="762000"/>
            <a:chOff x="672" y="624"/>
            <a:chExt cx="525" cy="480"/>
          </a:xfrm>
        </p:grpSpPr>
        <p:sp>
          <p:nvSpPr>
            <p:cNvPr id="23688" name="Freeform 58"/>
            <p:cNvSpPr>
              <a:spLocks/>
            </p:cNvSpPr>
            <p:nvPr/>
          </p:nvSpPr>
          <p:spPr bwMode="gray">
            <a:xfrm>
              <a:off x="672" y="624"/>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89" name="Freeform 59"/>
            <p:cNvSpPr>
              <a:spLocks/>
            </p:cNvSpPr>
            <p:nvPr/>
          </p:nvSpPr>
          <p:spPr bwMode="gray">
            <a:xfrm>
              <a:off x="744" y="689"/>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9966FF"/>
                </a:gs>
              </a:gsLst>
              <a:path path="rect">
                <a:fillToRect l="50000" t="50000" r="50000" b="50000"/>
              </a:path>
            </a:gradFill>
            <a:ln w="9525" cap="rnd">
              <a:noFill/>
              <a:round/>
              <a:headEnd/>
              <a:tailEnd/>
            </a:ln>
          </p:spPr>
          <p:txBody>
            <a:bodyPr/>
            <a:lstStyle/>
            <a:p>
              <a:endParaRPr lang="en-US"/>
            </a:p>
          </p:txBody>
        </p:sp>
        <p:sp>
          <p:nvSpPr>
            <p:cNvPr id="23690" name="Freeform 60"/>
            <p:cNvSpPr>
              <a:spLocks/>
            </p:cNvSpPr>
            <p:nvPr/>
          </p:nvSpPr>
          <p:spPr bwMode="gray">
            <a:xfrm>
              <a:off x="800" y="698"/>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91" name="Freeform 61"/>
            <p:cNvSpPr>
              <a:spLocks/>
            </p:cNvSpPr>
            <p:nvPr/>
          </p:nvSpPr>
          <p:spPr bwMode="gray">
            <a:xfrm>
              <a:off x="901" y="821"/>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14" name="Group 62"/>
          <p:cNvGrpSpPr>
            <a:grpSpLocks/>
          </p:cNvGrpSpPr>
          <p:nvPr/>
        </p:nvGrpSpPr>
        <p:grpSpPr bwMode="auto">
          <a:xfrm>
            <a:off x="6781800" y="3733800"/>
            <a:ext cx="833438" cy="762000"/>
            <a:chOff x="672" y="624"/>
            <a:chExt cx="525" cy="480"/>
          </a:xfrm>
        </p:grpSpPr>
        <p:sp>
          <p:nvSpPr>
            <p:cNvPr id="23684" name="Freeform 63"/>
            <p:cNvSpPr>
              <a:spLocks/>
            </p:cNvSpPr>
            <p:nvPr/>
          </p:nvSpPr>
          <p:spPr bwMode="gray">
            <a:xfrm>
              <a:off x="672" y="624"/>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85" name="Freeform 64"/>
            <p:cNvSpPr>
              <a:spLocks/>
            </p:cNvSpPr>
            <p:nvPr/>
          </p:nvSpPr>
          <p:spPr bwMode="gray">
            <a:xfrm>
              <a:off x="744" y="689"/>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9966FF"/>
                </a:gs>
              </a:gsLst>
              <a:path path="rect">
                <a:fillToRect l="50000" t="50000" r="50000" b="50000"/>
              </a:path>
            </a:gradFill>
            <a:ln w="9525" cap="rnd">
              <a:noFill/>
              <a:round/>
              <a:headEnd/>
              <a:tailEnd/>
            </a:ln>
          </p:spPr>
          <p:txBody>
            <a:bodyPr/>
            <a:lstStyle/>
            <a:p>
              <a:endParaRPr lang="en-US"/>
            </a:p>
          </p:txBody>
        </p:sp>
        <p:sp>
          <p:nvSpPr>
            <p:cNvPr id="23686" name="Freeform 65"/>
            <p:cNvSpPr>
              <a:spLocks/>
            </p:cNvSpPr>
            <p:nvPr/>
          </p:nvSpPr>
          <p:spPr bwMode="gray">
            <a:xfrm>
              <a:off x="800" y="698"/>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87" name="Freeform 66"/>
            <p:cNvSpPr>
              <a:spLocks/>
            </p:cNvSpPr>
            <p:nvPr/>
          </p:nvSpPr>
          <p:spPr bwMode="gray">
            <a:xfrm>
              <a:off x="901" y="821"/>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15" name="Group 67"/>
          <p:cNvGrpSpPr>
            <a:grpSpLocks/>
          </p:cNvGrpSpPr>
          <p:nvPr/>
        </p:nvGrpSpPr>
        <p:grpSpPr bwMode="auto">
          <a:xfrm>
            <a:off x="762000" y="3733800"/>
            <a:ext cx="833438" cy="762000"/>
            <a:chOff x="672" y="624"/>
            <a:chExt cx="525" cy="480"/>
          </a:xfrm>
        </p:grpSpPr>
        <p:sp>
          <p:nvSpPr>
            <p:cNvPr id="23680" name="Freeform 68"/>
            <p:cNvSpPr>
              <a:spLocks/>
            </p:cNvSpPr>
            <p:nvPr/>
          </p:nvSpPr>
          <p:spPr bwMode="gray">
            <a:xfrm>
              <a:off x="672" y="624"/>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81" name="Freeform 69"/>
            <p:cNvSpPr>
              <a:spLocks/>
            </p:cNvSpPr>
            <p:nvPr/>
          </p:nvSpPr>
          <p:spPr bwMode="gray">
            <a:xfrm>
              <a:off x="744" y="689"/>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9966FF"/>
                </a:gs>
              </a:gsLst>
              <a:path path="rect">
                <a:fillToRect l="50000" t="50000" r="50000" b="50000"/>
              </a:path>
            </a:gradFill>
            <a:ln w="9525" cap="rnd">
              <a:noFill/>
              <a:round/>
              <a:headEnd/>
              <a:tailEnd/>
            </a:ln>
          </p:spPr>
          <p:txBody>
            <a:bodyPr/>
            <a:lstStyle/>
            <a:p>
              <a:endParaRPr lang="en-US"/>
            </a:p>
          </p:txBody>
        </p:sp>
        <p:sp>
          <p:nvSpPr>
            <p:cNvPr id="23682" name="Freeform 70"/>
            <p:cNvSpPr>
              <a:spLocks/>
            </p:cNvSpPr>
            <p:nvPr/>
          </p:nvSpPr>
          <p:spPr bwMode="gray">
            <a:xfrm>
              <a:off x="800" y="698"/>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83" name="Freeform 71"/>
            <p:cNvSpPr>
              <a:spLocks/>
            </p:cNvSpPr>
            <p:nvPr/>
          </p:nvSpPr>
          <p:spPr bwMode="gray">
            <a:xfrm>
              <a:off x="901" y="821"/>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16" name="Group 72"/>
          <p:cNvGrpSpPr>
            <a:grpSpLocks/>
          </p:cNvGrpSpPr>
          <p:nvPr/>
        </p:nvGrpSpPr>
        <p:grpSpPr bwMode="auto">
          <a:xfrm>
            <a:off x="2590800" y="2133600"/>
            <a:ext cx="833438" cy="762000"/>
            <a:chOff x="672" y="624"/>
            <a:chExt cx="525" cy="480"/>
          </a:xfrm>
        </p:grpSpPr>
        <p:sp>
          <p:nvSpPr>
            <p:cNvPr id="23676" name="Freeform 73"/>
            <p:cNvSpPr>
              <a:spLocks/>
            </p:cNvSpPr>
            <p:nvPr/>
          </p:nvSpPr>
          <p:spPr bwMode="gray">
            <a:xfrm>
              <a:off x="672" y="624"/>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77" name="Freeform 74"/>
            <p:cNvSpPr>
              <a:spLocks/>
            </p:cNvSpPr>
            <p:nvPr/>
          </p:nvSpPr>
          <p:spPr bwMode="gray">
            <a:xfrm>
              <a:off x="744" y="689"/>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9966FF"/>
                </a:gs>
              </a:gsLst>
              <a:path path="rect">
                <a:fillToRect l="50000" t="50000" r="50000" b="50000"/>
              </a:path>
            </a:gradFill>
            <a:ln w="9525" cap="rnd">
              <a:noFill/>
              <a:round/>
              <a:headEnd/>
              <a:tailEnd/>
            </a:ln>
          </p:spPr>
          <p:txBody>
            <a:bodyPr/>
            <a:lstStyle/>
            <a:p>
              <a:endParaRPr lang="en-US"/>
            </a:p>
          </p:txBody>
        </p:sp>
        <p:sp>
          <p:nvSpPr>
            <p:cNvPr id="23678" name="Freeform 75"/>
            <p:cNvSpPr>
              <a:spLocks/>
            </p:cNvSpPr>
            <p:nvPr/>
          </p:nvSpPr>
          <p:spPr bwMode="gray">
            <a:xfrm>
              <a:off x="800" y="698"/>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79" name="Freeform 76"/>
            <p:cNvSpPr>
              <a:spLocks/>
            </p:cNvSpPr>
            <p:nvPr/>
          </p:nvSpPr>
          <p:spPr bwMode="gray">
            <a:xfrm>
              <a:off x="901" y="821"/>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17" name="Group 77"/>
          <p:cNvGrpSpPr>
            <a:grpSpLocks/>
          </p:cNvGrpSpPr>
          <p:nvPr/>
        </p:nvGrpSpPr>
        <p:grpSpPr bwMode="auto">
          <a:xfrm>
            <a:off x="6629400" y="5029200"/>
            <a:ext cx="833438" cy="762000"/>
            <a:chOff x="672" y="624"/>
            <a:chExt cx="525" cy="480"/>
          </a:xfrm>
        </p:grpSpPr>
        <p:sp>
          <p:nvSpPr>
            <p:cNvPr id="23672" name="Freeform 78"/>
            <p:cNvSpPr>
              <a:spLocks/>
            </p:cNvSpPr>
            <p:nvPr/>
          </p:nvSpPr>
          <p:spPr bwMode="gray">
            <a:xfrm>
              <a:off x="672" y="624"/>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73" name="Freeform 79"/>
            <p:cNvSpPr>
              <a:spLocks/>
            </p:cNvSpPr>
            <p:nvPr/>
          </p:nvSpPr>
          <p:spPr bwMode="gray">
            <a:xfrm>
              <a:off x="744" y="689"/>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9966FF"/>
                </a:gs>
              </a:gsLst>
              <a:path path="rect">
                <a:fillToRect l="50000" t="50000" r="50000" b="50000"/>
              </a:path>
            </a:gradFill>
            <a:ln w="9525" cap="rnd">
              <a:noFill/>
              <a:round/>
              <a:headEnd/>
              <a:tailEnd/>
            </a:ln>
          </p:spPr>
          <p:txBody>
            <a:bodyPr/>
            <a:lstStyle/>
            <a:p>
              <a:endParaRPr lang="en-US"/>
            </a:p>
          </p:txBody>
        </p:sp>
        <p:sp>
          <p:nvSpPr>
            <p:cNvPr id="23674" name="Freeform 80"/>
            <p:cNvSpPr>
              <a:spLocks/>
            </p:cNvSpPr>
            <p:nvPr/>
          </p:nvSpPr>
          <p:spPr bwMode="gray">
            <a:xfrm>
              <a:off x="800" y="698"/>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75" name="Freeform 81"/>
            <p:cNvSpPr>
              <a:spLocks/>
            </p:cNvSpPr>
            <p:nvPr/>
          </p:nvSpPr>
          <p:spPr bwMode="gray">
            <a:xfrm>
              <a:off x="901" y="821"/>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18" name="Group 82"/>
          <p:cNvGrpSpPr>
            <a:grpSpLocks/>
          </p:cNvGrpSpPr>
          <p:nvPr/>
        </p:nvGrpSpPr>
        <p:grpSpPr bwMode="auto">
          <a:xfrm>
            <a:off x="2438400" y="5486400"/>
            <a:ext cx="833438" cy="762000"/>
            <a:chOff x="672" y="624"/>
            <a:chExt cx="525" cy="480"/>
          </a:xfrm>
        </p:grpSpPr>
        <p:sp>
          <p:nvSpPr>
            <p:cNvPr id="23668" name="Freeform 83"/>
            <p:cNvSpPr>
              <a:spLocks/>
            </p:cNvSpPr>
            <p:nvPr/>
          </p:nvSpPr>
          <p:spPr bwMode="gray">
            <a:xfrm>
              <a:off x="672" y="624"/>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69" name="Freeform 84"/>
            <p:cNvSpPr>
              <a:spLocks/>
            </p:cNvSpPr>
            <p:nvPr/>
          </p:nvSpPr>
          <p:spPr bwMode="gray">
            <a:xfrm>
              <a:off x="744" y="689"/>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9966FF"/>
                </a:gs>
              </a:gsLst>
              <a:path path="rect">
                <a:fillToRect l="50000" t="50000" r="50000" b="50000"/>
              </a:path>
            </a:gradFill>
            <a:ln w="9525" cap="rnd">
              <a:noFill/>
              <a:round/>
              <a:headEnd/>
              <a:tailEnd/>
            </a:ln>
          </p:spPr>
          <p:txBody>
            <a:bodyPr/>
            <a:lstStyle/>
            <a:p>
              <a:endParaRPr lang="en-US"/>
            </a:p>
          </p:txBody>
        </p:sp>
        <p:sp>
          <p:nvSpPr>
            <p:cNvPr id="23670" name="Freeform 85"/>
            <p:cNvSpPr>
              <a:spLocks/>
            </p:cNvSpPr>
            <p:nvPr/>
          </p:nvSpPr>
          <p:spPr bwMode="gray">
            <a:xfrm>
              <a:off x="800" y="698"/>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71" name="Freeform 86"/>
            <p:cNvSpPr>
              <a:spLocks/>
            </p:cNvSpPr>
            <p:nvPr/>
          </p:nvSpPr>
          <p:spPr bwMode="gray">
            <a:xfrm>
              <a:off x="901" y="821"/>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19" name="Group 87"/>
          <p:cNvGrpSpPr>
            <a:grpSpLocks/>
          </p:cNvGrpSpPr>
          <p:nvPr/>
        </p:nvGrpSpPr>
        <p:grpSpPr bwMode="auto">
          <a:xfrm>
            <a:off x="5486400" y="5105400"/>
            <a:ext cx="833438" cy="762000"/>
            <a:chOff x="672" y="624"/>
            <a:chExt cx="525" cy="480"/>
          </a:xfrm>
        </p:grpSpPr>
        <p:sp>
          <p:nvSpPr>
            <p:cNvPr id="23664" name="Freeform 88"/>
            <p:cNvSpPr>
              <a:spLocks/>
            </p:cNvSpPr>
            <p:nvPr/>
          </p:nvSpPr>
          <p:spPr bwMode="gray">
            <a:xfrm>
              <a:off x="672" y="624"/>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65" name="Freeform 89"/>
            <p:cNvSpPr>
              <a:spLocks/>
            </p:cNvSpPr>
            <p:nvPr/>
          </p:nvSpPr>
          <p:spPr bwMode="gray">
            <a:xfrm>
              <a:off x="744" y="689"/>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9966FF"/>
                </a:gs>
              </a:gsLst>
              <a:path path="rect">
                <a:fillToRect l="50000" t="50000" r="50000" b="50000"/>
              </a:path>
            </a:gradFill>
            <a:ln w="9525" cap="rnd">
              <a:noFill/>
              <a:round/>
              <a:headEnd/>
              <a:tailEnd/>
            </a:ln>
          </p:spPr>
          <p:txBody>
            <a:bodyPr/>
            <a:lstStyle/>
            <a:p>
              <a:endParaRPr lang="en-US"/>
            </a:p>
          </p:txBody>
        </p:sp>
        <p:sp>
          <p:nvSpPr>
            <p:cNvPr id="23666" name="Freeform 90"/>
            <p:cNvSpPr>
              <a:spLocks/>
            </p:cNvSpPr>
            <p:nvPr/>
          </p:nvSpPr>
          <p:spPr bwMode="gray">
            <a:xfrm>
              <a:off x="800" y="698"/>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67" name="Freeform 91"/>
            <p:cNvSpPr>
              <a:spLocks/>
            </p:cNvSpPr>
            <p:nvPr/>
          </p:nvSpPr>
          <p:spPr bwMode="gray">
            <a:xfrm>
              <a:off x="901" y="821"/>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20" name="Group 92"/>
          <p:cNvGrpSpPr>
            <a:grpSpLocks/>
          </p:cNvGrpSpPr>
          <p:nvPr/>
        </p:nvGrpSpPr>
        <p:grpSpPr bwMode="auto">
          <a:xfrm>
            <a:off x="2590800" y="457200"/>
            <a:ext cx="833438" cy="762000"/>
            <a:chOff x="2400" y="1968"/>
            <a:chExt cx="525" cy="480"/>
          </a:xfrm>
        </p:grpSpPr>
        <p:sp>
          <p:nvSpPr>
            <p:cNvPr id="23660" name="Freeform 93"/>
            <p:cNvSpPr>
              <a:spLocks/>
            </p:cNvSpPr>
            <p:nvPr/>
          </p:nvSpPr>
          <p:spPr bwMode="gray">
            <a:xfrm>
              <a:off x="2400" y="1968"/>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61" name="Freeform 94"/>
            <p:cNvSpPr>
              <a:spLocks/>
            </p:cNvSpPr>
            <p:nvPr/>
          </p:nvSpPr>
          <p:spPr bwMode="gray">
            <a:xfrm>
              <a:off x="2472" y="2033"/>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1">
              <a:gsLst>
                <a:gs pos="0">
                  <a:srgbClr val="FFFFFF"/>
                </a:gs>
                <a:gs pos="100000">
                  <a:schemeClr val="accent1"/>
                </a:gs>
              </a:gsLst>
              <a:path path="rect">
                <a:fillToRect l="50000" t="50000" r="50000" b="50000"/>
              </a:path>
            </a:gradFill>
            <a:ln w="9525" cap="rnd">
              <a:noFill/>
              <a:round/>
              <a:headEnd/>
              <a:tailEnd/>
            </a:ln>
          </p:spPr>
          <p:txBody>
            <a:bodyPr/>
            <a:lstStyle/>
            <a:p>
              <a:endParaRPr lang="en-US"/>
            </a:p>
          </p:txBody>
        </p:sp>
        <p:sp>
          <p:nvSpPr>
            <p:cNvPr id="23662" name="Freeform 95"/>
            <p:cNvSpPr>
              <a:spLocks/>
            </p:cNvSpPr>
            <p:nvPr/>
          </p:nvSpPr>
          <p:spPr bwMode="gray">
            <a:xfrm>
              <a:off x="2528" y="2042"/>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1">
              <a:gsLst>
                <a:gs pos="0">
                  <a:srgbClr val="FFFFFF"/>
                </a:gs>
                <a:gs pos="100000">
                  <a:schemeClr val="hlink"/>
                </a:gs>
              </a:gsLst>
              <a:path path="rect">
                <a:fillToRect l="50000" t="50000" r="50000" b="50000"/>
              </a:path>
            </a:gradFill>
            <a:ln w="9525" cap="rnd">
              <a:noFill/>
              <a:round/>
              <a:headEnd/>
              <a:tailEnd/>
            </a:ln>
          </p:spPr>
          <p:txBody>
            <a:bodyPr/>
            <a:lstStyle/>
            <a:p>
              <a:endParaRPr lang="en-US"/>
            </a:p>
          </p:txBody>
        </p:sp>
        <p:sp>
          <p:nvSpPr>
            <p:cNvPr id="23663" name="Freeform 96"/>
            <p:cNvSpPr>
              <a:spLocks/>
            </p:cNvSpPr>
            <p:nvPr/>
          </p:nvSpPr>
          <p:spPr bwMode="gray">
            <a:xfrm>
              <a:off x="2629" y="2165"/>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21" name="Group 97"/>
          <p:cNvGrpSpPr>
            <a:grpSpLocks/>
          </p:cNvGrpSpPr>
          <p:nvPr/>
        </p:nvGrpSpPr>
        <p:grpSpPr bwMode="auto">
          <a:xfrm>
            <a:off x="3733800" y="914400"/>
            <a:ext cx="833438" cy="762000"/>
            <a:chOff x="2400" y="1968"/>
            <a:chExt cx="525" cy="480"/>
          </a:xfrm>
        </p:grpSpPr>
        <p:sp>
          <p:nvSpPr>
            <p:cNvPr id="23656" name="Freeform 98"/>
            <p:cNvSpPr>
              <a:spLocks/>
            </p:cNvSpPr>
            <p:nvPr/>
          </p:nvSpPr>
          <p:spPr bwMode="gray">
            <a:xfrm>
              <a:off x="2400" y="1968"/>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57" name="Freeform 99"/>
            <p:cNvSpPr>
              <a:spLocks/>
            </p:cNvSpPr>
            <p:nvPr/>
          </p:nvSpPr>
          <p:spPr bwMode="gray">
            <a:xfrm>
              <a:off x="2472" y="2033"/>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1">
              <a:gsLst>
                <a:gs pos="0">
                  <a:srgbClr val="FFFFFF"/>
                </a:gs>
                <a:gs pos="100000">
                  <a:schemeClr val="accent1"/>
                </a:gs>
              </a:gsLst>
              <a:path path="rect">
                <a:fillToRect l="50000" t="50000" r="50000" b="50000"/>
              </a:path>
            </a:gradFill>
            <a:ln w="9525" cap="rnd">
              <a:noFill/>
              <a:round/>
              <a:headEnd/>
              <a:tailEnd/>
            </a:ln>
          </p:spPr>
          <p:txBody>
            <a:bodyPr/>
            <a:lstStyle/>
            <a:p>
              <a:endParaRPr lang="en-US"/>
            </a:p>
          </p:txBody>
        </p:sp>
        <p:sp>
          <p:nvSpPr>
            <p:cNvPr id="23658" name="Freeform 100"/>
            <p:cNvSpPr>
              <a:spLocks/>
            </p:cNvSpPr>
            <p:nvPr/>
          </p:nvSpPr>
          <p:spPr bwMode="gray">
            <a:xfrm>
              <a:off x="2528" y="2042"/>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1">
              <a:gsLst>
                <a:gs pos="0">
                  <a:srgbClr val="FFFFFF"/>
                </a:gs>
                <a:gs pos="100000">
                  <a:schemeClr val="hlink"/>
                </a:gs>
              </a:gsLst>
              <a:path path="rect">
                <a:fillToRect l="50000" t="50000" r="50000" b="50000"/>
              </a:path>
            </a:gradFill>
            <a:ln w="9525" cap="rnd">
              <a:noFill/>
              <a:round/>
              <a:headEnd/>
              <a:tailEnd/>
            </a:ln>
          </p:spPr>
          <p:txBody>
            <a:bodyPr/>
            <a:lstStyle/>
            <a:p>
              <a:endParaRPr lang="en-US"/>
            </a:p>
          </p:txBody>
        </p:sp>
        <p:sp>
          <p:nvSpPr>
            <p:cNvPr id="23659" name="Freeform 101"/>
            <p:cNvSpPr>
              <a:spLocks/>
            </p:cNvSpPr>
            <p:nvPr/>
          </p:nvSpPr>
          <p:spPr bwMode="gray">
            <a:xfrm>
              <a:off x="2629" y="2165"/>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22" name="Group 102"/>
          <p:cNvGrpSpPr>
            <a:grpSpLocks/>
          </p:cNvGrpSpPr>
          <p:nvPr/>
        </p:nvGrpSpPr>
        <p:grpSpPr bwMode="auto">
          <a:xfrm>
            <a:off x="5791200" y="2743200"/>
            <a:ext cx="833438" cy="762000"/>
            <a:chOff x="2400" y="1968"/>
            <a:chExt cx="525" cy="480"/>
          </a:xfrm>
        </p:grpSpPr>
        <p:sp>
          <p:nvSpPr>
            <p:cNvPr id="23652" name="Freeform 103"/>
            <p:cNvSpPr>
              <a:spLocks/>
            </p:cNvSpPr>
            <p:nvPr/>
          </p:nvSpPr>
          <p:spPr bwMode="gray">
            <a:xfrm>
              <a:off x="2400" y="1968"/>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53" name="Freeform 104"/>
            <p:cNvSpPr>
              <a:spLocks/>
            </p:cNvSpPr>
            <p:nvPr/>
          </p:nvSpPr>
          <p:spPr bwMode="gray">
            <a:xfrm>
              <a:off x="2472" y="2033"/>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1">
              <a:gsLst>
                <a:gs pos="0">
                  <a:srgbClr val="FFFFFF"/>
                </a:gs>
                <a:gs pos="100000">
                  <a:schemeClr val="accent1"/>
                </a:gs>
              </a:gsLst>
              <a:path path="rect">
                <a:fillToRect l="50000" t="50000" r="50000" b="50000"/>
              </a:path>
            </a:gradFill>
            <a:ln w="9525" cap="rnd">
              <a:noFill/>
              <a:round/>
              <a:headEnd/>
              <a:tailEnd/>
            </a:ln>
          </p:spPr>
          <p:txBody>
            <a:bodyPr/>
            <a:lstStyle/>
            <a:p>
              <a:endParaRPr lang="en-US"/>
            </a:p>
          </p:txBody>
        </p:sp>
        <p:sp>
          <p:nvSpPr>
            <p:cNvPr id="23654" name="Freeform 105"/>
            <p:cNvSpPr>
              <a:spLocks/>
            </p:cNvSpPr>
            <p:nvPr/>
          </p:nvSpPr>
          <p:spPr bwMode="gray">
            <a:xfrm>
              <a:off x="2528" y="2042"/>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1">
              <a:gsLst>
                <a:gs pos="0">
                  <a:srgbClr val="FFFFFF"/>
                </a:gs>
                <a:gs pos="100000">
                  <a:schemeClr val="hlink"/>
                </a:gs>
              </a:gsLst>
              <a:path path="rect">
                <a:fillToRect l="50000" t="50000" r="50000" b="50000"/>
              </a:path>
            </a:gradFill>
            <a:ln w="9525" cap="rnd">
              <a:noFill/>
              <a:round/>
              <a:headEnd/>
              <a:tailEnd/>
            </a:ln>
          </p:spPr>
          <p:txBody>
            <a:bodyPr/>
            <a:lstStyle/>
            <a:p>
              <a:endParaRPr lang="en-US"/>
            </a:p>
          </p:txBody>
        </p:sp>
        <p:sp>
          <p:nvSpPr>
            <p:cNvPr id="23655" name="Freeform 106"/>
            <p:cNvSpPr>
              <a:spLocks/>
            </p:cNvSpPr>
            <p:nvPr/>
          </p:nvSpPr>
          <p:spPr bwMode="gray">
            <a:xfrm>
              <a:off x="2629" y="2165"/>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23" name="Group 107"/>
          <p:cNvGrpSpPr>
            <a:grpSpLocks/>
          </p:cNvGrpSpPr>
          <p:nvPr/>
        </p:nvGrpSpPr>
        <p:grpSpPr bwMode="auto">
          <a:xfrm>
            <a:off x="1524000" y="4648200"/>
            <a:ext cx="833438" cy="762000"/>
            <a:chOff x="2400" y="1968"/>
            <a:chExt cx="525" cy="480"/>
          </a:xfrm>
        </p:grpSpPr>
        <p:sp>
          <p:nvSpPr>
            <p:cNvPr id="23648" name="Freeform 108"/>
            <p:cNvSpPr>
              <a:spLocks/>
            </p:cNvSpPr>
            <p:nvPr/>
          </p:nvSpPr>
          <p:spPr bwMode="gray">
            <a:xfrm>
              <a:off x="2400" y="1968"/>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49" name="Freeform 109"/>
            <p:cNvSpPr>
              <a:spLocks/>
            </p:cNvSpPr>
            <p:nvPr/>
          </p:nvSpPr>
          <p:spPr bwMode="gray">
            <a:xfrm>
              <a:off x="2472" y="2033"/>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1">
              <a:gsLst>
                <a:gs pos="0">
                  <a:srgbClr val="FFFFFF"/>
                </a:gs>
                <a:gs pos="100000">
                  <a:schemeClr val="accent1"/>
                </a:gs>
              </a:gsLst>
              <a:path path="rect">
                <a:fillToRect l="50000" t="50000" r="50000" b="50000"/>
              </a:path>
            </a:gradFill>
            <a:ln w="9525" cap="rnd">
              <a:noFill/>
              <a:round/>
              <a:headEnd/>
              <a:tailEnd/>
            </a:ln>
          </p:spPr>
          <p:txBody>
            <a:bodyPr/>
            <a:lstStyle/>
            <a:p>
              <a:endParaRPr lang="en-US"/>
            </a:p>
          </p:txBody>
        </p:sp>
        <p:sp>
          <p:nvSpPr>
            <p:cNvPr id="23650" name="Freeform 110"/>
            <p:cNvSpPr>
              <a:spLocks/>
            </p:cNvSpPr>
            <p:nvPr/>
          </p:nvSpPr>
          <p:spPr bwMode="gray">
            <a:xfrm>
              <a:off x="2528" y="2042"/>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1">
              <a:gsLst>
                <a:gs pos="0">
                  <a:srgbClr val="FFFFFF"/>
                </a:gs>
                <a:gs pos="100000">
                  <a:schemeClr val="hlink"/>
                </a:gs>
              </a:gsLst>
              <a:path path="rect">
                <a:fillToRect l="50000" t="50000" r="50000" b="50000"/>
              </a:path>
            </a:gradFill>
            <a:ln w="9525" cap="rnd">
              <a:noFill/>
              <a:round/>
              <a:headEnd/>
              <a:tailEnd/>
            </a:ln>
          </p:spPr>
          <p:txBody>
            <a:bodyPr/>
            <a:lstStyle/>
            <a:p>
              <a:endParaRPr lang="en-US"/>
            </a:p>
          </p:txBody>
        </p:sp>
        <p:sp>
          <p:nvSpPr>
            <p:cNvPr id="23651" name="Freeform 111"/>
            <p:cNvSpPr>
              <a:spLocks/>
            </p:cNvSpPr>
            <p:nvPr/>
          </p:nvSpPr>
          <p:spPr bwMode="gray">
            <a:xfrm>
              <a:off x="2629" y="2165"/>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24" name="Group 112"/>
          <p:cNvGrpSpPr>
            <a:grpSpLocks/>
          </p:cNvGrpSpPr>
          <p:nvPr/>
        </p:nvGrpSpPr>
        <p:grpSpPr bwMode="auto">
          <a:xfrm>
            <a:off x="533400" y="2209800"/>
            <a:ext cx="833438" cy="762000"/>
            <a:chOff x="2400" y="1968"/>
            <a:chExt cx="525" cy="480"/>
          </a:xfrm>
        </p:grpSpPr>
        <p:sp>
          <p:nvSpPr>
            <p:cNvPr id="23644" name="Freeform 113"/>
            <p:cNvSpPr>
              <a:spLocks/>
            </p:cNvSpPr>
            <p:nvPr/>
          </p:nvSpPr>
          <p:spPr bwMode="gray">
            <a:xfrm>
              <a:off x="2400" y="1968"/>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45" name="Freeform 114"/>
            <p:cNvSpPr>
              <a:spLocks/>
            </p:cNvSpPr>
            <p:nvPr/>
          </p:nvSpPr>
          <p:spPr bwMode="gray">
            <a:xfrm>
              <a:off x="2472" y="2033"/>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1">
              <a:gsLst>
                <a:gs pos="0">
                  <a:srgbClr val="FFFFFF"/>
                </a:gs>
                <a:gs pos="100000">
                  <a:schemeClr val="accent1"/>
                </a:gs>
              </a:gsLst>
              <a:path path="rect">
                <a:fillToRect l="50000" t="50000" r="50000" b="50000"/>
              </a:path>
            </a:gradFill>
            <a:ln w="9525" cap="rnd">
              <a:noFill/>
              <a:round/>
              <a:headEnd/>
              <a:tailEnd/>
            </a:ln>
          </p:spPr>
          <p:txBody>
            <a:bodyPr/>
            <a:lstStyle/>
            <a:p>
              <a:endParaRPr lang="en-US"/>
            </a:p>
          </p:txBody>
        </p:sp>
        <p:sp>
          <p:nvSpPr>
            <p:cNvPr id="23646" name="Freeform 115"/>
            <p:cNvSpPr>
              <a:spLocks/>
            </p:cNvSpPr>
            <p:nvPr/>
          </p:nvSpPr>
          <p:spPr bwMode="gray">
            <a:xfrm>
              <a:off x="2528" y="2042"/>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1">
              <a:gsLst>
                <a:gs pos="0">
                  <a:srgbClr val="FFFFFF"/>
                </a:gs>
                <a:gs pos="100000">
                  <a:schemeClr val="hlink"/>
                </a:gs>
              </a:gsLst>
              <a:path path="rect">
                <a:fillToRect l="50000" t="50000" r="50000" b="50000"/>
              </a:path>
            </a:gradFill>
            <a:ln w="9525" cap="rnd">
              <a:noFill/>
              <a:round/>
              <a:headEnd/>
              <a:tailEnd/>
            </a:ln>
          </p:spPr>
          <p:txBody>
            <a:bodyPr/>
            <a:lstStyle/>
            <a:p>
              <a:endParaRPr lang="en-US"/>
            </a:p>
          </p:txBody>
        </p:sp>
        <p:sp>
          <p:nvSpPr>
            <p:cNvPr id="23647" name="Freeform 116"/>
            <p:cNvSpPr>
              <a:spLocks/>
            </p:cNvSpPr>
            <p:nvPr/>
          </p:nvSpPr>
          <p:spPr bwMode="gray">
            <a:xfrm>
              <a:off x="2629" y="2165"/>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25" name="Group 117"/>
          <p:cNvGrpSpPr>
            <a:grpSpLocks/>
          </p:cNvGrpSpPr>
          <p:nvPr/>
        </p:nvGrpSpPr>
        <p:grpSpPr bwMode="auto">
          <a:xfrm>
            <a:off x="4648200" y="4343400"/>
            <a:ext cx="833438" cy="762000"/>
            <a:chOff x="2400" y="1968"/>
            <a:chExt cx="525" cy="480"/>
          </a:xfrm>
        </p:grpSpPr>
        <p:sp>
          <p:nvSpPr>
            <p:cNvPr id="23640" name="Freeform 118"/>
            <p:cNvSpPr>
              <a:spLocks/>
            </p:cNvSpPr>
            <p:nvPr/>
          </p:nvSpPr>
          <p:spPr bwMode="gray">
            <a:xfrm>
              <a:off x="2400" y="1968"/>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41" name="Freeform 119"/>
            <p:cNvSpPr>
              <a:spLocks/>
            </p:cNvSpPr>
            <p:nvPr/>
          </p:nvSpPr>
          <p:spPr bwMode="gray">
            <a:xfrm>
              <a:off x="2472" y="2033"/>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1">
              <a:gsLst>
                <a:gs pos="0">
                  <a:srgbClr val="FFFFFF"/>
                </a:gs>
                <a:gs pos="100000">
                  <a:schemeClr val="accent1"/>
                </a:gs>
              </a:gsLst>
              <a:path path="rect">
                <a:fillToRect l="50000" t="50000" r="50000" b="50000"/>
              </a:path>
            </a:gradFill>
            <a:ln w="9525" cap="rnd">
              <a:noFill/>
              <a:round/>
              <a:headEnd/>
              <a:tailEnd/>
            </a:ln>
          </p:spPr>
          <p:txBody>
            <a:bodyPr/>
            <a:lstStyle/>
            <a:p>
              <a:endParaRPr lang="en-US"/>
            </a:p>
          </p:txBody>
        </p:sp>
        <p:sp>
          <p:nvSpPr>
            <p:cNvPr id="23642" name="Freeform 120"/>
            <p:cNvSpPr>
              <a:spLocks/>
            </p:cNvSpPr>
            <p:nvPr/>
          </p:nvSpPr>
          <p:spPr bwMode="gray">
            <a:xfrm>
              <a:off x="2528" y="2042"/>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1">
              <a:gsLst>
                <a:gs pos="0">
                  <a:srgbClr val="FFFFFF"/>
                </a:gs>
                <a:gs pos="100000">
                  <a:schemeClr val="hlink"/>
                </a:gs>
              </a:gsLst>
              <a:path path="rect">
                <a:fillToRect l="50000" t="50000" r="50000" b="50000"/>
              </a:path>
            </a:gradFill>
            <a:ln w="9525" cap="rnd">
              <a:noFill/>
              <a:round/>
              <a:headEnd/>
              <a:tailEnd/>
            </a:ln>
          </p:spPr>
          <p:txBody>
            <a:bodyPr/>
            <a:lstStyle/>
            <a:p>
              <a:endParaRPr lang="en-US"/>
            </a:p>
          </p:txBody>
        </p:sp>
        <p:sp>
          <p:nvSpPr>
            <p:cNvPr id="23643" name="Freeform 121"/>
            <p:cNvSpPr>
              <a:spLocks/>
            </p:cNvSpPr>
            <p:nvPr/>
          </p:nvSpPr>
          <p:spPr bwMode="gray">
            <a:xfrm>
              <a:off x="2629" y="2165"/>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26" name="Group 122"/>
          <p:cNvGrpSpPr>
            <a:grpSpLocks/>
          </p:cNvGrpSpPr>
          <p:nvPr/>
        </p:nvGrpSpPr>
        <p:grpSpPr bwMode="auto">
          <a:xfrm>
            <a:off x="3962400" y="3352800"/>
            <a:ext cx="833438" cy="762000"/>
            <a:chOff x="2400" y="1968"/>
            <a:chExt cx="525" cy="480"/>
          </a:xfrm>
        </p:grpSpPr>
        <p:sp>
          <p:nvSpPr>
            <p:cNvPr id="23636" name="Freeform 123"/>
            <p:cNvSpPr>
              <a:spLocks/>
            </p:cNvSpPr>
            <p:nvPr/>
          </p:nvSpPr>
          <p:spPr bwMode="gray">
            <a:xfrm>
              <a:off x="2400" y="1968"/>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37" name="Freeform 124"/>
            <p:cNvSpPr>
              <a:spLocks/>
            </p:cNvSpPr>
            <p:nvPr/>
          </p:nvSpPr>
          <p:spPr bwMode="gray">
            <a:xfrm>
              <a:off x="2472" y="2033"/>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1">
              <a:gsLst>
                <a:gs pos="0">
                  <a:srgbClr val="FFFFFF"/>
                </a:gs>
                <a:gs pos="100000">
                  <a:schemeClr val="accent1"/>
                </a:gs>
              </a:gsLst>
              <a:path path="rect">
                <a:fillToRect l="50000" t="50000" r="50000" b="50000"/>
              </a:path>
            </a:gradFill>
            <a:ln w="9525" cap="rnd">
              <a:noFill/>
              <a:round/>
              <a:headEnd/>
              <a:tailEnd/>
            </a:ln>
          </p:spPr>
          <p:txBody>
            <a:bodyPr/>
            <a:lstStyle/>
            <a:p>
              <a:endParaRPr lang="en-US"/>
            </a:p>
          </p:txBody>
        </p:sp>
        <p:sp>
          <p:nvSpPr>
            <p:cNvPr id="23638" name="Freeform 125"/>
            <p:cNvSpPr>
              <a:spLocks/>
            </p:cNvSpPr>
            <p:nvPr/>
          </p:nvSpPr>
          <p:spPr bwMode="gray">
            <a:xfrm>
              <a:off x="2528" y="2042"/>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1">
              <a:gsLst>
                <a:gs pos="0">
                  <a:srgbClr val="FFFFFF"/>
                </a:gs>
                <a:gs pos="100000">
                  <a:schemeClr val="hlink"/>
                </a:gs>
              </a:gsLst>
              <a:path path="rect">
                <a:fillToRect l="50000" t="50000" r="50000" b="50000"/>
              </a:path>
            </a:gradFill>
            <a:ln w="9525" cap="rnd">
              <a:noFill/>
              <a:round/>
              <a:headEnd/>
              <a:tailEnd/>
            </a:ln>
          </p:spPr>
          <p:txBody>
            <a:bodyPr/>
            <a:lstStyle/>
            <a:p>
              <a:endParaRPr lang="en-US"/>
            </a:p>
          </p:txBody>
        </p:sp>
        <p:sp>
          <p:nvSpPr>
            <p:cNvPr id="23639" name="Freeform 126"/>
            <p:cNvSpPr>
              <a:spLocks/>
            </p:cNvSpPr>
            <p:nvPr/>
          </p:nvSpPr>
          <p:spPr bwMode="gray">
            <a:xfrm>
              <a:off x="2629" y="2165"/>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27" name="Group 127"/>
          <p:cNvGrpSpPr>
            <a:grpSpLocks/>
          </p:cNvGrpSpPr>
          <p:nvPr/>
        </p:nvGrpSpPr>
        <p:grpSpPr bwMode="auto">
          <a:xfrm>
            <a:off x="609600" y="5105400"/>
            <a:ext cx="833438" cy="762000"/>
            <a:chOff x="2256" y="672"/>
            <a:chExt cx="525" cy="480"/>
          </a:xfrm>
        </p:grpSpPr>
        <p:sp>
          <p:nvSpPr>
            <p:cNvPr id="23632" name="Freeform 128"/>
            <p:cNvSpPr>
              <a:spLocks/>
            </p:cNvSpPr>
            <p:nvPr/>
          </p:nvSpPr>
          <p:spPr bwMode="gray">
            <a:xfrm>
              <a:off x="2256" y="67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33" name="Freeform 129"/>
            <p:cNvSpPr>
              <a:spLocks/>
            </p:cNvSpPr>
            <p:nvPr/>
          </p:nvSpPr>
          <p:spPr bwMode="gray">
            <a:xfrm>
              <a:off x="2328" y="73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FFCC00"/>
                </a:gs>
              </a:gsLst>
              <a:path path="rect">
                <a:fillToRect l="50000" t="50000" r="50000" b="50000"/>
              </a:path>
            </a:gradFill>
            <a:ln w="9525" cap="rnd">
              <a:noFill/>
              <a:round/>
              <a:headEnd/>
              <a:tailEnd/>
            </a:ln>
          </p:spPr>
          <p:txBody>
            <a:bodyPr/>
            <a:lstStyle/>
            <a:p>
              <a:endParaRPr lang="en-US"/>
            </a:p>
          </p:txBody>
        </p:sp>
        <p:sp>
          <p:nvSpPr>
            <p:cNvPr id="23634" name="Freeform 130"/>
            <p:cNvSpPr>
              <a:spLocks/>
            </p:cNvSpPr>
            <p:nvPr/>
          </p:nvSpPr>
          <p:spPr bwMode="gray">
            <a:xfrm>
              <a:off x="2384" y="74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66FF33"/>
                </a:gs>
              </a:gsLst>
              <a:path path="rect">
                <a:fillToRect l="50000" t="50000" r="50000" b="50000"/>
              </a:path>
            </a:gradFill>
            <a:ln w="9525" cap="rnd">
              <a:noFill/>
              <a:round/>
              <a:headEnd/>
              <a:tailEnd/>
            </a:ln>
          </p:spPr>
          <p:txBody>
            <a:bodyPr/>
            <a:lstStyle/>
            <a:p>
              <a:endParaRPr lang="en-US"/>
            </a:p>
          </p:txBody>
        </p:sp>
        <p:sp>
          <p:nvSpPr>
            <p:cNvPr id="23635" name="Freeform 131"/>
            <p:cNvSpPr>
              <a:spLocks/>
            </p:cNvSpPr>
            <p:nvPr/>
          </p:nvSpPr>
          <p:spPr bwMode="gray">
            <a:xfrm>
              <a:off x="2485" y="86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FFFFFF"/>
                </a:gs>
                <a:gs pos="100000">
                  <a:srgbClr val="CC3300"/>
                </a:gs>
              </a:gsLst>
              <a:path path="rect">
                <a:fillToRect l="50000" t="50000" r="50000" b="50000"/>
              </a:path>
            </a:gradFill>
            <a:ln w="9525" cap="rnd">
              <a:noFill/>
              <a:round/>
              <a:headEnd/>
              <a:tailEnd/>
            </a:ln>
          </p:spPr>
          <p:txBody>
            <a:bodyPr/>
            <a:lstStyle/>
            <a:p>
              <a:endParaRPr lang="en-US"/>
            </a:p>
          </p:txBody>
        </p:sp>
      </p:grpSp>
      <p:grpSp>
        <p:nvGrpSpPr>
          <p:cNvPr id="28" name="Group 132"/>
          <p:cNvGrpSpPr>
            <a:grpSpLocks/>
          </p:cNvGrpSpPr>
          <p:nvPr/>
        </p:nvGrpSpPr>
        <p:grpSpPr bwMode="auto">
          <a:xfrm>
            <a:off x="2362200" y="2971800"/>
            <a:ext cx="833438" cy="762000"/>
            <a:chOff x="2256" y="672"/>
            <a:chExt cx="525" cy="480"/>
          </a:xfrm>
        </p:grpSpPr>
        <p:sp>
          <p:nvSpPr>
            <p:cNvPr id="23628" name="Freeform 133"/>
            <p:cNvSpPr>
              <a:spLocks/>
            </p:cNvSpPr>
            <p:nvPr/>
          </p:nvSpPr>
          <p:spPr bwMode="gray">
            <a:xfrm>
              <a:off x="2256" y="67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29" name="Freeform 134"/>
            <p:cNvSpPr>
              <a:spLocks/>
            </p:cNvSpPr>
            <p:nvPr/>
          </p:nvSpPr>
          <p:spPr bwMode="gray">
            <a:xfrm>
              <a:off x="2328" y="73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FFCC00"/>
                </a:gs>
              </a:gsLst>
              <a:path path="rect">
                <a:fillToRect l="50000" t="50000" r="50000" b="50000"/>
              </a:path>
            </a:gradFill>
            <a:ln w="9525" cap="rnd">
              <a:noFill/>
              <a:round/>
              <a:headEnd/>
              <a:tailEnd/>
            </a:ln>
          </p:spPr>
          <p:txBody>
            <a:bodyPr/>
            <a:lstStyle/>
            <a:p>
              <a:endParaRPr lang="en-US"/>
            </a:p>
          </p:txBody>
        </p:sp>
        <p:sp>
          <p:nvSpPr>
            <p:cNvPr id="23630" name="Freeform 135"/>
            <p:cNvSpPr>
              <a:spLocks/>
            </p:cNvSpPr>
            <p:nvPr/>
          </p:nvSpPr>
          <p:spPr bwMode="gray">
            <a:xfrm>
              <a:off x="2384" y="74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66FF33"/>
                </a:gs>
              </a:gsLst>
              <a:path path="rect">
                <a:fillToRect l="50000" t="50000" r="50000" b="50000"/>
              </a:path>
            </a:gradFill>
            <a:ln w="9525" cap="rnd">
              <a:noFill/>
              <a:round/>
              <a:headEnd/>
              <a:tailEnd/>
            </a:ln>
          </p:spPr>
          <p:txBody>
            <a:bodyPr/>
            <a:lstStyle/>
            <a:p>
              <a:endParaRPr lang="en-US"/>
            </a:p>
          </p:txBody>
        </p:sp>
        <p:sp>
          <p:nvSpPr>
            <p:cNvPr id="23631" name="Freeform 136"/>
            <p:cNvSpPr>
              <a:spLocks/>
            </p:cNvSpPr>
            <p:nvPr/>
          </p:nvSpPr>
          <p:spPr bwMode="gray">
            <a:xfrm>
              <a:off x="2485" y="86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FFFFFF"/>
                </a:gs>
                <a:gs pos="100000">
                  <a:srgbClr val="CC3300"/>
                </a:gs>
              </a:gsLst>
              <a:path path="rect">
                <a:fillToRect l="50000" t="50000" r="50000" b="50000"/>
              </a:path>
            </a:gradFill>
            <a:ln w="9525" cap="rnd">
              <a:noFill/>
              <a:round/>
              <a:headEnd/>
              <a:tailEnd/>
            </a:ln>
          </p:spPr>
          <p:txBody>
            <a:bodyPr/>
            <a:lstStyle/>
            <a:p>
              <a:endParaRPr lang="en-US"/>
            </a:p>
          </p:txBody>
        </p:sp>
      </p:grpSp>
      <p:grpSp>
        <p:nvGrpSpPr>
          <p:cNvPr id="29" name="Group 137"/>
          <p:cNvGrpSpPr>
            <a:grpSpLocks/>
          </p:cNvGrpSpPr>
          <p:nvPr/>
        </p:nvGrpSpPr>
        <p:grpSpPr bwMode="auto">
          <a:xfrm>
            <a:off x="6019800" y="457200"/>
            <a:ext cx="833438" cy="762000"/>
            <a:chOff x="2256" y="672"/>
            <a:chExt cx="525" cy="480"/>
          </a:xfrm>
        </p:grpSpPr>
        <p:sp>
          <p:nvSpPr>
            <p:cNvPr id="23624" name="Freeform 138"/>
            <p:cNvSpPr>
              <a:spLocks/>
            </p:cNvSpPr>
            <p:nvPr/>
          </p:nvSpPr>
          <p:spPr bwMode="gray">
            <a:xfrm>
              <a:off x="2256" y="67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25" name="Freeform 139"/>
            <p:cNvSpPr>
              <a:spLocks/>
            </p:cNvSpPr>
            <p:nvPr/>
          </p:nvSpPr>
          <p:spPr bwMode="gray">
            <a:xfrm>
              <a:off x="2328" y="73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FFCC00"/>
                </a:gs>
              </a:gsLst>
              <a:path path="rect">
                <a:fillToRect l="50000" t="50000" r="50000" b="50000"/>
              </a:path>
            </a:gradFill>
            <a:ln w="9525" cap="rnd">
              <a:noFill/>
              <a:round/>
              <a:headEnd/>
              <a:tailEnd/>
            </a:ln>
          </p:spPr>
          <p:txBody>
            <a:bodyPr/>
            <a:lstStyle/>
            <a:p>
              <a:endParaRPr lang="en-US"/>
            </a:p>
          </p:txBody>
        </p:sp>
        <p:sp>
          <p:nvSpPr>
            <p:cNvPr id="23626" name="Freeform 140"/>
            <p:cNvSpPr>
              <a:spLocks/>
            </p:cNvSpPr>
            <p:nvPr/>
          </p:nvSpPr>
          <p:spPr bwMode="gray">
            <a:xfrm>
              <a:off x="2384" y="74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66FF33"/>
                </a:gs>
              </a:gsLst>
              <a:path path="rect">
                <a:fillToRect l="50000" t="50000" r="50000" b="50000"/>
              </a:path>
            </a:gradFill>
            <a:ln w="9525" cap="rnd">
              <a:noFill/>
              <a:round/>
              <a:headEnd/>
              <a:tailEnd/>
            </a:ln>
          </p:spPr>
          <p:txBody>
            <a:bodyPr/>
            <a:lstStyle/>
            <a:p>
              <a:endParaRPr lang="en-US"/>
            </a:p>
          </p:txBody>
        </p:sp>
        <p:sp>
          <p:nvSpPr>
            <p:cNvPr id="23627" name="Freeform 141"/>
            <p:cNvSpPr>
              <a:spLocks/>
            </p:cNvSpPr>
            <p:nvPr/>
          </p:nvSpPr>
          <p:spPr bwMode="gray">
            <a:xfrm>
              <a:off x="2485" y="86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FFFFFF"/>
                </a:gs>
                <a:gs pos="100000">
                  <a:srgbClr val="CC3300"/>
                </a:gs>
              </a:gsLst>
              <a:path path="rect">
                <a:fillToRect l="50000" t="50000" r="50000" b="50000"/>
              </a:path>
            </a:gradFill>
            <a:ln w="9525" cap="rnd">
              <a:noFill/>
              <a:round/>
              <a:headEnd/>
              <a:tailEnd/>
            </a:ln>
          </p:spPr>
          <p:txBody>
            <a:bodyPr/>
            <a:lstStyle/>
            <a:p>
              <a:endParaRPr lang="en-US"/>
            </a:p>
          </p:txBody>
        </p:sp>
      </p:grpSp>
      <p:grpSp>
        <p:nvGrpSpPr>
          <p:cNvPr id="30" name="Group 142"/>
          <p:cNvGrpSpPr>
            <a:grpSpLocks/>
          </p:cNvGrpSpPr>
          <p:nvPr/>
        </p:nvGrpSpPr>
        <p:grpSpPr bwMode="auto">
          <a:xfrm>
            <a:off x="4953000" y="762000"/>
            <a:ext cx="833438" cy="762000"/>
            <a:chOff x="2256" y="672"/>
            <a:chExt cx="525" cy="480"/>
          </a:xfrm>
        </p:grpSpPr>
        <p:sp>
          <p:nvSpPr>
            <p:cNvPr id="23620" name="Freeform 143"/>
            <p:cNvSpPr>
              <a:spLocks/>
            </p:cNvSpPr>
            <p:nvPr/>
          </p:nvSpPr>
          <p:spPr bwMode="gray">
            <a:xfrm>
              <a:off x="2256" y="67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21" name="Freeform 144"/>
            <p:cNvSpPr>
              <a:spLocks/>
            </p:cNvSpPr>
            <p:nvPr/>
          </p:nvSpPr>
          <p:spPr bwMode="gray">
            <a:xfrm>
              <a:off x="2328" y="73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FFCC00"/>
                </a:gs>
              </a:gsLst>
              <a:path path="rect">
                <a:fillToRect l="50000" t="50000" r="50000" b="50000"/>
              </a:path>
            </a:gradFill>
            <a:ln w="9525" cap="rnd">
              <a:noFill/>
              <a:round/>
              <a:headEnd/>
              <a:tailEnd/>
            </a:ln>
          </p:spPr>
          <p:txBody>
            <a:bodyPr/>
            <a:lstStyle/>
            <a:p>
              <a:endParaRPr lang="en-US"/>
            </a:p>
          </p:txBody>
        </p:sp>
        <p:sp>
          <p:nvSpPr>
            <p:cNvPr id="23622" name="Freeform 145"/>
            <p:cNvSpPr>
              <a:spLocks/>
            </p:cNvSpPr>
            <p:nvPr/>
          </p:nvSpPr>
          <p:spPr bwMode="gray">
            <a:xfrm>
              <a:off x="2384" y="74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66FF33"/>
                </a:gs>
              </a:gsLst>
              <a:path path="rect">
                <a:fillToRect l="50000" t="50000" r="50000" b="50000"/>
              </a:path>
            </a:gradFill>
            <a:ln w="9525" cap="rnd">
              <a:noFill/>
              <a:round/>
              <a:headEnd/>
              <a:tailEnd/>
            </a:ln>
          </p:spPr>
          <p:txBody>
            <a:bodyPr/>
            <a:lstStyle/>
            <a:p>
              <a:endParaRPr lang="en-US"/>
            </a:p>
          </p:txBody>
        </p:sp>
        <p:sp>
          <p:nvSpPr>
            <p:cNvPr id="23623" name="Freeform 146"/>
            <p:cNvSpPr>
              <a:spLocks/>
            </p:cNvSpPr>
            <p:nvPr/>
          </p:nvSpPr>
          <p:spPr bwMode="gray">
            <a:xfrm>
              <a:off x="2485" y="86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FFFFFF"/>
                </a:gs>
                <a:gs pos="100000">
                  <a:srgbClr val="CC3300"/>
                </a:gs>
              </a:gsLst>
              <a:path path="rect">
                <a:fillToRect l="50000" t="50000" r="50000" b="50000"/>
              </a:path>
            </a:gradFill>
            <a:ln w="9525" cap="rnd">
              <a:noFill/>
              <a:round/>
              <a:headEnd/>
              <a:tailEnd/>
            </a:ln>
          </p:spPr>
          <p:txBody>
            <a:bodyPr/>
            <a:lstStyle/>
            <a:p>
              <a:endParaRPr lang="en-US"/>
            </a:p>
          </p:txBody>
        </p:sp>
      </p:grpSp>
      <p:grpSp>
        <p:nvGrpSpPr>
          <p:cNvPr id="31" name="Group 147"/>
          <p:cNvGrpSpPr>
            <a:grpSpLocks/>
          </p:cNvGrpSpPr>
          <p:nvPr/>
        </p:nvGrpSpPr>
        <p:grpSpPr bwMode="auto">
          <a:xfrm>
            <a:off x="7924800" y="1981200"/>
            <a:ext cx="833438" cy="762000"/>
            <a:chOff x="2256" y="672"/>
            <a:chExt cx="525" cy="480"/>
          </a:xfrm>
        </p:grpSpPr>
        <p:sp>
          <p:nvSpPr>
            <p:cNvPr id="23616" name="Freeform 148"/>
            <p:cNvSpPr>
              <a:spLocks/>
            </p:cNvSpPr>
            <p:nvPr/>
          </p:nvSpPr>
          <p:spPr bwMode="gray">
            <a:xfrm>
              <a:off x="2256" y="67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17" name="Freeform 149"/>
            <p:cNvSpPr>
              <a:spLocks/>
            </p:cNvSpPr>
            <p:nvPr/>
          </p:nvSpPr>
          <p:spPr bwMode="gray">
            <a:xfrm>
              <a:off x="2328" y="73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FFCC00"/>
                </a:gs>
              </a:gsLst>
              <a:path path="rect">
                <a:fillToRect l="50000" t="50000" r="50000" b="50000"/>
              </a:path>
            </a:gradFill>
            <a:ln w="9525" cap="rnd">
              <a:noFill/>
              <a:round/>
              <a:headEnd/>
              <a:tailEnd/>
            </a:ln>
          </p:spPr>
          <p:txBody>
            <a:bodyPr/>
            <a:lstStyle/>
            <a:p>
              <a:endParaRPr lang="en-US"/>
            </a:p>
          </p:txBody>
        </p:sp>
        <p:sp>
          <p:nvSpPr>
            <p:cNvPr id="23618" name="Freeform 150"/>
            <p:cNvSpPr>
              <a:spLocks/>
            </p:cNvSpPr>
            <p:nvPr/>
          </p:nvSpPr>
          <p:spPr bwMode="gray">
            <a:xfrm>
              <a:off x="2384" y="74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66FF33"/>
                </a:gs>
              </a:gsLst>
              <a:path path="rect">
                <a:fillToRect l="50000" t="50000" r="50000" b="50000"/>
              </a:path>
            </a:gradFill>
            <a:ln w="9525" cap="rnd">
              <a:noFill/>
              <a:round/>
              <a:headEnd/>
              <a:tailEnd/>
            </a:ln>
          </p:spPr>
          <p:txBody>
            <a:bodyPr/>
            <a:lstStyle/>
            <a:p>
              <a:endParaRPr lang="en-US"/>
            </a:p>
          </p:txBody>
        </p:sp>
        <p:sp>
          <p:nvSpPr>
            <p:cNvPr id="23619" name="Freeform 151"/>
            <p:cNvSpPr>
              <a:spLocks/>
            </p:cNvSpPr>
            <p:nvPr/>
          </p:nvSpPr>
          <p:spPr bwMode="gray">
            <a:xfrm>
              <a:off x="2485" y="86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FFFFFF"/>
                </a:gs>
                <a:gs pos="100000">
                  <a:srgbClr val="CC3300"/>
                </a:gs>
              </a:gsLst>
              <a:path path="rect">
                <a:fillToRect l="50000" t="50000" r="50000" b="50000"/>
              </a:path>
            </a:gradFill>
            <a:ln w="9525" cap="rnd">
              <a:noFill/>
              <a:round/>
              <a:headEnd/>
              <a:tailEnd/>
            </a:ln>
          </p:spPr>
          <p:txBody>
            <a:bodyPr/>
            <a:lstStyle/>
            <a:p>
              <a:endParaRPr lang="en-US"/>
            </a:p>
          </p:txBody>
        </p:sp>
      </p:grpSp>
      <p:grpSp>
        <p:nvGrpSpPr>
          <p:cNvPr id="23584" name="Group 152"/>
          <p:cNvGrpSpPr>
            <a:grpSpLocks/>
          </p:cNvGrpSpPr>
          <p:nvPr/>
        </p:nvGrpSpPr>
        <p:grpSpPr bwMode="auto">
          <a:xfrm>
            <a:off x="5105400" y="1828800"/>
            <a:ext cx="833438" cy="762000"/>
            <a:chOff x="2256" y="672"/>
            <a:chExt cx="525" cy="480"/>
          </a:xfrm>
        </p:grpSpPr>
        <p:sp>
          <p:nvSpPr>
            <p:cNvPr id="23612" name="Freeform 153"/>
            <p:cNvSpPr>
              <a:spLocks/>
            </p:cNvSpPr>
            <p:nvPr/>
          </p:nvSpPr>
          <p:spPr bwMode="gray">
            <a:xfrm>
              <a:off x="2256" y="67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13" name="Freeform 154"/>
            <p:cNvSpPr>
              <a:spLocks/>
            </p:cNvSpPr>
            <p:nvPr/>
          </p:nvSpPr>
          <p:spPr bwMode="gray">
            <a:xfrm>
              <a:off x="2328" y="73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FFCC00"/>
                </a:gs>
              </a:gsLst>
              <a:path path="rect">
                <a:fillToRect l="50000" t="50000" r="50000" b="50000"/>
              </a:path>
            </a:gradFill>
            <a:ln w="9525" cap="rnd">
              <a:noFill/>
              <a:round/>
              <a:headEnd/>
              <a:tailEnd/>
            </a:ln>
          </p:spPr>
          <p:txBody>
            <a:bodyPr/>
            <a:lstStyle/>
            <a:p>
              <a:endParaRPr lang="en-US"/>
            </a:p>
          </p:txBody>
        </p:sp>
        <p:sp>
          <p:nvSpPr>
            <p:cNvPr id="23614" name="Freeform 155"/>
            <p:cNvSpPr>
              <a:spLocks/>
            </p:cNvSpPr>
            <p:nvPr/>
          </p:nvSpPr>
          <p:spPr bwMode="gray">
            <a:xfrm>
              <a:off x="2384" y="74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66FF33"/>
                </a:gs>
              </a:gsLst>
              <a:path path="rect">
                <a:fillToRect l="50000" t="50000" r="50000" b="50000"/>
              </a:path>
            </a:gradFill>
            <a:ln w="9525" cap="rnd">
              <a:noFill/>
              <a:round/>
              <a:headEnd/>
              <a:tailEnd/>
            </a:ln>
          </p:spPr>
          <p:txBody>
            <a:bodyPr/>
            <a:lstStyle/>
            <a:p>
              <a:endParaRPr lang="en-US"/>
            </a:p>
          </p:txBody>
        </p:sp>
        <p:sp>
          <p:nvSpPr>
            <p:cNvPr id="23615" name="Freeform 156"/>
            <p:cNvSpPr>
              <a:spLocks/>
            </p:cNvSpPr>
            <p:nvPr/>
          </p:nvSpPr>
          <p:spPr bwMode="gray">
            <a:xfrm>
              <a:off x="2485" y="86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FFFFFF"/>
                </a:gs>
                <a:gs pos="100000">
                  <a:srgbClr val="CC3300"/>
                </a:gs>
              </a:gsLst>
              <a:path path="rect">
                <a:fillToRect l="50000" t="50000" r="50000" b="50000"/>
              </a:path>
            </a:gradFill>
            <a:ln w="9525" cap="rnd">
              <a:noFill/>
              <a:round/>
              <a:headEnd/>
              <a:tailEnd/>
            </a:ln>
          </p:spPr>
          <p:txBody>
            <a:bodyPr/>
            <a:lstStyle/>
            <a:p>
              <a:endParaRPr lang="en-US"/>
            </a:p>
          </p:txBody>
        </p:sp>
      </p:grpSp>
      <p:grpSp>
        <p:nvGrpSpPr>
          <p:cNvPr id="23585" name="Group 157"/>
          <p:cNvGrpSpPr>
            <a:grpSpLocks/>
          </p:cNvGrpSpPr>
          <p:nvPr/>
        </p:nvGrpSpPr>
        <p:grpSpPr bwMode="auto">
          <a:xfrm>
            <a:off x="8001000" y="4038600"/>
            <a:ext cx="833438" cy="762000"/>
            <a:chOff x="2256" y="672"/>
            <a:chExt cx="525" cy="480"/>
          </a:xfrm>
        </p:grpSpPr>
        <p:sp>
          <p:nvSpPr>
            <p:cNvPr id="23608" name="Freeform 158"/>
            <p:cNvSpPr>
              <a:spLocks/>
            </p:cNvSpPr>
            <p:nvPr/>
          </p:nvSpPr>
          <p:spPr bwMode="gray">
            <a:xfrm>
              <a:off x="2256" y="67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09" name="Freeform 159"/>
            <p:cNvSpPr>
              <a:spLocks/>
            </p:cNvSpPr>
            <p:nvPr/>
          </p:nvSpPr>
          <p:spPr bwMode="gray">
            <a:xfrm>
              <a:off x="2328" y="73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FFCC00"/>
                </a:gs>
              </a:gsLst>
              <a:path path="rect">
                <a:fillToRect l="50000" t="50000" r="50000" b="50000"/>
              </a:path>
            </a:gradFill>
            <a:ln w="9525" cap="rnd">
              <a:noFill/>
              <a:round/>
              <a:headEnd/>
              <a:tailEnd/>
            </a:ln>
          </p:spPr>
          <p:txBody>
            <a:bodyPr/>
            <a:lstStyle/>
            <a:p>
              <a:endParaRPr lang="en-US"/>
            </a:p>
          </p:txBody>
        </p:sp>
        <p:sp>
          <p:nvSpPr>
            <p:cNvPr id="23610" name="Freeform 160"/>
            <p:cNvSpPr>
              <a:spLocks/>
            </p:cNvSpPr>
            <p:nvPr/>
          </p:nvSpPr>
          <p:spPr bwMode="gray">
            <a:xfrm>
              <a:off x="2384" y="74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66FF33"/>
                </a:gs>
              </a:gsLst>
              <a:path path="rect">
                <a:fillToRect l="50000" t="50000" r="50000" b="50000"/>
              </a:path>
            </a:gradFill>
            <a:ln w="9525" cap="rnd">
              <a:noFill/>
              <a:round/>
              <a:headEnd/>
              <a:tailEnd/>
            </a:ln>
          </p:spPr>
          <p:txBody>
            <a:bodyPr/>
            <a:lstStyle/>
            <a:p>
              <a:endParaRPr lang="en-US"/>
            </a:p>
          </p:txBody>
        </p:sp>
        <p:sp>
          <p:nvSpPr>
            <p:cNvPr id="23611" name="Freeform 161"/>
            <p:cNvSpPr>
              <a:spLocks/>
            </p:cNvSpPr>
            <p:nvPr/>
          </p:nvSpPr>
          <p:spPr bwMode="gray">
            <a:xfrm>
              <a:off x="2485" y="86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FFFFFF"/>
                </a:gs>
                <a:gs pos="100000">
                  <a:srgbClr val="CC3300"/>
                </a:gs>
              </a:gsLst>
              <a:path path="rect">
                <a:fillToRect l="50000" t="50000" r="50000" b="50000"/>
              </a:path>
            </a:gradFill>
            <a:ln w="9525" cap="rnd">
              <a:noFill/>
              <a:round/>
              <a:headEnd/>
              <a:tailEnd/>
            </a:ln>
          </p:spPr>
          <p:txBody>
            <a:bodyPr/>
            <a:lstStyle/>
            <a:p>
              <a:endParaRPr lang="en-US"/>
            </a:p>
          </p:txBody>
        </p:sp>
      </p:grpSp>
      <p:grpSp>
        <p:nvGrpSpPr>
          <p:cNvPr id="23586" name="Group 167"/>
          <p:cNvGrpSpPr>
            <a:grpSpLocks/>
          </p:cNvGrpSpPr>
          <p:nvPr/>
        </p:nvGrpSpPr>
        <p:grpSpPr bwMode="auto">
          <a:xfrm>
            <a:off x="4495800" y="2743200"/>
            <a:ext cx="833438" cy="762000"/>
            <a:chOff x="672" y="624"/>
            <a:chExt cx="525" cy="480"/>
          </a:xfrm>
        </p:grpSpPr>
        <p:sp>
          <p:nvSpPr>
            <p:cNvPr id="23604" name="Freeform 168"/>
            <p:cNvSpPr>
              <a:spLocks/>
            </p:cNvSpPr>
            <p:nvPr/>
          </p:nvSpPr>
          <p:spPr bwMode="gray">
            <a:xfrm>
              <a:off x="672" y="624"/>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05" name="Freeform 169"/>
            <p:cNvSpPr>
              <a:spLocks/>
            </p:cNvSpPr>
            <p:nvPr/>
          </p:nvSpPr>
          <p:spPr bwMode="gray">
            <a:xfrm>
              <a:off x="744" y="689"/>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9966FF"/>
                </a:gs>
              </a:gsLst>
              <a:path path="rect">
                <a:fillToRect l="50000" t="50000" r="50000" b="50000"/>
              </a:path>
            </a:gradFill>
            <a:ln w="9525" cap="rnd">
              <a:noFill/>
              <a:round/>
              <a:headEnd/>
              <a:tailEnd/>
            </a:ln>
          </p:spPr>
          <p:txBody>
            <a:bodyPr/>
            <a:lstStyle/>
            <a:p>
              <a:endParaRPr lang="en-US"/>
            </a:p>
          </p:txBody>
        </p:sp>
        <p:sp>
          <p:nvSpPr>
            <p:cNvPr id="23606" name="Freeform 170"/>
            <p:cNvSpPr>
              <a:spLocks/>
            </p:cNvSpPr>
            <p:nvPr/>
          </p:nvSpPr>
          <p:spPr bwMode="gray">
            <a:xfrm>
              <a:off x="800" y="698"/>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07" name="Freeform 171"/>
            <p:cNvSpPr>
              <a:spLocks/>
            </p:cNvSpPr>
            <p:nvPr/>
          </p:nvSpPr>
          <p:spPr bwMode="gray">
            <a:xfrm>
              <a:off x="901" y="821"/>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23587" name="Group 172"/>
          <p:cNvGrpSpPr>
            <a:grpSpLocks/>
          </p:cNvGrpSpPr>
          <p:nvPr/>
        </p:nvGrpSpPr>
        <p:grpSpPr bwMode="auto">
          <a:xfrm>
            <a:off x="5105400" y="3429000"/>
            <a:ext cx="833438" cy="762000"/>
            <a:chOff x="2400" y="1968"/>
            <a:chExt cx="525" cy="480"/>
          </a:xfrm>
        </p:grpSpPr>
        <p:sp>
          <p:nvSpPr>
            <p:cNvPr id="23600" name="Freeform 173"/>
            <p:cNvSpPr>
              <a:spLocks/>
            </p:cNvSpPr>
            <p:nvPr/>
          </p:nvSpPr>
          <p:spPr bwMode="gray">
            <a:xfrm>
              <a:off x="2400" y="1968"/>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601" name="Freeform 174"/>
            <p:cNvSpPr>
              <a:spLocks/>
            </p:cNvSpPr>
            <p:nvPr/>
          </p:nvSpPr>
          <p:spPr bwMode="gray">
            <a:xfrm>
              <a:off x="2472" y="2033"/>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1">
              <a:gsLst>
                <a:gs pos="0">
                  <a:srgbClr val="FFFFFF"/>
                </a:gs>
                <a:gs pos="100000">
                  <a:schemeClr val="accent1"/>
                </a:gs>
              </a:gsLst>
              <a:path path="rect">
                <a:fillToRect l="50000" t="50000" r="50000" b="50000"/>
              </a:path>
            </a:gradFill>
            <a:ln w="9525" cap="rnd">
              <a:noFill/>
              <a:round/>
              <a:headEnd/>
              <a:tailEnd/>
            </a:ln>
          </p:spPr>
          <p:txBody>
            <a:bodyPr/>
            <a:lstStyle/>
            <a:p>
              <a:endParaRPr lang="en-US"/>
            </a:p>
          </p:txBody>
        </p:sp>
        <p:sp>
          <p:nvSpPr>
            <p:cNvPr id="23602" name="Freeform 175"/>
            <p:cNvSpPr>
              <a:spLocks/>
            </p:cNvSpPr>
            <p:nvPr/>
          </p:nvSpPr>
          <p:spPr bwMode="gray">
            <a:xfrm>
              <a:off x="2528" y="2042"/>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1">
              <a:gsLst>
                <a:gs pos="0">
                  <a:srgbClr val="FFFFFF"/>
                </a:gs>
                <a:gs pos="100000">
                  <a:schemeClr val="hlink"/>
                </a:gs>
              </a:gsLst>
              <a:path path="rect">
                <a:fillToRect l="50000" t="50000" r="50000" b="50000"/>
              </a:path>
            </a:gradFill>
            <a:ln w="9525" cap="rnd">
              <a:noFill/>
              <a:round/>
              <a:headEnd/>
              <a:tailEnd/>
            </a:ln>
          </p:spPr>
          <p:txBody>
            <a:bodyPr/>
            <a:lstStyle/>
            <a:p>
              <a:endParaRPr lang="en-US"/>
            </a:p>
          </p:txBody>
        </p:sp>
        <p:sp>
          <p:nvSpPr>
            <p:cNvPr id="23603" name="Freeform 176"/>
            <p:cNvSpPr>
              <a:spLocks/>
            </p:cNvSpPr>
            <p:nvPr/>
          </p:nvSpPr>
          <p:spPr bwMode="gray">
            <a:xfrm>
              <a:off x="2629" y="2165"/>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w="9525" cap="rnd">
              <a:noFill/>
              <a:round/>
              <a:headEnd/>
              <a:tailEnd/>
            </a:ln>
          </p:spPr>
          <p:txBody>
            <a:bodyPr/>
            <a:lstStyle/>
            <a:p>
              <a:endParaRPr lang="en-US"/>
            </a:p>
          </p:txBody>
        </p:sp>
      </p:grpSp>
      <p:grpSp>
        <p:nvGrpSpPr>
          <p:cNvPr id="23588" name="Group 177"/>
          <p:cNvGrpSpPr>
            <a:grpSpLocks/>
          </p:cNvGrpSpPr>
          <p:nvPr/>
        </p:nvGrpSpPr>
        <p:grpSpPr bwMode="auto">
          <a:xfrm>
            <a:off x="4191000" y="2286000"/>
            <a:ext cx="833438" cy="762000"/>
            <a:chOff x="2256" y="672"/>
            <a:chExt cx="525" cy="480"/>
          </a:xfrm>
        </p:grpSpPr>
        <p:sp>
          <p:nvSpPr>
            <p:cNvPr id="23596" name="Freeform 178"/>
            <p:cNvSpPr>
              <a:spLocks/>
            </p:cNvSpPr>
            <p:nvPr/>
          </p:nvSpPr>
          <p:spPr bwMode="gray">
            <a:xfrm>
              <a:off x="2256" y="67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597" name="Freeform 179"/>
            <p:cNvSpPr>
              <a:spLocks/>
            </p:cNvSpPr>
            <p:nvPr/>
          </p:nvSpPr>
          <p:spPr bwMode="gray">
            <a:xfrm>
              <a:off x="2328" y="73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FFCC00"/>
                </a:gs>
              </a:gsLst>
              <a:path path="rect">
                <a:fillToRect l="50000" t="50000" r="50000" b="50000"/>
              </a:path>
            </a:gradFill>
            <a:ln w="9525" cap="rnd">
              <a:noFill/>
              <a:round/>
              <a:headEnd/>
              <a:tailEnd/>
            </a:ln>
          </p:spPr>
          <p:txBody>
            <a:bodyPr/>
            <a:lstStyle/>
            <a:p>
              <a:endParaRPr lang="en-US"/>
            </a:p>
          </p:txBody>
        </p:sp>
        <p:sp>
          <p:nvSpPr>
            <p:cNvPr id="23598" name="Freeform 180"/>
            <p:cNvSpPr>
              <a:spLocks/>
            </p:cNvSpPr>
            <p:nvPr/>
          </p:nvSpPr>
          <p:spPr bwMode="gray">
            <a:xfrm>
              <a:off x="2384" y="74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66FF33"/>
                </a:gs>
              </a:gsLst>
              <a:path path="rect">
                <a:fillToRect l="50000" t="50000" r="50000" b="50000"/>
              </a:path>
            </a:gradFill>
            <a:ln w="9525" cap="rnd">
              <a:noFill/>
              <a:round/>
              <a:headEnd/>
              <a:tailEnd/>
            </a:ln>
          </p:spPr>
          <p:txBody>
            <a:bodyPr/>
            <a:lstStyle/>
            <a:p>
              <a:endParaRPr lang="en-US"/>
            </a:p>
          </p:txBody>
        </p:sp>
        <p:sp>
          <p:nvSpPr>
            <p:cNvPr id="23599" name="Freeform 181"/>
            <p:cNvSpPr>
              <a:spLocks/>
            </p:cNvSpPr>
            <p:nvPr/>
          </p:nvSpPr>
          <p:spPr bwMode="gray">
            <a:xfrm>
              <a:off x="2485" y="86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FFFFFF"/>
                </a:gs>
                <a:gs pos="100000">
                  <a:srgbClr val="CC3300"/>
                </a:gs>
              </a:gsLst>
              <a:path path="rect">
                <a:fillToRect l="50000" t="50000" r="50000" b="50000"/>
              </a:path>
            </a:gradFill>
            <a:ln w="9525" cap="rnd">
              <a:noFill/>
              <a:round/>
              <a:headEnd/>
              <a:tailEnd/>
            </a:ln>
          </p:spPr>
          <p:txBody>
            <a:bodyPr/>
            <a:lstStyle/>
            <a:p>
              <a:endParaRPr lang="en-US"/>
            </a:p>
          </p:txBody>
        </p:sp>
      </p:grpSp>
      <p:grpSp>
        <p:nvGrpSpPr>
          <p:cNvPr id="23589" name="Group 182"/>
          <p:cNvGrpSpPr>
            <a:grpSpLocks/>
          </p:cNvGrpSpPr>
          <p:nvPr/>
        </p:nvGrpSpPr>
        <p:grpSpPr bwMode="auto">
          <a:xfrm>
            <a:off x="7924800" y="4953000"/>
            <a:ext cx="833438" cy="762000"/>
            <a:chOff x="2256" y="672"/>
            <a:chExt cx="525" cy="480"/>
          </a:xfrm>
        </p:grpSpPr>
        <p:sp>
          <p:nvSpPr>
            <p:cNvPr id="23592" name="Freeform 183"/>
            <p:cNvSpPr>
              <a:spLocks/>
            </p:cNvSpPr>
            <p:nvPr/>
          </p:nvSpPr>
          <p:spPr bwMode="gray">
            <a:xfrm>
              <a:off x="2256" y="67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n-US"/>
            </a:p>
          </p:txBody>
        </p:sp>
        <p:sp>
          <p:nvSpPr>
            <p:cNvPr id="23593" name="Freeform 184"/>
            <p:cNvSpPr>
              <a:spLocks/>
            </p:cNvSpPr>
            <p:nvPr/>
          </p:nvSpPr>
          <p:spPr bwMode="gray">
            <a:xfrm>
              <a:off x="2328" y="73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FFCC00"/>
                </a:gs>
              </a:gsLst>
              <a:path path="rect">
                <a:fillToRect l="50000" t="50000" r="50000" b="50000"/>
              </a:path>
            </a:gradFill>
            <a:ln w="9525" cap="rnd">
              <a:noFill/>
              <a:round/>
              <a:headEnd/>
              <a:tailEnd/>
            </a:ln>
          </p:spPr>
          <p:txBody>
            <a:bodyPr/>
            <a:lstStyle/>
            <a:p>
              <a:endParaRPr lang="en-US"/>
            </a:p>
          </p:txBody>
        </p:sp>
        <p:sp>
          <p:nvSpPr>
            <p:cNvPr id="23594" name="Freeform 185"/>
            <p:cNvSpPr>
              <a:spLocks/>
            </p:cNvSpPr>
            <p:nvPr/>
          </p:nvSpPr>
          <p:spPr bwMode="gray">
            <a:xfrm>
              <a:off x="2384" y="74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66FF33"/>
                </a:gs>
              </a:gsLst>
              <a:path path="rect">
                <a:fillToRect l="50000" t="50000" r="50000" b="50000"/>
              </a:path>
            </a:gradFill>
            <a:ln w="9525" cap="rnd">
              <a:noFill/>
              <a:round/>
              <a:headEnd/>
              <a:tailEnd/>
            </a:ln>
          </p:spPr>
          <p:txBody>
            <a:bodyPr/>
            <a:lstStyle/>
            <a:p>
              <a:endParaRPr lang="en-US"/>
            </a:p>
          </p:txBody>
        </p:sp>
        <p:sp>
          <p:nvSpPr>
            <p:cNvPr id="23595" name="Freeform 186"/>
            <p:cNvSpPr>
              <a:spLocks/>
            </p:cNvSpPr>
            <p:nvPr/>
          </p:nvSpPr>
          <p:spPr bwMode="gray">
            <a:xfrm>
              <a:off x="2485" y="86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FFFFFF"/>
                </a:gs>
                <a:gs pos="100000">
                  <a:srgbClr val="CC3300"/>
                </a:gs>
              </a:gsLst>
              <a:path path="rect">
                <a:fillToRect l="50000" t="50000" r="50000" b="50000"/>
              </a:path>
            </a:gradFill>
            <a:ln w="9525" cap="rnd">
              <a:noFill/>
              <a:round/>
              <a:headEnd/>
              <a:tailEnd/>
            </a:ln>
          </p:spPr>
          <p:txBody>
            <a:bodyPr/>
            <a:lstStyle/>
            <a:p>
              <a:endParaRPr lang="en-US"/>
            </a:p>
          </p:txBody>
        </p:sp>
      </p:grpSp>
      <p:pic>
        <p:nvPicPr>
          <p:cNvPr id="203958" name="on_thay_cua_chung_em.mp3">
            <a:hlinkClick r:id="" action="ppaction://media"/>
          </p:cNvPr>
          <p:cNvPicPr>
            <a:picLocks noRot="1" noChangeAspect="1" noChangeArrowheads="1"/>
          </p:cNvPicPr>
          <p:nvPr>
            <a:audioFile r:link="rId1"/>
          </p:nvPr>
        </p:nvPicPr>
        <p:blipFill>
          <a:blip r:embed="rId4"/>
          <a:srcRect/>
          <a:stretch>
            <a:fillRect/>
          </a:stretch>
        </p:blipFill>
        <p:spPr bwMode="auto">
          <a:xfrm>
            <a:off x="4419600" y="3276600"/>
            <a:ext cx="304800" cy="304800"/>
          </a:xfrm>
          <a:prstGeom prst="rect">
            <a:avLst/>
          </a:prstGeom>
          <a:noFill/>
          <a:ln w="9525">
            <a:noFill/>
            <a:miter lim="800000"/>
            <a:headEnd/>
            <a:tailEnd/>
          </a:ln>
        </p:spPr>
      </p:pic>
      <p:sp>
        <p:nvSpPr>
          <p:cNvPr id="203959" name="WordArt 183"/>
          <p:cNvSpPr>
            <a:spLocks noChangeArrowheads="1" noChangeShapeType="1" noTextEdit="1"/>
          </p:cNvSpPr>
          <p:nvPr/>
        </p:nvSpPr>
        <p:spPr bwMode="auto">
          <a:xfrm>
            <a:off x="152400" y="838200"/>
            <a:ext cx="8382000" cy="5029200"/>
          </a:xfrm>
          <a:prstGeom prst="rect">
            <a:avLst/>
          </a:prstGeom>
        </p:spPr>
        <p:txBody>
          <a:bodyPr wrap="none" fromWordArt="1">
            <a:prstTxWarp prst="textCascadeUp">
              <a:avLst>
                <a:gd name="adj" fmla="val 44444"/>
              </a:avLst>
            </a:prstTxWarp>
            <a:scene3d>
              <a:camera prst="legacyPerspectiveFront">
                <a:rot lat="20519964"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Times New Roman"/>
                <a:cs typeface="Times New Roman"/>
              </a:rPr>
              <a:t>Chúc các em </a:t>
            </a:r>
          </a:p>
          <a:p>
            <a:pPr algn="ctr"/>
            <a:r>
              <a:rPr lang="en-US" sz="3600" kern="10">
                <a:ln w="9525">
                  <a:round/>
                  <a:headEnd/>
                  <a:tailEnd/>
                </a:ln>
                <a:gradFill rotWithShape="1">
                  <a:gsLst>
                    <a:gs pos="0">
                      <a:srgbClr val="FFE701"/>
                    </a:gs>
                    <a:gs pos="100000">
                      <a:srgbClr val="FE3E02"/>
                    </a:gs>
                  </a:gsLst>
                  <a:lin ang="5400000" scaled="1"/>
                </a:gradFill>
                <a:latin typeface="Times New Roman"/>
                <a:cs typeface="Times New Roman"/>
              </a:rPr>
              <a:t>có tiết học vui, bổ ích và lý thú.</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1"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0-#ppt_h/2"/>
                                          </p:val>
                                        </p:tav>
                                        <p:tav tm="100000">
                                          <p:val>
                                            <p:strVal val="#ppt_y"/>
                                          </p:val>
                                        </p:tav>
                                      </p:tavLst>
                                    </p:anim>
                                  </p:childTnLst>
                                </p:cTn>
                              </p:par>
                              <p:par>
                                <p:cTn id="14" presetID="2" presetClass="entr" presetSubtype="1" fill="hold" nodeType="with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ppt_x"/>
                                          </p:val>
                                        </p:tav>
                                        <p:tav tm="100000">
                                          <p:val>
                                            <p:strVal val="#ppt_x"/>
                                          </p:val>
                                        </p:tav>
                                      </p:tavLst>
                                    </p:anim>
                                    <p:anim calcmode="lin" valueType="num">
                                      <p:cBhvr additive="base">
                                        <p:cTn id="17" dur="500" fill="hold"/>
                                        <p:tgtEl>
                                          <p:spTgt spid="4"/>
                                        </p:tgtEl>
                                        <p:attrNameLst>
                                          <p:attrName>ppt_y</p:attrName>
                                        </p:attrNameLst>
                                      </p:cBhvr>
                                      <p:tavLst>
                                        <p:tav tm="0">
                                          <p:val>
                                            <p:strVal val="0-#ppt_h/2"/>
                                          </p:val>
                                        </p:tav>
                                        <p:tav tm="100000">
                                          <p:val>
                                            <p:strVal val="#ppt_y"/>
                                          </p:val>
                                        </p:tav>
                                      </p:tavLst>
                                    </p:anim>
                                  </p:childTnLst>
                                </p:cTn>
                              </p:par>
                              <p:par>
                                <p:cTn id="18" presetID="2" presetClass="entr" presetSubtype="1" fill="hold" nodeType="with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ppt_x"/>
                                          </p:val>
                                        </p:tav>
                                        <p:tav tm="100000">
                                          <p:val>
                                            <p:strVal val="#ppt_x"/>
                                          </p:val>
                                        </p:tav>
                                      </p:tavLst>
                                    </p:anim>
                                    <p:anim calcmode="lin" valueType="num">
                                      <p:cBhvr additive="base">
                                        <p:cTn id="21" dur="500" fill="hold"/>
                                        <p:tgtEl>
                                          <p:spTgt spid="5"/>
                                        </p:tgtEl>
                                        <p:attrNameLst>
                                          <p:attrName>ppt_y</p:attrName>
                                        </p:attrNameLst>
                                      </p:cBhvr>
                                      <p:tavLst>
                                        <p:tav tm="0">
                                          <p:val>
                                            <p:strVal val="0-#ppt_h/2"/>
                                          </p:val>
                                        </p:tav>
                                        <p:tav tm="100000">
                                          <p:val>
                                            <p:strVal val="#ppt_y"/>
                                          </p:val>
                                        </p:tav>
                                      </p:tavLst>
                                    </p:anim>
                                  </p:childTnLst>
                                </p:cTn>
                              </p:par>
                              <p:par>
                                <p:cTn id="22" presetID="2" presetClass="entr" presetSubtype="1" fill="hold" nodeType="with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ppt_x"/>
                                          </p:val>
                                        </p:tav>
                                        <p:tav tm="100000">
                                          <p:val>
                                            <p:strVal val="#ppt_x"/>
                                          </p:val>
                                        </p:tav>
                                      </p:tavLst>
                                    </p:anim>
                                    <p:anim calcmode="lin" valueType="num">
                                      <p:cBhvr additive="base">
                                        <p:cTn id="25" dur="500" fill="hold"/>
                                        <p:tgtEl>
                                          <p:spTgt spid="6"/>
                                        </p:tgtEl>
                                        <p:attrNameLst>
                                          <p:attrName>ppt_y</p:attrName>
                                        </p:attrNameLst>
                                      </p:cBhvr>
                                      <p:tavLst>
                                        <p:tav tm="0">
                                          <p:val>
                                            <p:strVal val="0-#ppt_h/2"/>
                                          </p:val>
                                        </p:tav>
                                        <p:tav tm="100000">
                                          <p:val>
                                            <p:strVal val="#ppt_y"/>
                                          </p:val>
                                        </p:tav>
                                      </p:tavLst>
                                    </p:anim>
                                  </p:childTnLst>
                                </p:cTn>
                              </p:par>
                              <p:par>
                                <p:cTn id="26" presetID="2" presetClass="entr" presetSubtype="1" fill="hold" nodeType="with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ppt_x"/>
                                          </p:val>
                                        </p:tav>
                                        <p:tav tm="100000">
                                          <p:val>
                                            <p:strVal val="#ppt_x"/>
                                          </p:val>
                                        </p:tav>
                                      </p:tavLst>
                                    </p:anim>
                                    <p:anim calcmode="lin" valueType="num">
                                      <p:cBhvr additive="base">
                                        <p:cTn id="29" dur="500" fill="hold"/>
                                        <p:tgtEl>
                                          <p:spTgt spid="7"/>
                                        </p:tgtEl>
                                        <p:attrNameLst>
                                          <p:attrName>ppt_y</p:attrName>
                                        </p:attrNameLst>
                                      </p:cBhvr>
                                      <p:tavLst>
                                        <p:tav tm="0">
                                          <p:val>
                                            <p:strVal val="0-#ppt_h/2"/>
                                          </p:val>
                                        </p:tav>
                                        <p:tav tm="100000">
                                          <p:val>
                                            <p:strVal val="#ppt_y"/>
                                          </p:val>
                                        </p:tav>
                                      </p:tavLst>
                                    </p:anim>
                                  </p:childTnLst>
                                </p:cTn>
                              </p:par>
                              <p:par>
                                <p:cTn id="30" presetID="2" presetClass="entr" presetSubtype="1" fill="hold" nodeType="with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additive="base">
                                        <p:cTn id="32" dur="500" fill="hold"/>
                                        <p:tgtEl>
                                          <p:spTgt spid="8"/>
                                        </p:tgtEl>
                                        <p:attrNameLst>
                                          <p:attrName>ppt_x</p:attrName>
                                        </p:attrNameLst>
                                      </p:cBhvr>
                                      <p:tavLst>
                                        <p:tav tm="0">
                                          <p:val>
                                            <p:strVal val="#ppt_x"/>
                                          </p:val>
                                        </p:tav>
                                        <p:tav tm="100000">
                                          <p:val>
                                            <p:strVal val="#ppt_x"/>
                                          </p:val>
                                        </p:tav>
                                      </p:tavLst>
                                    </p:anim>
                                    <p:anim calcmode="lin" valueType="num">
                                      <p:cBhvr additive="base">
                                        <p:cTn id="33" dur="500" fill="hold"/>
                                        <p:tgtEl>
                                          <p:spTgt spid="8"/>
                                        </p:tgtEl>
                                        <p:attrNameLst>
                                          <p:attrName>ppt_y</p:attrName>
                                        </p:attrNameLst>
                                      </p:cBhvr>
                                      <p:tavLst>
                                        <p:tav tm="0">
                                          <p:val>
                                            <p:strVal val="0-#ppt_h/2"/>
                                          </p:val>
                                        </p:tav>
                                        <p:tav tm="100000">
                                          <p:val>
                                            <p:strVal val="#ppt_y"/>
                                          </p:val>
                                        </p:tav>
                                      </p:tavLst>
                                    </p:anim>
                                  </p:childTnLst>
                                </p:cTn>
                              </p:par>
                              <p:par>
                                <p:cTn id="34" presetID="2" presetClass="entr" presetSubtype="1" fill="hold" nodeType="with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additive="base">
                                        <p:cTn id="36" dur="500" fill="hold"/>
                                        <p:tgtEl>
                                          <p:spTgt spid="9"/>
                                        </p:tgtEl>
                                        <p:attrNameLst>
                                          <p:attrName>ppt_x</p:attrName>
                                        </p:attrNameLst>
                                      </p:cBhvr>
                                      <p:tavLst>
                                        <p:tav tm="0">
                                          <p:val>
                                            <p:strVal val="#ppt_x"/>
                                          </p:val>
                                        </p:tav>
                                        <p:tav tm="100000">
                                          <p:val>
                                            <p:strVal val="#ppt_x"/>
                                          </p:val>
                                        </p:tav>
                                      </p:tavLst>
                                    </p:anim>
                                    <p:anim calcmode="lin" valueType="num">
                                      <p:cBhvr additive="base">
                                        <p:cTn id="37" dur="500" fill="hold"/>
                                        <p:tgtEl>
                                          <p:spTgt spid="9"/>
                                        </p:tgtEl>
                                        <p:attrNameLst>
                                          <p:attrName>ppt_y</p:attrName>
                                        </p:attrNameLst>
                                      </p:cBhvr>
                                      <p:tavLst>
                                        <p:tav tm="0">
                                          <p:val>
                                            <p:strVal val="0-#ppt_h/2"/>
                                          </p:val>
                                        </p:tav>
                                        <p:tav tm="100000">
                                          <p:val>
                                            <p:strVal val="#ppt_y"/>
                                          </p:val>
                                        </p:tav>
                                      </p:tavLst>
                                    </p:anim>
                                  </p:childTnLst>
                                </p:cTn>
                              </p:par>
                              <p:par>
                                <p:cTn id="38" presetID="2" presetClass="entr" presetSubtype="1" fill="hold" nodeType="withEffect">
                                  <p:stCondLst>
                                    <p:cond delay="0"/>
                                  </p:stCondLst>
                                  <p:childTnLst>
                                    <p:set>
                                      <p:cBhvr>
                                        <p:cTn id="39" dur="1" fill="hold">
                                          <p:stCondLst>
                                            <p:cond delay="0"/>
                                          </p:stCondLst>
                                        </p:cTn>
                                        <p:tgtEl>
                                          <p:spTgt spid="10"/>
                                        </p:tgtEl>
                                        <p:attrNameLst>
                                          <p:attrName>style.visibility</p:attrName>
                                        </p:attrNameLst>
                                      </p:cBhvr>
                                      <p:to>
                                        <p:strVal val="visible"/>
                                      </p:to>
                                    </p:set>
                                    <p:anim calcmode="lin" valueType="num">
                                      <p:cBhvr additive="base">
                                        <p:cTn id="40" dur="500" fill="hold"/>
                                        <p:tgtEl>
                                          <p:spTgt spid="10"/>
                                        </p:tgtEl>
                                        <p:attrNameLst>
                                          <p:attrName>ppt_x</p:attrName>
                                        </p:attrNameLst>
                                      </p:cBhvr>
                                      <p:tavLst>
                                        <p:tav tm="0">
                                          <p:val>
                                            <p:strVal val="#ppt_x"/>
                                          </p:val>
                                        </p:tav>
                                        <p:tav tm="100000">
                                          <p:val>
                                            <p:strVal val="#ppt_x"/>
                                          </p:val>
                                        </p:tav>
                                      </p:tavLst>
                                    </p:anim>
                                    <p:anim calcmode="lin" valueType="num">
                                      <p:cBhvr additive="base">
                                        <p:cTn id="41" dur="500" fill="hold"/>
                                        <p:tgtEl>
                                          <p:spTgt spid="10"/>
                                        </p:tgtEl>
                                        <p:attrNameLst>
                                          <p:attrName>ppt_y</p:attrName>
                                        </p:attrNameLst>
                                      </p:cBhvr>
                                      <p:tavLst>
                                        <p:tav tm="0">
                                          <p:val>
                                            <p:strVal val="0-#ppt_h/2"/>
                                          </p:val>
                                        </p:tav>
                                        <p:tav tm="100000">
                                          <p:val>
                                            <p:strVal val="#ppt_y"/>
                                          </p:val>
                                        </p:tav>
                                      </p:tavLst>
                                    </p:anim>
                                  </p:childTnLst>
                                </p:cTn>
                              </p:par>
                              <p:par>
                                <p:cTn id="42" presetID="2" presetClass="entr" presetSubtype="1" fill="hold" nodeType="withEffect">
                                  <p:stCondLst>
                                    <p:cond delay="0"/>
                                  </p:stCondLst>
                                  <p:childTnLst>
                                    <p:set>
                                      <p:cBhvr>
                                        <p:cTn id="43" dur="1" fill="hold">
                                          <p:stCondLst>
                                            <p:cond delay="0"/>
                                          </p:stCondLst>
                                        </p:cTn>
                                        <p:tgtEl>
                                          <p:spTgt spid="11"/>
                                        </p:tgtEl>
                                        <p:attrNameLst>
                                          <p:attrName>style.visibility</p:attrName>
                                        </p:attrNameLst>
                                      </p:cBhvr>
                                      <p:to>
                                        <p:strVal val="visible"/>
                                      </p:to>
                                    </p:set>
                                    <p:anim calcmode="lin" valueType="num">
                                      <p:cBhvr additive="base">
                                        <p:cTn id="44" dur="500" fill="hold"/>
                                        <p:tgtEl>
                                          <p:spTgt spid="11"/>
                                        </p:tgtEl>
                                        <p:attrNameLst>
                                          <p:attrName>ppt_x</p:attrName>
                                        </p:attrNameLst>
                                      </p:cBhvr>
                                      <p:tavLst>
                                        <p:tav tm="0">
                                          <p:val>
                                            <p:strVal val="#ppt_x"/>
                                          </p:val>
                                        </p:tav>
                                        <p:tav tm="100000">
                                          <p:val>
                                            <p:strVal val="#ppt_x"/>
                                          </p:val>
                                        </p:tav>
                                      </p:tavLst>
                                    </p:anim>
                                    <p:anim calcmode="lin" valueType="num">
                                      <p:cBhvr additive="base">
                                        <p:cTn id="45" dur="500" fill="hold"/>
                                        <p:tgtEl>
                                          <p:spTgt spid="11"/>
                                        </p:tgtEl>
                                        <p:attrNameLst>
                                          <p:attrName>ppt_y</p:attrName>
                                        </p:attrNameLst>
                                      </p:cBhvr>
                                      <p:tavLst>
                                        <p:tav tm="0">
                                          <p:val>
                                            <p:strVal val="0-#ppt_h/2"/>
                                          </p:val>
                                        </p:tav>
                                        <p:tav tm="100000">
                                          <p:val>
                                            <p:strVal val="#ppt_y"/>
                                          </p:val>
                                        </p:tav>
                                      </p:tavLst>
                                    </p:anim>
                                  </p:childTnLst>
                                </p:cTn>
                              </p:par>
                              <p:par>
                                <p:cTn id="46" presetID="2" presetClass="entr" presetSubtype="1" fill="hold" nodeType="withEffect">
                                  <p:stCondLst>
                                    <p:cond delay="0"/>
                                  </p:stCondLst>
                                  <p:childTnLst>
                                    <p:set>
                                      <p:cBhvr>
                                        <p:cTn id="47" dur="1" fill="hold">
                                          <p:stCondLst>
                                            <p:cond delay="0"/>
                                          </p:stCondLst>
                                        </p:cTn>
                                        <p:tgtEl>
                                          <p:spTgt spid="12"/>
                                        </p:tgtEl>
                                        <p:attrNameLst>
                                          <p:attrName>style.visibility</p:attrName>
                                        </p:attrNameLst>
                                      </p:cBhvr>
                                      <p:to>
                                        <p:strVal val="visible"/>
                                      </p:to>
                                    </p:set>
                                    <p:anim calcmode="lin" valueType="num">
                                      <p:cBhvr additive="base">
                                        <p:cTn id="48" dur="500" fill="hold"/>
                                        <p:tgtEl>
                                          <p:spTgt spid="12"/>
                                        </p:tgtEl>
                                        <p:attrNameLst>
                                          <p:attrName>ppt_x</p:attrName>
                                        </p:attrNameLst>
                                      </p:cBhvr>
                                      <p:tavLst>
                                        <p:tav tm="0">
                                          <p:val>
                                            <p:strVal val="#ppt_x"/>
                                          </p:val>
                                        </p:tav>
                                        <p:tav tm="100000">
                                          <p:val>
                                            <p:strVal val="#ppt_x"/>
                                          </p:val>
                                        </p:tav>
                                      </p:tavLst>
                                    </p:anim>
                                    <p:anim calcmode="lin" valueType="num">
                                      <p:cBhvr additive="base">
                                        <p:cTn id="49" dur="500" fill="hold"/>
                                        <p:tgtEl>
                                          <p:spTgt spid="12"/>
                                        </p:tgtEl>
                                        <p:attrNameLst>
                                          <p:attrName>ppt_y</p:attrName>
                                        </p:attrNameLst>
                                      </p:cBhvr>
                                      <p:tavLst>
                                        <p:tav tm="0">
                                          <p:val>
                                            <p:strVal val="0-#ppt_h/2"/>
                                          </p:val>
                                        </p:tav>
                                        <p:tav tm="100000">
                                          <p:val>
                                            <p:strVal val="#ppt_y"/>
                                          </p:val>
                                        </p:tav>
                                      </p:tavLst>
                                    </p:anim>
                                  </p:childTnLst>
                                </p:cTn>
                              </p:par>
                              <p:par>
                                <p:cTn id="50" presetID="2" presetClass="entr" presetSubtype="1" fill="hold" nodeType="withEffect">
                                  <p:stCondLst>
                                    <p:cond delay="0"/>
                                  </p:stCondLst>
                                  <p:childTnLst>
                                    <p:set>
                                      <p:cBhvr>
                                        <p:cTn id="51" dur="1" fill="hold">
                                          <p:stCondLst>
                                            <p:cond delay="0"/>
                                          </p:stCondLst>
                                        </p:cTn>
                                        <p:tgtEl>
                                          <p:spTgt spid="13"/>
                                        </p:tgtEl>
                                        <p:attrNameLst>
                                          <p:attrName>style.visibility</p:attrName>
                                        </p:attrNameLst>
                                      </p:cBhvr>
                                      <p:to>
                                        <p:strVal val="visible"/>
                                      </p:to>
                                    </p:set>
                                    <p:anim calcmode="lin" valueType="num">
                                      <p:cBhvr additive="base">
                                        <p:cTn id="52" dur="500" fill="hold"/>
                                        <p:tgtEl>
                                          <p:spTgt spid="13"/>
                                        </p:tgtEl>
                                        <p:attrNameLst>
                                          <p:attrName>ppt_x</p:attrName>
                                        </p:attrNameLst>
                                      </p:cBhvr>
                                      <p:tavLst>
                                        <p:tav tm="0">
                                          <p:val>
                                            <p:strVal val="#ppt_x"/>
                                          </p:val>
                                        </p:tav>
                                        <p:tav tm="100000">
                                          <p:val>
                                            <p:strVal val="#ppt_x"/>
                                          </p:val>
                                        </p:tav>
                                      </p:tavLst>
                                    </p:anim>
                                    <p:anim calcmode="lin" valueType="num">
                                      <p:cBhvr additive="base">
                                        <p:cTn id="53" dur="500" fill="hold"/>
                                        <p:tgtEl>
                                          <p:spTgt spid="13"/>
                                        </p:tgtEl>
                                        <p:attrNameLst>
                                          <p:attrName>ppt_y</p:attrName>
                                        </p:attrNameLst>
                                      </p:cBhvr>
                                      <p:tavLst>
                                        <p:tav tm="0">
                                          <p:val>
                                            <p:strVal val="0-#ppt_h/2"/>
                                          </p:val>
                                        </p:tav>
                                        <p:tav tm="100000">
                                          <p:val>
                                            <p:strVal val="#ppt_y"/>
                                          </p:val>
                                        </p:tav>
                                      </p:tavLst>
                                    </p:anim>
                                  </p:childTnLst>
                                </p:cTn>
                              </p:par>
                              <p:par>
                                <p:cTn id="54" presetID="2" presetClass="entr" presetSubtype="1" fill="hold" nodeType="withEffect">
                                  <p:stCondLst>
                                    <p:cond delay="0"/>
                                  </p:stCondLst>
                                  <p:childTnLst>
                                    <p:set>
                                      <p:cBhvr>
                                        <p:cTn id="55" dur="1" fill="hold">
                                          <p:stCondLst>
                                            <p:cond delay="0"/>
                                          </p:stCondLst>
                                        </p:cTn>
                                        <p:tgtEl>
                                          <p:spTgt spid="14"/>
                                        </p:tgtEl>
                                        <p:attrNameLst>
                                          <p:attrName>style.visibility</p:attrName>
                                        </p:attrNameLst>
                                      </p:cBhvr>
                                      <p:to>
                                        <p:strVal val="visible"/>
                                      </p:to>
                                    </p:set>
                                    <p:anim calcmode="lin" valueType="num">
                                      <p:cBhvr additive="base">
                                        <p:cTn id="56" dur="500" fill="hold"/>
                                        <p:tgtEl>
                                          <p:spTgt spid="14"/>
                                        </p:tgtEl>
                                        <p:attrNameLst>
                                          <p:attrName>ppt_x</p:attrName>
                                        </p:attrNameLst>
                                      </p:cBhvr>
                                      <p:tavLst>
                                        <p:tav tm="0">
                                          <p:val>
                                            <p:strVal val="#ppt_x"/>
                                          </p:val>
                                        </p:tav>
                                        <p:tav tm="100000">
                                          <p:val>
                                            <p:strVal val="#ppt_x"/>
                                          </p:val>
                                        </p:tav>
                                      </p:tavLst>
                                    </p:anim>
                                    <p:anim calcmode="lin" valueType="num">
                                      <p:cBhvr additive="base">
                                        <p:cTn id="57" dur="500" fill="hold"/>
                                        <p:tgtEl>
                                          <p:spTgt spid="14"/>
                                        </p:tgtEl>
                                        <p:attrNameLst>
                                          <p:attrName>ppt_y</p:attrName>
                                        </p:attrNameLst>
                                      </p:cBhvr>
                                      <p:tavLst>
                                        <p:tav tm="0">
                                          <p:val>
                                            <p:strVal val="0-#ppt_h/2"/>
                                          </p:val>
                                        </p:tav>
                                        <p:tav tm="100000">
                                          <p:val>
                                            <p:strVal val="#ppt_y"/>
                                          </p:val>
                                        </p:tav>
                                      </p:tavLst>
                                    </p:anim>
                                  </p:childTnLst>
                                </p:cTn>
                              </p:par>
                              <p:par>
                                <p:cTn id="58" presetID="2" presetClass="entr" presetSubtype="1" fill="hold" nodeType="withEffect">
                                  <p:stCondLst>
                                    <p:cond delay="0"/>
                                  </p:stCondLst>
                                  <p:childTnLst>
                                    <p:set>
                                      <p:cBhvr>
                                        <p:cTn id="59" dur="1" fill="hold">
                                          <p:stCondLst>
                                            <p:cond delay="0"/>
                                          </p:stCondLst>
                                        </p:cTn>
                                        <p:tgtEl>
                                          <p:spTgt spid="15"/>
                                        </p:tgtEl>
                                        <p:attrNameLst>
                                          <p:attrName>style.visibility</p:attrName>
                                        </p:attrNameLst>
                                      </p:cBhvr>
                                      <p:to>
                                        <p:strVal val="visible"/>
                                      </p:to>
                                    </p:set>
                                    <p:anim calcmode="lin" valueType="num">
                                      <p:cBhvr additive="base">
                                        <p:cTn id="60" dur="500" fill="hold"/>
                                        <p:tgtEl>
                                          <p:spTgt spid="15"/>
                                        </p:tgtEl>
                                        <p:attrNameLst>
                                          <p:attrName>ppt_x</p:attrName>
                                        </p:attrNameLst>
                                      </p:cBhvr>
                                      <p:tavLst>
                                        <p:tav tm="0">
                                          <p:val>
                                            <p:strVal val="#ppt_x"/>
                                          </p:val>
                                        </p:tav>
                                        <p:tav tm="100000">
                                          <p:val>
                                            <p:strVal val="#ppt_x"/>
                                          </p:val>
                                        </p:tav>
                                      </p:tavLst>
                                    </p:anim>
                                    <p:anim calcmode="lin" valueType="num">
                                      <p:cBhvr additive="base">
                                        <p:cTn id="61" dur="500" fill="hold"/>
                                        <p:tgtEl>
                                          <p:spTgt spid="15"/>
                                        </p:tgtEl>
                                        <p:attrNameLst>
                                          <p:attrName>ppt_y</p:attrName>
                                        </p:attrNameLst>
                                      </p:cBhvr>
                                      <p:tavLst>
                                        <p:tav tm="0">
                                          <p:val>
                                            <p:strVal val="0-#ppt_h/2"/>
                                          </p:val>
                                        </p:tav>
                                        <p:tav tm="100000">
                                          <p:val>
                                            <p:strVal val="#ppt_y"/>
                                          </p:val>
                                        </p:tav>
                                      </p:tavLst>
                                    </p:anim>
                                  </p:childTnLst>
                                </p:cTn>
                              </p:par>
                              <p:par>
                                <p:cTn id="62" presetID="2" presetClass="entr" presetSubtype="1" fill="hold" nodeType="withEffect">
                                  <p:stCondLst>
                                    <p:cond delay="0"/>
                                  </p:stCondLst>
                                  <p:childTnLst>
                                    <p:set>
                                      <p:cBhvr>
                                        <p:cTn id="63" dur="1" fill="hold">
                                          <p:stCondLst>
                                            <p:cond delay="0"/>
                                          </p:stCondLst>
                                        </p:cTn>
                                        <p:tgtEl>
                                          <p:spTgt spid="16"/>
                                        </p:tgtEl>
                                        <p:attrNameLst>
                                          <p:attrName>style.visibility</p:attrName>
                                        </p:attrNameLst>
                                      </p:cBhvr>
                                      <p:to>
                                        <p:strVal val="visible"/>
                                      </p:to>
                                    </p:set>
                                    <p:anim calcmode="lin" valueType="num">
                                      <p:cBhvr additive="base">
                                        <p:cTn id="64" dur="500" fill="hold"/>
                                        <p:tgtEl>
                                          <p:spTgt spid="16"/>
                                        </p:tgtEl>
                                        <p:attrNameLst>
                                          <p:attrName>ppt_x</p:attrName>
                                        </p:attrNameLst>
                                      </p:cBhvr>
                                      <p:tavLst>
                                        <p:tav tm="0">
                                          <p:val>
                                            <p:strVal val="#ppt_x"/>
                                          </p:val>
                                        </p:tav>
                                        <p:tav tm="100000">
                                          <p:val>
                                            <p:strVal val="#ppt_x"/>
                                          </p:val>
                                        </p:tav>
                                      </p:tavLst>
                                    </p:anim>
                                    <p:anim calcmode="lin" valueType="num">
                                      <p:cBhvr additive="base">
                                        <p:cTn id="65" dur="500" fill="hold"/>
                                        <p:tgtEl>
                                          <p:spTgt spid="16"/>
                                        </p:tgtEl>
                                        <p:attrNameLst>
                                          <p:attrName>ppt_y</p:attrName>
                                        </p:attrNameLst>
                                      </p:cBhvr>
                                      <p:tavLst>
                                        <p:tav tm="0">
                                          <p:val>
                                            <p:strVal val="0-#ppt_h/2"/>
                                          </p:val>
                                        </p:tav>
                                        <p:tav tm="100000">
                                          <p:val>
                                            <p:strVal val="#ppt_y"/>
                                          </p:val>
                                        </p:tav>
                                      </p:tavLst>
                                    </p:anim>
                                  </p:childTnLst>
                                </p:cTn>
                              </p:par>
                              <p:par>
                                <p:cTn id="66" presetID="2" presetClass="entr" presetSubtype="1" fill="hold" nodeType="withEffect">
                                  <p:stCondLst>
                                    <p:cond delay="0"/>
                                  </p:stCondLst>
                                  <p:childTnLst>
                                    <p:set>
                                      <p:cBhvr>
                                        <p:cTn id="67" dur="1" fill="hold">
                                          <p:stCondLst>
                                            <p:cond delay="0"/>
                                          </p:stCondLst>
                                        </p:cTn>
                                        <p:tgtEl>
                                          <p:spTgt spid="17"/>
                                        </p:tgtEl>
                                        <p:attrNameLst>
                                          <p:attrName>style.visibility</p:attrName>
                                        </p:attrNameLst>
                                      </p:cBhvr>
                                      <p:to>
                                        <p:strVal val="visible"/>
                                      </p:to>
                                    </p:set>
                                    <p:anim calcmode="lin" valueType="num">
                                      <p:cBhvr additive="base">
                                        <p:cTn id="68" dur="500" fill="hold"/>
                                        <p:tgtEl>
                                          <p:spTgt spid="17"/>
                                        </p:tgtEl>
                                        <p:attrNameLst>
                                          <p:attrName>ppt_x</p:attrName>
                                        </p:attrNameLst>
                                      </p:cBhvr>
                                      <p:tavLst>
                                        <p:tav tm="0">
                                          <p:val>
                                            <p:strVal val="#ppt_x"/>
                                          </p:val>
                                        </p:tav>
                                        <p:tav tm="100000">
                                          <p:val>
                                            <p:strVal val="#ppt_x"/>
                                          </p:val>
                                        </p:tav>
                                      </p:tavLst>
                                    </p:anim>
                                    <p:anim calcmode="lin" valueType="num">
                                      <p:cBhvr additive="base">
                                        <p:cTn id="69" dur="500" fill="hold"/>
                                        <p:tgtEl>
                                          <p:spTgt spid="17"/>
                                        </p:tgtEl>
                                        <p:attrNameLst>
                                          <p:attrName>ppt_y</p:attrName>
                                        </p:attrNameLst>
                                      </p:cBhvr>
                                      <p:tavLst>
                                        <p:tav tm="0">
                                          <p:val>
                                            <p:strVal val="0-#ppt_h/2"/>
                                          </p:val>
                                        </p:tav>
                                        <p:tav tm="100000">
                                          <p:val>
                                            <p:strVal val="#ppt_y"/>
                                          </p:val>
                                        </p:tav>
                                      </p:tavLst>
                                    </p:anim>
                                  </p:childTnLst>
                                </p:cTn>
                              </p:par>
                              <p:par>
                                <p:cTn id="70" presetID="2" presetClass="entr" presetSubtype="1" fill="hold" nodeType="withEffect">
                                  <p:stCondLst>
                                    <p:cond delay="0"/>
                                  </p:stCondLst>
                                  <p:childTnLst>
                                    <p:set>
                                      <p:cBhvr>
                                        <p:cTn id="71" dur="1" fill="hold">
                                          <p:stCondLst>
                                            <p:cond delay="0"/>
                                          </p:stCondLst>
                                        </p:cTn>
                                        <p:tgtEl>
                                          <p:spTgt spid="18"/>
                                        </p:tgtEl>
                                        <p:attrNameLst>
                                          <p:attrName>style.visibility</p:attrName>
                                        </p:attrNameLst>
                                      </p:cBhvr>
                                      <p:to>
                                        <p:strVal val="visible"/>
                                      </p:to>
                                    </p:set>
                                    <p:anim calcmode="lin" valueType="num">
                                      <p:cBhvr additive="base">
                                        <p:cTn id="72" dur="500" fill="hold"/>
                                        <p:tgtEl>
                                          <p:spTgt spid="18"/>
                                        </p:tgtEl>
                                        <p:attrNameLst>
                                          <p:attrName>ppt_x</p:attrName>
                                        </p:attrNameLst>
                                      </p:cBhvr>
                                      <p:tavLst>
                                        <p:tav tm="0">
                                          <p:val>
                                            <p:strVal val="#ppt_x"/>
                                          </p:val>
                                        </p:tav>
                                        <p:tav tm="100000">
                                          <p:val>
                                            <p:strVal val="#ppt_x"/>
                                          </p:val>
                                        </p:tav>
                                      </p:tavLst>
                                    </p:anim>
                                    <p:anim calcmode="lin" valueType="num">
                                      <p:cBhvr additive="base">
                                        <p:cTn id="73" dur="500" fill="hold"/>
                                        <p:tgtEl>
                                          <p:spTgt spid="18"/>
                                        </p:tgtEl>
                                        <p:attrNameLst>
                                          <p:attrName>ppt_y</p:attrName>
                                        </p:attrNameLst>
                                      </p:cBhvr>
                                      <p:tavLst>
                                        <p:tav tm="0">
                                          <p:val>
                                            <p:strVal val="0-#ppt_h/2"/>
                                          </p:val>
                                        </p:tav>
                                        <p:tav tm="100000">
                                          <p:val>
                                            <p:strVal val="#ppt_y"/>
                                          </p:val>
                                        </p:tav>
                                      </p:tavLst>
                                    </p:anim>
                                  </p:childTnLst>
                                </p:cTn>
                              </p:par>
                              <p:par>
                                <p:cTn id="74" presetID="2" presetClass="entr" presetSubtype="1" fill="hold" nodeType="withEffect">
                                  <p:stCondLst>
                                    <p:cond delay="0"/>
                                  </p:stCondLst>
                                  <p:childTnLst>
                                    <p:set>
                                      <p:cBhvr>
                                        <p:cTn id="75" dur="1" fill="hold">
                                          <p:stCondLst>
                                            <p:cond delay="0"/>
                                          </p:stCondLst>
                                        </p:cTn>
                                        <p:tgtEl>
                                          <p:spTgt spid="19"/>
                                        </p:tgtEl>
                                        <p:attrNameLst>
                                          <p:attrName>style.visibility</p:attrName>
                                        </p:attrNameLst>
                                      </p:cBhvr>
                                      <p:to>
                                        <p:strVal val="visible"/>
                                      </p:to>
                                    </p:set>
                                    <p:anim calcmode="lin" valueType="num">
                                      <p:cBhvr additive="base">
                                        <p:cTn id="76" dur="500" fill="hold"/>
                                        <p:tgtEl>
                                          <p:spTgt spid="19"/>
                                        </p:tgtEl>
                                        <p:attrNameLst>
                                          <p:attrName>ppt_x</p:attrName>
                                        </p:attrNameLst>
                                      </p:cBhvr>
                                      <p:tavLst>
                                        <p:tav tm="0">
                                          <p:val>
                                            <p:strVal val="#ppt_x"/>
                                          </p:val>
                                        </p:tav>
                                        <p:tav tm="100000">
                                          <p:val>
                                            <p:strVal val="#ppt_x"/>
                                          </p:val>
                                        </p:tav>
                                      </p:tavLst>
                                    </p:anim>
                                    <p:anim calcmode="lin" valueType="num">
                                      <p:cBhvr additive="base">
                                        <p:cTn id="77" dur="500" fill="hold"/>
                                        <p:tgtEl>
                                          <p:spTgt spid="19"/>
                                        </p:tgtEl>
                                        <p:attrNameLst>
                                          <p:attrName>ppt_y</p:attrName>
                                        </p:attrNameLst>
                                      </p:cBhvr>
                                      <p:tavLst>
                                        <p:tav tm="0">
                                          <p:val>
                                            <p:strVal val="0-#ppt_h/2"/>
                                          </p:val>
                                        </p:tav>
                                        <p:tav tm="100000">
                                          <p:val>
                                            <p:strVal val="#ppt_y"/>
                                          </p:val>
                                        </p:tav>
                                      </p:tavLst>
                                    </p:anim>
                                  </p:childTnLst>
                                </p:cTn>
                              </p:par>
                              <p:par>
                                <p:cTn id="78" presetID="2" presetClass="entr" presetSubtype="1" fill="hold" nodeType="withEffect">
                                  <p:stCondLst>
                                    <p:cond delay="0"/>
                                  </p:stCondLst>
                                  <p:childTnLst>
                                    <p:set>
                                      <p:cBhvr>
                                        <p:cTn id="79" dur="1" fill="hold">
                                          <p:stCondLst>
                                            <p:cond delay="0"/>
                                          </p:stCondLst>
                                        </p:cTn>
                                        <p:tgtEl>
                                          <p:spTgt spid="20"/>
                                        </p:tgtEl>
                                        <p:attrNameLst>
                                          <p:attrName>style.visibility</p:attrName>
                                        </p:attrNameLst>
                                      </p:cBhvr>
                                      <p:to>
                                        <p:strVal val="visible"/>
                                      </p:to>
                                    </p:set>
                                    <p:anim calcmode="lin" valueType="num">
                                      <p:cBhvr additive="base">
                                        <p:cTn id="80" dur="500" fill="hold"/>
                                        <p:tgtEl>
                                          <p:spTgt spid="20"/>
                                        </p:tgtEl>
                                        <p:attrNameLst>
                                          <p:attrName>ppt_x</p:attrName>
                                        </p:attrNameLst>
                                      </p:cBhvr>
                                      <p:tavLst>
                                        <p:tav tm="0">
                                          <p:val>
                                            <p:strVal val="#ppt_x"/>
                                          </p:val>
                                        </p:tav>
                                        <p:tav tm="100000">
                                          <p:val>
                                            <p:strVal val="#ppt_x"/>
                                          </p:val>
                                        </p:tav>
                                      </p:tavLst>
                                    </p:anim>
                                    <p:anim calcmode="lin" valueType="num">
                                      <p:cBhvr additive="base">
                                        <p:cTn id="81" dur="500" fill="hold"/>
                                        <p:tgtEl>
                                          <p:spTgt spid="20"/>
                                        </p:tgtEl>
                                        <p:attrNameLst>
                                          <p:attrName>ppt_y</p:attrName>
                                        </p:attrNameLst>
                                      </p:cBhvr>
                                      <p:tavLst>
                                        <p:tav tm="0">
                                          <p:val>
                                            <p:strVal val="0-#ppt_h/2"/>
                                          </p:val>
                                        </p:tav>
                                        <p:tav tm="100000">
                                          <p:val>
                                            <p:strVal val="#ppt_y"/>
                                          </p:val>
                                        </p:tav>
                                      </p:tavLst>
                                    </p:anim>
                                  </p:childTnLst>
                                </p:cTn>
                              </p:par>
                              <p:par>
                                <p:cTn id="82" presetID="2" presetClass="entr" presetSubtype="1" fill="hold" nodeType="withEffect">
                                  <p:stCondLst>
                                    <p:cond delay="0"/>
                                  </p:stCondLst>
                                  <p:childTnLst>
                                    <p:set>
                                      <p:cBhvr>
                                        <p:cTn id="83" dur="1" fill="hold">
                                          <p:stCondLst>
                                            <p:cond delay="0"/>
                                          </p:stCondLst>
                                        </p:cTn>
                                        <p:tgtEl>
                                          <p:spTgt spid="21"/>
                                        </p:tgtEl>
                                        <p:attrNameLst>
                                          <p:attrName>style.visibility</p:attrName>
                                        </p:attrNameLst>
                                      </p:cBhvr>
                                      <p:to>
                                        <p:strVal val="visible"/>
                                      </p:to>
                                    </p:set>
                                    <p:anim calcmode="lin" valueType="num">
                                      <p:cBhvr additive="base">
                                        <p:cTn id="84" dur="500" fill="hold"/>
                                        <p:tgtEl>
                                          <p:spTgt spid="21"/>
                                        </p:tgtEl>
                                        <p:attrNameLst>
                                          <p:attrName>ppt_x</p:attrName>
                                        </p:attrNameLst>
                                      </p:cBhvr>
                                      <p:tavLst>
                                        <p:tav tm="0">
                                          <p:val>
                                            <p:strVal val="#ppt_x"/>
                                          </p:val>
                                        </p:tav>
                                        <p:tav tm="100000">
                                          <p:val>
                                            <p:strVal val="#ppt_x"/>
                                          </p:val>
                                        </p:tav>
                                      </p:tavLst>
                                    </p:anim>
                                    <p:anim calcmode="lin" valueType="num">
                                      <p:cBhvr additive="base">
                                        <p:cTn id="85" dur="500" fill="hold"/>
                                        <p:tgtEl>
                                          <p:spTgt spid="21"/>
                                        </p:tgtEl>
                                        <p:attrNameLst>
                                          <p:attrName>ppt_y</p:attrName>
                                        </p:attrNameLst>
                                      </p:cBhvr>
                                      <p:tavLst>
                                        <p:tav tm="0">
                                          <p:val>
                                            <p:strVal val="0-#ppt_h/2"/>
                                          </p:val>
                                        </p:tav>
                                        <p:tav tm="100000">
                                          <p:val>
                                            <p:strVal val="#ppt_y"/>
                                          </p:val>
                                        </p:tav>
                                      </p:tavLst>
                                    </p:anim>
                                  </p:childTnLst>
                                </p:cTn>
                              </p:par>
                              <p:par>
                                <p:cTn id="86" presetID="2" presetClass="entr" presetSubtype="1" fill="hold" nodeType="withEffect">
                                  <p:stCondLst>
                                    <p:cond delay="0"/>
                                  </p:stCondLst>
                                  <p:childTnLst>
                                    <p:set>
                                      <p:cBhvr>
                                        <p:cTn id="87" dur="1" fill="hold">
                                          <p:stCondLst>
                                            <p:cond delay="0"/>
                                          </p:stCondLst>
                                        </p:cTn>
                                        <p:tgtEl>
                                          <p:spTgt spid="22"/>
                                        </p:tgtEl>
                                        <p:attrNameLst>
                                          <p:attrName>style.visibility</p:attrName>
                                        </p:attrNameLst>
                                      </p:cBhvr>
                                      <p:to>
                                        <p:strVal val="visible"/>
                                      </p:to>
                                    </p:set>
                                    <p:anim calcmode="lin" valueType="num">
                                      <p:cBhvr additive="base">
                                        <p:cTn id="88" dur="500" fill="hold"/>
                                        <p:tgtEl>
                                          <p:spTgt spid="22"/>
                                        </p:tgtEl>
                                        <p:attrNameLst>
                                          <p:attrName>ppt_x</p:attrName>
                                        </p:attrNameLst>
                                      </p:cBhvr>
                                      <p:tavLst>
                                        <p:tav tm="0">
                                          <p:val>
                                            <p:strVal val="#ppt_x"/>
                                          </p:val>
                                        </p:tav>
                                        <p:tav tm="100000">
                                          <p:val>
                                            <p:strVal val="#ppt_x"/>
                                          </p:val>
                                        </p:tav>
                                      </p:tavLst>
                                    </p:anim>
                                    <p:anim calcmode="lin" valueType="num">
                                      <p:cBhvr additive="base">
                                        <p:cTn id="89" dur="500" fill="hold"/>
                                        <p:tgtEl>
                                          <p:spTgt spid="22"/>
                                        </p:tgtEl>
                                        <p:attrNameLst>
                                          <p:attrName>ppt_y</p:attrName>
                                        </p:attrNameLst>
                                      </p:cBhvr>
                                      <p:tavLst>
                                        <p:tav tm="0">
                                          <p:val>
                                            <p:strVal val="0-#ppt_h/2"/>
                                          </p:val>
                                        </p:tav>
                                        <p:tav tm="100000">
                                          <p:val>
                                            <p:strVal val="#ppt_y"/>
                                          </p:val>
                                        </p:tav>
                                      </p:tavLst>
                                    </p:anim>
                                  </p:childTnLst>
                                </p:cTn>
                              </p:par>
                              <p:par>
                                <p:cTn id="90" presetID="2" presetClass="entr" presetSubtype="1" fill="hold" nodeType="withEffect">
                                  <p:stCondLst>
                                    <p:cond delay="0"/>
                                  </p:stCondLst>
                                  <p:childTnLst>
                                    <p:set>
                                      <p:cBhvr>
                                        <p:cTn id="91" dur="1" fill="hold">
                                          <p:stCondLst>
                                            <p:cond delay="0"/>
                                          </p:stCondLst>
                                        </p:cTn>
                                        <p:tgtEl>
                                          <p:spTgt spid="23"/>
                                        </p:tgtEl>
                                        <p:attrNameLst>
                                          <p:attrName>style.visibility</p:attrName>
                                        </p:attrNameLst>
                                      </p:cBhvr>
                                      <p:to>
                                        <p:strVal val="visible"/>
                                      </p:to>
                                    </p:set>
                                    <p:anim calcmode="lin" valueType="num">
                                      <p:cBhvr additive="base">
                                        <p:cTn id="92" dur="500" fill="hold"/>
                                        <p:tgtEl>
                                          <p:spTgt spid="23"/>
                                        </p:tgtEl>
                                        <p:attrNameLst>
                                          <p:attrName>ppt_x</p:attrName>
                                        </p:attrNameLst>
                                      </p:cBhvr>
                                      <p:tavLst>
                                        <p:tav tm="0">
                                          <p:val>
                                            <p:strVal val="#ppt_x"/>
                                          </p:val>
                                        </p:tav>
                                        <p:tav tm="100000">
                                          <p:val>
                                            <p:strVal val="#ppt_x"/>
                                          </p:val>
                                        </p:tav>
                                      </p:tavLst>
                                    </p:anim>
                                    <p:anim calcmode="lin" valueType="num">
                                      <p:cBhvr additive="base">
                                        <p:cTn id="93" dur="500" fill="hold"/>
                                        <p:tgtEl>
                                          <p:spTgt spid="23"/>
                                        </p:tgtEl>
                                        <p:attrNameLst>
                                          <p:attrName>ppt_y</p:attrName>
                                        </p:attrNameLst>
                                      </p:cBhvr>
                                      <p:tavLst>
                                        <p:tav tm="0">
                                          <p:val>
                                            <p:strVal val="0-#ppt_h/2"/>
                                          </p:val>
                                        </p:tav>
                                        <p:tav tm="100000">
                                          <p:val>
                                            <p:strVal val="#ppt_y"/>
                                          </p:val>
                                        </p:tav>
                                      </p:tavLst>
                                    </p:anim>
                                  </p:childTnLst>
                                </p:cTn>
                              </p:par>
                              <p:par>
                                <p:cTn id="94" presetID="2" presetClass="entr" presetSubtype="1" fill="hold" nodeType="withEffect">
                                  <p:stCondLst>
                                    <p:cond delay="0"/>
                                  </p:stCondLst>
                                  <p:childTnLst>
                                    <p:set>
                                      <p:cBhvr>
                                        <p:cTn id="95" dur="1" fill="hold">
                                          <p:stCondLst>
                                            <p:cond delay="0"/>
                                          </p:stCondLst>
                                        </p:cTn>
                                        <p:tgtEl>
                                          <p:spTgt spid="24"/>
                                        </p:tgtEl>
                                        <p:attrNameLst>
                                          <p:attrName>style.visibility</p:attrName>
                                        </p:attrNameLst>
                                      </p:cBhvr>
                                      <p:to>
                                        <p:strVal val="visible"/>
                                      </p:to>
                                    </p:set>
                                    <p:anim calcmode="lin" valueType="num">
                                      <p:cBhvr additive="base">
                                        <p:cTn id="96" dur="500" fill="hold"/>
                                        <p:tgtEl>
                                          <p:spTgt spid="24"/>
                                        </p:tgtEl>
                                        <p:attrNameLst>
                                          <p:attrName>ppt_x</p:attrName>
                                        </p:attrNameLst>
                                      </p:cBhvr>
                                      <p:tavLst>
                                        <p:tav tm="0">
                                          <p:val>
                                            <p:strVal val="#ppt_x"/>
                                          </p:val>
                                        </p:tav>
                                        <p:tav tm="100000">
                                          <p:val>
                                            <p:strVal val="#ppt_x"/>
                                          </p:val>
                                        </p:tav>
                                      </p:tavLst>
                                    </p:anim>
                                    <p:anim calcmode="lin" valueType="num">
                                      <p:cBhvr additive="base">
                                        <p:cTn id="97" dur="500" fill="hold"/>
                                        <p:tgtEl>
                                          <p:spTgt spid="24"/>
                                        </p:tgtEl>
                                        <p:attrNameLst>
                                          <p:attrName>ppt_y</p:attrName>
                                        </p:attrNameLst>
                                      </p:cBhvr>
                                      <p:tavLst>
                                        <p:tav tm="0">
                                          <p:val>
                                            <p:strVal val="0-#ppt_h/2"/>
                                          </p:val>
                                        </p:tav>
                                        <p:tav tm="100000">
                                          <p:val>
                                            <p:strVal val="#ppt_y"/>
                                          </p:val>
                                        </p:tav>
                                      </p:tavLst>
                                    </p:anim>
                                  </p:childTnLst>
                                </p:cTn>
                              </p:par>
                              <p:par>
                                <p:cTn id="98" presetID="2" presetClass="entr" presetSubtype="1" fill="hold" nodeType="withEffect">
                                  <p:stCondLst>
                                    <p:cond delay="0"/>
                                  </p:stCondLst>
                                  <p:childTnLst>
                                    <p:set>
                                      <p:cBhvr>
                                        <p:cTn id="99" dur="1" fill="hold">
                                          <p:stCondLst>
                                            <p:cond delay="0"/>
                                          </p:stCondLst>
                                        </p:cTn>
                                        <p:tgtEl>
                                          <p:spTgt spid="25"/>
                                        </p:tgtEl>
                                        <p:attrNameLst>
                                          <p:attrName>style.visibility</p:attrName>
                                        </p:attrNameLst>
                                      </p:cBhvr>
                                      <p:to>
                                        <p:strVal val="visible"/>
                                      </p:to>
                                    </p:set>
                                    <p:anim calcmode="lin" valueType="num">
                                      <p:cBhvr additive="base">
                                        <p:cTn id="100" dur="500" fill="hold"/>
                                        <p:tgtEl>
                                          <p:spTgt spid="25"/>
                                        </p:tgtEl>
                                        <p:attrNameLst>
                                          <p:attrName>ppt_x</p:attrName>
                                        </p:attrNameLst>
                                      </p:cBhvr>
                                      <p:tavLst>
                                        <p:tav tm="0">
                                          <p:val>
                                            <p:strVal val="#ppt_x"/>
                                          </p:val>
                                        </p:tav>
                                        <p:tav tm="100000">
                                          <p:val>
                                            <p:strVal val="#ppt_x"/>
                                          </p:val>
                                        </p:tav>
                                      </p:tavLst>
                                    </p:anim>
                                    <p:anim calcmode="lin" valueType="num">
                                      <p:cBhvr additive="base">
                                        <p:cTn id="101" dur="500" fill="hold"/>
                                        <p:tgtEl>
                                          <p:spTgt spid="25"/>
                                        </p:tgtEl>
                                        <p:attrNameLst>
                                          <p:attrName>ppt_y</p:attrName>
                                        </p:attrNameLst>
                                      </p:cBhvr>
                                      <p:tavLst>
                                        <p:tav tm="0">
                                          <p:val>
                                            <p:strVal val="0-#ppt_h/2"/>
                                          </p:val>
                                        </p:tav>
                                        <p:tav tm="100000">
                                          <p:val>
                                            <p:strVal val="#ppt_y"/>
                                          </p:val>
                                        </p:tav>
                                      </p:tavLst>
                                    </p:anim>
                                  </p:childTnLst>
                                </p:cTn>
                              </p:par>
                              <p:par>
                                <p:cTn id="102" presetID="2" presetClass="entr" presetSubtype="1" fill="hold" nodeType="withEffect">
                                  <p:stCondLst>
                                    <p:cond delay="0"/>
                                  </p:stCondLst>
                                  <p:childTnLst>
                                    <p:set>
                                      <p:cBhvr>
                                        <p:cTn id="103" dur="1" fill="hold">
                                          <p:stCondLst>
                                            <p:cond delay="0"/>
                                          </p:stCondLst>
                                        </p:cTn>
                                        <p:tgtEl>
                                          <p:spTgt spid="26"/>
                                        </p:tgtEl>
                                        <p:attrNameLst>
                                          <p:attrName>style.visibility</p:attrName>
                                        </p:attrNameLst>
                                      </p:cBhvr>
                                      <p:to>
                                        <p:strVal val="visible"/>
                                      </p:to>
                                    </p:set>
                                    <p:anim calcmode="lin" valueType="num">
                                      <p:cBhvr additive="base">
                                        <p:cTn id="104" dur="500" fill="hold"/>
                                        <p:tgtEl>
                                          <p:spTgt spid="26"/>
                                        </p:tgtEl>
                                        <p:attrNameLst>
                                          <p:attrName>ppt_x</p:attrName>
                                        </p:attrNameLst>
                                      </p:cBhvr>
                                      <p:tavLst>
                                        <p:tav tm="0">
                                          <p:val>
                                            <p:strVal val="#ppt_x"/>
                                          </p:val>
                                        </p:tav>
                                        <p:tav tm="100000">
                                          <p:val>
                                            <p:strVal val="#ppt_x"/>
                                          </p:val>
                                        </p:tav>
                                      </p:tavLst>
                                    </p:anim>
                                    <p:anim calcmode="lin" valueType="num">
                                      <p:cBhvr additive="base">
                                        <p:cTn id="105" dur="500" fill="hold"/>
                                        <p:tgtEl>
                                          <p:spTgt spid="26"/>
                                        </p:tgtEl>
                                        <p:attrNameLst>
                                          <p:attrName>ppt_y</p:attrName>
                                        </p:attrNameLst>
                                      </p:cBhvr>
                                      <p:tavLst>
                                        <p:tav tm="0">
                                          <p:val>
                                            <p:strVal val="0-#ppt_h/2"/>
                                          </p:val>
                                        </p:tav>
                                        <p:tav tm="100000">
                                          <p:val>
                                            <p:strVal val="#ppt_y"/>
                                          </p:val>
                                        </p:tav>
                                      </p:tavLst>
                                    </p:anim>
                                  </p:childTnLst>
                                </p:cTn>
                              </p:par>
                              <p:par>
                                <p:cTn id="106" presetID="2" presetClass="entr" presetSubtype="1" fill="hold" nodeType="withEffect">
                                  <p:stCondLst>
                                    <p:cond delay="0"/>
                                  </p:stCondLst>
                                  <p:childTnLst>
                                    <p:set>
                                      <p:cBhvr>
                                        <p:cTn id="107" dur="1" fill="hold">
                                          <p:stCondLst>
                                            <p:cond delay="0"/>
                                          </p:stCondLst>
                                        </p:cTn>
                                        <p:tgtEl>
                                          <p:spTgt spid="27"/>
                                        </p:tgtEl>
                                        <p:attrNameLst>
                                          <p:attrName>style.visibility</p:attrName>
                                        </p:attrNameLst>
                                      </p:cBhvr>
                                      <p:to>
                                        <p:strVal val="visible"/>
                                      </p:to>
                                    </p:set>
                                    <p:anim calcmode="lin" valueType="num">
                                      <p:cBhvr additive="base">
                                        <p:cTn id="108" dur="500" fill="hold"/>
                                        <p:tgtEl>
                                          <p:spTgt spid="27"/>
                                        </p:tgtEl>
                                        <p:attrNameLst>
                                          <p:attrName>ppt_x</p:attrName>
                                        </p:attrNameLst>
                                      </p:cBhvr>
                                      <p:tavLst>
                                        <p:tav tm="0">
                                          <p:val>
                                            <p:strVal val="#ppt_x"/>
                                          </p:val>
                                        </p:tav>
                                        <p:tav tm="100000">
                                          <p:val>
                                            <p:strVal val="#ppt_x"/>
                                          </p:val>
                                        </p:tav>
                                      </p:tavLst>
                                    </p:anim>
                                    <p:anim calcmode="lin" valueType="num">
                                      <p:cBhvr additive="base">
                                        <p:cTn id="109" dur="500" fill="hold"/>
                                        <p:tgtEl>
                                          <p:spTgt spid="27"/>
                                        </p:tgtEl>
                                        <p:attrNameLst>
                                          <p:attrName>ppt_y</p:attrName>
                                        </p:attrNameLst>
                                      </p:cBhvr>
                                      <p:tavLst>
                                        <p:tav tm="0">
                                          <p:val>
                                            <p:strVal val="0-#ppt_h/2"/>
                                          </p:val>
                                        </p:tav>
                                        <p:tav tm="100000">
                                          <p:val>
                                            <p:strVal val="#ppt_y"/>
                                          </p:val>
                                        </p:tav>
                                      </p:tavLst>
                                    </p:anim>
                                  </p:childTnLst>
                                </p:cTn>
                              </p:par>
                              <p:par>
                                <p:cTn id="110" presetID="2" presetClass="entr" presetSubtype="1" fill="hold" nodeType="withEffect">
                                  <p:stCondLst>
                                    <p:cond delay="0"/>
                                  </p:stCondLst>
                                  <p:childTnLst>
                                    <p:set>
                                      <p:cBhvr>
                                        <p:cTn id="111" dur="1" fill="hold">
                                          <p:stCondLst>
                                            <p:cond delay="0"/>
                                          </p:stCondLst>
                                        </p:cTn>
                                        <p:tgtEl>
                                          <p:spTgt spid="28"/>
                                        </p:tgtEl>
                                        <p:attrNameLst>
                                          <p:attrName>style.visibility</p:attrName>
                                        </p:attrNameLst>
                                      </p:cBhvr>
                                      <p:to>
                                        <p:strVal val="visible"/>
                                      </p:to>
                                    </p:set>
                                    <p:anim calcmode="lin" valueType="num">
                                      <p:cBhvr additive="base">
                                        <p:cTn id="112" dur="500" fill="hold"/>
                                        <p:tgtEl>
                                          <p:spTgt spid="28"/>
                                        </p:tgtEl>
                                        <p:attrNameLst>
                                          <p:attrName>ppt_x</p:attrName>
                                        </p:attrNameLst>
                                      </p:cBhvr>
                                      <p:tavLst>
                                        <p:tav tm="0">
                                          <p:val>
                                            <p:strVal val="#ppt_x"/>
                                          </p:val>
                                        </p:tav>
                                        <p:tav tm="100000">
                                          <p:val>
                                            <p:strVal val="#ppt_x"/>
                                          </p:val>
                                        </p:tav>
                                      </p:tavLst>
                                    </p:anim>
                                    <p:anim calcmode="lin" valueType="num">
                                      <p:cBhvr additive="base">
                                        <p:cTn id="113" dur="500" fill="hold"/>
                                        <p:tgtEl>
                                          <p:spTgt spid="28"/>
                                        </p:tgtEl>
                                        <p:attrNameLst>
                                          <p:attrName>ppt_y</p:attrName>
                                        </p:attrNameLst>
                                      </p:cBhvr>
                                      <p:tavLst>
                                        <p:tav tm="0">
                                          <p:val>
                                            <p:strVal val="0-#ppt_h/2"/>
                                          </p:val>
                                        </p:tav>
                                        <p:tav tm="100000">
                                          <p:val>
                                            <p:strVal val="#ppt_y"/>
                                          </p:val>
                                        </p:tav>
                                      </p:tavLst>
                                    </p:anim>
                                  </p:childTnLst>
                                </p:cTn>
                              </p:par>
                              <p:par>
                                <p:cTn id="114" presetID="2" presetClass="entr" presetSubtype="1" fill="hold" nodeType="withEffect">
                                  <p:stCondLst>
                                    <p:cond delay="0"/>
                                  </p:stCondLst>
                                  <p:childTnLst>
                                    <p:set>
                                      <p:cBhvr>
                                        <p:cTn id="115" dur="1" fill="hold">
                                          <p:stCondLst>
                                            <p:cond delay="0"/>
                                          </p:stCondLst>
                                        </p:cTn>
                                        <p:tgtEl>
                                          <p:spTgt spid="29"/>
                                        </p:tgtEl>
                                        <p:attrNameLst>
                                          <p:attrName>style.visibility</p:attrName>
                                        </p:attrNameLst>
                                      </p:cBhvr>
                                      <p:to>
                                        <p:strVal val="visible"/>
                                      </p:to>
                                    </p:set>
                                    <p:anim calcmode="lin" valueType="num">
                                      <p:cBhvr additive="base">
                                        <p:cTn id="116" dur="500" fill="hold"/>
                                        <p:tgtEl>
                                          <p:spTgt spid="29"/>
                                        </p:tgtEl>
                                        <p:attrNameLst>
                                          <p:attrName>ppt_x</p:attrName>
                                        </p:attrNameLst>
                                      </p:cBhvr>
                                      <p:tavLst>
                                        <p:tav tm="0">
                                          <p:val>
                                            <p:strVal val="#ppt_x"/>
                                          </p:val>
                                        </p:tav>
                                        <p:tav tm="100000">
                                          <p:val>
                                            <p:strVal val="#ppt_x"/>
                                          </p:val>
                                        </p:tav>
                                      </p:tavLst>
                                    </p:anim>
                                    <p:anim calcmode="lin" valueType="num">
                                      <p:cBhvr additive="base">
                                        <p:cTn id="117" dur="500" fill="hold"/>
                                        <p:tgtEl>
                                          <p:spTgt spid="29"/>
                                        </p:tgtEl>
                                        <p:attrNameLst>
                                          <p:attrName>ppt_y</p:attrName>
                                        </p:attrNameLst>
                                      </p:cBhvr>
                                      <p:tavLst>
                                        <p:tav tm="0">
                                          <p:val>
                                            <p:strVal val="0-#ppt_h/2"/>
                                          </p:val>
                                        </p:tav>
                                        <p:tav tm="100000">
                                          <p:val>
                                            <p:strVal val="#ppt_y"/>
                                          </p:val>
                                        </p:tav>
                                      </p:tavLst>
                                    </p:anim>
                                  </p:childTnLst>
                                </p:cTn>
                              </p:par>
                              <p:par>
                                <p:cTn id="118" presetID="2" presetClass="entr" presetSubtype="1" fill="hold" nodeType="withEffect">
                                  <p:stCondLst>
                                    <p:cond delay="0"/>
                                  </p:stCondLst>
                                  <p:childTnLst>
                                    <p:set>
                                      <p:cBhvr>
                                        <p:cTn id="119" dur="1" fill="hold">
                                          <p:stCondLst>
                                            <p:cond delay="0"/>
                                          </p:stCondLst>
                                        </p:cTn>
                                        <p:tgtEl>
                                          <p:spTgt spid="30"/>
                                        </p:tgtEl>
                                        <p:attrNameLst>
                                          <p:attrName>style.visibility</p:attrName>
                                        </p:attrNameLst>
                                      </p:cBhvr>
                                      <p:to>
                                        <p:strVal val="visible"/>
                                      </p:to>
                                    </p:set>
                                    <p:anim calcmode="lin" valueType="num">
                                      <p:cBhvr additive="base">
                                        <p:cTn id="120" dur="500" fill="hold"/>
                                        <p:tgtEl>
                                          <p:spTgt spid="30"/>
                                        </p:tgtEl>
                                        <p:attrNameLst>
                                          <p:attrName>ppt_x</p:attrName>
                                        </p:attrNameLst>
                                      </p:cBhvr>
                                      <p:tavLst>
                                        <p:tav tm="0">
                                          <p:val>
                                            <p:strVal val="#ppt_x"/>
                                          </p:val>
                                        </p:tav>
                                        <p:tav tm="100000">
                                          <p:val>
                                            <p:strVal val="#ppt_x"/>
                                          </p:val>
                                        </p:tav>
                                      </p:tavLst>
                                    </p:anim>
                                    <p:anim calcmode="lin" valueType="num">
                                      <p:cBhvr additive="base">
                                        <p:cTn id="121" dur="500" fill="hold"/>
                                        <p:tgtEl>
                                          <p:spTgt spid="30"/>
                                        </p:tgtEl>
                                        <p:attrNameLst>
                                          <p:attrName>ppt_y</p:attrName>
                                        </p:attrNameLst>
                                      </p:cBhvr>
                                      <p:tavLst>
                                        <p:tav tm="0">
                                          <p:val>
                                            <p:strVal val="0-#ppt_h/2"/>
                                          </p:val>
                                        </p:tav>
                                        <p:tav tm="100000">
                                          <p:val>
                                            <p:strVal val="#ppt_y"/>
                                          </p:val>
                                        </p:tav>
                                      </p:tavLst>
                                    </p:anim>
                                  </p:childTnLst>
                                </p:cTn>
                              </p:par>
                              <p:par>
                                <p:cTn id="122" presetID="2" presetClass="entr" presetSubtype="1" fill="hold" nodeType="withEffect">
                                  <p:stCondLst>
                                    <p:cond delay="0"/>
                                  </p:stCondLst>
                                  <p:childTnLst>
                                    <p:set>
                                      <p:cBhvr>
                                        <p:cTn id="123" dur="1" fill="hold">
                                          <p:stCondLst>
                                            <p:cond delay="0"/>
                                          </p:stCondLst>
                                        </p:cTn>
                                        <p:tgtEl>
                                          <p:spTgt spid="31"/>
                                        </p:tgtEl>
                                        <p:attrNameLst>
                                          <p:attrName>style.visibility</p:attrName>
                                        </p:attrNameLst>
                                      </p:cBhvr>
                                      <p:to>
                                        <p:strVal val="visible"/>
                                      </p:to>
                                    </p:set>
                                    <p:anim calcmode="lin" valueType="num">
                                      <p:cBhvr additive="base">
                                        <p:cTn id="124" dur="500" fill="hold"/>
                                        <p:tgtEl>
                                          <p:spTgt spid="31"/>
                                        </p:tgtEl>
                                        <p:attrNameLst>
                                          <p:attrName>ppt_x</p:attrName>
                                        </p:attrNameLst>
                                      </p:cBhvr>
                                      <p:tavLst>
                                        <p:tav tm="0">
                                          <p:val>
                                            <p:strVal val="#ppt_x"/>
                                          </p:val>
                                        </p:tav>
                                        <p:tav tm="100000">
                                          <p:val>
                                            <p:strVal val="#ppt_x"/>
                                          </p:val>
                                        </p:tav>
                                      </p:tavLst>
                                    </p:anim>
                                    <p:anim calcmode="lin" valueType="num">
                                      <p:cBhvr additive="base">
                                        <p:cTn id="125" dur="500" fill="hold"/>
                                        <p:tgtEl>
                                          <p:spTgt spid="31"/>
                                        </p:tgtEl>
                                        <p:attrNameLst>
                                          <p:attrName>ppt_y</p:attrName>
                                        </p:attrNameLst>
                                      </p:cBhvr>
                                      <p:tavLst>
                                        <p:tav tm="0">
                                          <p:val>
                                            <p:strVal val="0-#ppt_h/2"/>
                                          </p:val>
                                        </p:tav>
                                        <p:tav tm="100000">
                                          <p:val>
                                            <p:strVal val="#ppt_y"/>
                                          </p:val>
                                        </p:tav>
                                      </p:tavLst>
                                    </p:anim>
                                  </p:childTnLst>
                                </p:cTn>
                              </p:par>
                              <p:par>
                                <p:cTn id="126" presetID="2" presetClass="entr" presetSubtype="1" fill="hold" nodeType="withEffect">
                                  <p:stCondLst>
                                    <p:cond delay="0"/>
                                  </p:stCondLst>
                                  <p:childTnLst>
                                    <p:set>
                                      <p:cBhvr>
                                        <p:cTn id="127" dur="1" fill="hold">
                                          <p:stCondLst>
                                            <p:cond delay="0"/>
                                          </p:stCondLst>
                                        </p:cTn>
                                        <p:tgtEl>
                                          <p:spTgt spid="23584"/>
                                        </p:tgtEl>
                                        <p:attrNameLst>
                                          <p:attrName>style.visibility</p:attrName>
                                        </p:attrNameLst>
                                      </p:cBhvr>
                                      <p:to>
                                        <p:strVal val="visible"/>
                                      </p:to>
                                    </p:set>
                                    <p:anim calcmode="lin" valueType="num">
                                      <p:cBhvr additive="base">
                                        <p:cTn id="128" dur="500" fill="hold"/>
                                        <p:tgtEl>
                                          <p:spTgt spid="23584"/>
                                        </p:tgtEl>
                                        <p:attrNameLst>
                                          <p:attrName>ppt_x</p:attrName>
                                        </p:attrNameLst>
                                      </p:cBhvr>
                                      <p:tavLst>
                                        <p:tav tm="0">
                                          <p:val>
                                            <p:strVal val="#ppt_x"/>
                                          </p:val>
                                        </p:tav>
                                        <p:tav tm="100000">
                                          <p:val>
                                            <p:strVal val="#ppt_x"/>
                                          </p:val>
                                        </p:tav>
                                      </p:tavLst>
                                    </p:anim>
                                    <p:anim calcmode="lin" valueType="num">
                                      <p:cBhvr additive="base">
                                        <p:cTn id="129" dur="500" fill="hold"/>
                                        <p:tgtEl>
                                          <p:spTgt spid="23584"/>
                                        </p:tgtEl>
                                        <p:attrNameLst>
                                          <p:attrName>ppt_y</p:attrName>
                                        </p:attrNameLst>
                                      </p:cBhvr>
                                      <p:tavLst>
                                        <p:tav tm="0">
                                          <p:val>
                                            <p:strVal val="0-#ppt_h/2"/>
                                          </p:val>
                                        </p:tav>
                                        <p:tav tm="100000">
                                          <p:val>
                                            <p:strVal val="#ppt_y"/>
                                          </p:val>
                                        </p:tav>
                                      </p:tavLst>
                                    </p:anim>
                                  </p:childTnLst>
                                </p:cTn>
                              </p:par>
                              <p:par>
                                <p:cTn id="130" presetID="2" presetClass="entr" presetSubtype="1" fill="hold" nodeType="withEffect">
                                  <p:stCondLst>
                                    <p:cond delay="0"/>
                                  </p:stCondLst>
                                  <p:childTnLst>
                                    <p:set>
                                      <p:cBhvr>
                                        <p:cTn id="131" dur="1" fill="hold">
                                          <p:stCondLst>
                                            <p:cond delay="0"/>
                                          </p:stCondLst>
                                        </p:cTn>
                                        <p:tgtEl>
                                          <p:spTgt spid="23585"/>
                                        </p:tgtEl>
                                        <p:attrNameLst>
                                          <p:attrName>style.visibility</p:attrName>
                                        </p:attrNameLst>
                                      </p:cBhvr>
                                      <p:to>
                                        <p:strVal val="visible"/>
                                      </p:to>
                                    </p:set>
                                    <p:anim calcmode="lin" valueType="num">
                                      <p:cBhvr additive="base">
                                        <p:cTn id="132" dur="500" fill="hold"/>
                                        <p:tgtEl>
                                          <p:spTgt spid="23585"/>
                                        </p:tgtEl>
                                        <p:attrNameLst>
                                          <p:attrName>ppt_x</p:attrName>
                                        </p:attrNameLst>
                                      </p:cBhvr>
                                      <p:tavLst>
                                        <p:tav tm="0">
                                          <p:val>
                                            <p:strVal val="#ppt_x"/>
                                          </p:val>
                                        </p:tav>
                                        <p:tav tm="100000">
                                          <p:val>
                                            <p:strVal val="#ppt_x"/>
                                          </p:val>
                                        </p:tav>
                                      </p:tavLst>
                                    </p:anim>
                                    <p:anim calcmode="lin" valueType="num">
                                      <p:cBhvr additive="base">
                                        <p:cTn id="133" dur="500" fill="hold"/>
                                        <p:tgtEl>
                                          <p:spTgt spid="23585"/>
                                        </p:tgtEl>
                                        <p:attrNameLst>
                                          <p:attrName>ppt_y</p:attrName>
                                        </p:attrNameLst>
                                      </p:cBhvr>
                                      <p:tavLst>
                                        <p:tav tm="0">
                                          <p:val>
                                            <p:strVal val="0-#ppt_h/2"/>
                                          </p:val>
                                        </p:tav>
                                        <p:tav tm="100000">
                                          <p:val>
                                            <p:strVal val="#ppt_y"/>
                                          </p:val>
                                        </p:tav>
                                      </p:tavLst>
                                    </p:anim>
                                  </p:childTnLst>
                                </p:cTn>
                              </p:par>
                              <p:par>
                                <p:cTn id="134" presetID="2" presetClass="entr" presetSubtype="1" fill="hold" nodeType="withEffect">
                                  <p:stCondLst>
                                    <p:cond delay="0"/>
                                  </p:stCondLst>
                                  <p:childTnLst>
                                    <p:set>
                                      <p:cBhvr>
                                        <p:cTn id="135" dur="1" fill="hold">
                                          <p:stCondLst>
                                            <p:cond delay="0"/>
                                          </p:stCondLst>
                                        </p:cTn>
                                        <p:tgtEl>
                                          <p:spTgt spid="23586"/>
                                        </p:tgtEl>
                                        <p:attrNameLst>
                                          <p:attrName>style.visibility</p:attrName>
                                        </p:attrNameLst>
                                      </p:cBhvr>
                                      <p:to>
                                        <p:strVal val="visible"/>
                                      </p:to>
                                    </p:set>
                                    <p:anim calcmode="lin" valueType="num">
                                      <p:cBhvr additive="base">
                                        <p:cTn id="136" dur="500" fill="hold"/>
                                        <p:tgtEl>
                                          <p:spTgt spid="23586"/>
                                        </p:tgtEl>
                                        <p:attrNameLst>
                                          <p:attrName>ppt_x</p:attrName>
                                        </p:attrNameLst>
                                      </p:cBhvr>
                                      <p:tavLst>
                                        <p:tav tm="0">
                                          <p:val>
                                            <p:strVal val="#ppt_x"/>
                                          </p:val>
                                        </p:tav>
                                        <p:tav tm="100000">
                                          <p:val>
                                            <p:strVal val="#ppt_x"/>
                                          </p:val>
                                        </p:tav>
                                      </p:tavLst>
                                    </p:anim>
                                    <p:anim calcmode="lin" valueType="num">
                                      <p:cBhvr additive="base">
                                        <p:cTn id="137" dur="500" fill="hold"/>
                                        <p:tgtEl>
                                          <p:spTgt spid="23586"/>
                                        </p:tgtEl>
                                        <p:attrNameLst>
                                          <p:attrName>ppt_y</p:attrName>
                                        </p:attrNameLst>
                                      </p:cBhvr>
                                      <p:tavLst>
                                        <p:tav tm="0">
                                          <p:val>
                                            <p:strVal val="0-#ppt_h/2"/>
                                          </p:val>
                                        </p:tav>
                                        <p:tav tm="100000">
                                          <p:val>
                                            <p:strVal val="#ppt_y"/>
                                          </p:val>
                                        </p:tav>
                                      </p:tavLst>
                                    </p:anim>
                                  </p:childTnLst>
                                </p:cTn>
                              </p:par>
                              <p:par>
                                <p:cTn id="138" presetID="2" presetClass="entr" presetSubtype="1" fill="hold" nodeType="withEffect">
                                  <p:stCondLst>
                                    <p:cond delay="0"/>
                                  </p:stCondLst>
                                  <p:childTnLst>
                                    <p:set>
                                      <p:cBhvr>
                                        <p:cTn id="139" dur="1" fill="hold">
                                          <p:stCondLst>
                                            <p:cond delay="0"/>
                                          </p:stCondLst>
                                        </p:cTn>
                                        <p:tgtEl>
                                          <p:spTgt spid="23587"/>
                                        </p:tgtEl>
                                        <p:attrNameLst>
                                          <p:attrName>style.visibility</p:attrName>
                                        </p:attrNameLst>
                                      </p:cBhvr>
                                      <p:to>
                                        <p:strVal val="visible"/>
                                      </p:to>
                                    </p:set>
                                    <p:anim calcmode="lin" valueType="num">
                                      <p:cBhvr additive="base">
                                        <p:cTn id="140" dur="500" fill="hold"/>
                                        <p:tgtEl>
                                          <p:spTgt spid="23587"/>
                                        </p:tgtEl>
                                        <p:attrNameLst>
                                          <p:attrName>ppt_x</p:attrName>
                                        </p:attrNameLst>
                                      </p:cBhvr>
                                      <p:tavLst>
                                        <p:tav tm="0">
                                          <p:val>
                                            <p:strVal val="#ppt_x"/>
                                          </p:val>
                                        </p:tav>
                                        <p:tav tm="100000">
                                          <p:val>
                                            <p:strVal val="#ppt_x"/>
                                          </p:val>
                                        </p:tav>
                                      </p:tavLst>
                                    </p:anim>
                                    <p:anim calcmode="lin" valueType="num">
                                      <p:cBhvr additive="base">
                                        <p:cTn id="141" dur="500" fill="hold"/>
                                        <p:tgtEl>
                                          <p:spTgt spid="23587"/>
                                        </p:tgtEl>
                                        <p:attrNameLst>
                                          <p:attrName>ppt_y</p:attrName>
                                        </p:attrNameLst>
                                      </p:cBhvr>
                                      <p:tavLst>
                                        <p:tav tm="0">
                                          <p:val>
                                            <p:strVal val="0-#ppt_h/2"/>
                                          </p:val>
                                        </p:tav>
                                        <p:tav tm="100000">
                                          <p:val>
                                            <p:strVal val="#ppt_y"/>
                                          </p:val>
                                        </p:tav>
                                      </p:tavLst>
                                    </p:anim>
                                  </p:childTnLst>
                                </p:cTn>
                              </p:par>
                              <p:par>
                                <p:cTn id="142" presetID="2" presetClass="entr" presetSubtype="1" fill="hold" nodeType="withEffect">
                                  <p:stCondLst>
                                    <p:cond delay="0"/>
                                  </p:stCondLst>
                                  <p:childTnLst>
                                    <p:set>
                                      <p:cBhvr>
                                        <p:cTn id="143" dur="1" fill="hold">
                                          <p:stCondLst>
                                            <p:cond delay="0"/>
                                          </p:stCondLst>
                                        </p:cTn>
                                        <p:tgtEl>
                                          <p:spTgt spid="23588"/>
                                        </p:tgtEl>
                                        <p:attrNameLst>
                                          <p:attrName>style.visibility</p:attrName>
                                        </p:attrNameLst>
                                      </p:cBhvr>
                                      <p:to>
                                        <p:strVal val="visible"/>
                                      </p:to>
                                    </p:set>
                                    <p:anim calcmode="lin" valueType="num">
                                      <p:cBhvr additive="base">
                                        <p:cTn id="144" dur="500" fill="hold"/>
                                        <p:tgtEl>
                                          <p:spTgt spid="23588"/>
                                        </p:tgtEl>
                                        <p:attrNameLst>
                                          <p:attrName>ppt_x</p:attrName>
                                        </p:attrNameLst>
                                      </p:cBhvr>
                                      <p:tavLst>
                                        <p:tav tm="0">
                                          <p:val>
                                            <p:strVal val="#ppt_x"/>
                                          </p:val>
                                        </p:tav>
                                        <p:tav tm="100000">
                                          <p:val>
                                            <p:strVal val="#ppt_x"/>
                                          </p:val>
                                        </p:tav>
                                      </p:tavLst>
                                    </p:anim>
                                    <p:anim calcmode="lin" valueType="num">
                                      <p:cBhvr additive="base">
                                        <p:cTn id="145" dur="500" fill="hold"/>
                                        <p:tgtEl>
                                          <p:spTgt spid="23588"/>
                                        </p:tgtEl>
                                        <p:attrNameLst>
                                          <p:attrName>ppt_y</p:attrName>
                                        </p:attrNameLst>
                                      </p:cBhvr>
                                      <p:tavLst>
                                        <p:tav tm="0">
                                          <p:val>
                                            <p:strVal val="0-#ppt_h/2"/>
                                          </p:val>
                                        </p:tav>
                                        <p:tav tm="100000">
                                          <p:val>
                                            <p:strVal val="#ppt_y"/>
                                          </p:val>
                                        </p:tav>
                                      </p:tavLst>
                                    </p:anim>
                                  </p:childTnLst>
                                </p:cTn>
                              </p:par>
                              <p:par>
                                <p:cTn id="146" presetID="2" presetClass="entr" presetSubtype="1" fill="hold" nodeType="withEffect">
                                  <p:stCondLst>
                                    <p:cond delay="0"/>
                                  </p:stCondLst>
                                  <p:childTnLst>
                                    <p:set>
                                      <p:cBhvr>
                                        <p:cTn id="147" dur="1" fill="hold">
                                          <p:stCondLst>
                                            <p:cond delay="0"/>
                                          </p:stCondLst>
                                        </p:cTn>
                                        <p:tgtEl>
                                          <p:spTgt spid="23589"/>
                                        </p:tgtEl>
                                        <p:attrNameLst>
                                          <p:attrName>style.visibility</p:attrName>
                                        </p:attrNameLst>
                                      </p:cBhvr>
                                      <p:to>
                                        <p:strVal val="visible"/>
                                      </p:to>
                                    </p:set>
                                    <p:anim calcmode="lin" valueType="num">
                                      <p:cBhvr additive="base">
                                        <p:cTn id="148" dur="500" fill="hold"/>
                                        <p:tgtEl>
                                          <p:spTgt spid="23589"/>
                                        </p:tgtEl>
                                        <p:attrNameLst>
                                          <p:attrName>ppt_x</p:attrName>
                                        </p:attrNameLst>
                                      </p:cBhvr>
                                      <p:tavLst>
                                        <p:tav tm="0">
                                          <p:val>
                                            <p:strVal val="#ppt_x"/>
                                          </p:val>
                                        </p:tav>
                                        <p:tav tm="100000">
                                          <p:val>
                                            <p:strVal val="#ppt_x"/>
                                          </p:val>
                                        </p:tav>
                                      </p:tavLst>
                                    </p:anim>
                                    <p:anim calcmode="lin" valueType="num">
                                      <p:cBhvr additive="base">
                                        <p:cTn id="149" dur="500" fill="hold"/>
                                        <p:tgtEl>
                                          <p:spTgt spid="23589"/>
                                        </p:tgtEl>
                                        <p:attrNameLst>
                                          <p:attrName>ppt_y</p:attrName>
                                        </p:attrNameLst>
                                      </p:cBhvr>
                                      <p:tavLst>
                                        <p:tav tm="0">
                                          <p:val>
                                            <p:strVal val="0-#ppt_h/2"/>
                                          </p:val>
                                        </p:tav>
                                        <p:tav tm="100000">
                                          <p:val>
                                            <p:strVal val="#ppt_y"/>
                                          </p:val>
                                        </p:tav>
                                      </p:tavLst>
                                    </p:anim>
                                  </p:childTnLst>
                                </p:cTn>
                              </p:par>
                            </p:childTnLst>
                          </p:cTn>
                        </p:par>
                        <p:par>
                          <p:cTn id="150" fill="hold">
                            <p:stCondLst>
                              <p:cond delay="1000"/>
                            </p:stCondLst>
                            <p:childTnLst>
                              <p:par>
                                <p:cTn id="151" presetID="1" presetClass="mediacall" presetSubtype="0" fill="hold" nodeType="afterEffect">
                                  <p:stCondLst>
                                    <p:cond delay="0"/>
                                  </p:stCondLst>
                                  <p:childTnLst>
                                    <p:cmd type="call" cmd="playFrom(0.0)">
                                      <p:cBhvr>
                                        <p:cTn id="152" dur="294392" fill="hold"/>
                                        <p:tgtEl>
                                          <p:spTgt spid="203958"/>
                                        </p:tgtEl>
                                      </p:cBhvr>
                                    </p:cmd>
                                  </p:childTnLst>
                                </p:cTn>
                              </p:par>
                            </p:childTnLst>
                          </p:cTn>
                        </p:par>
                      </p:childTnLst>
                    </p:cTn>
                  </p:par>
                  <p:par>
                    <p:cTn id="153" fill="hold">
                      <p:stCondLst>
                        <p:cond delay="indefinite"/>
                      </p:stCondLst>
                      <p:childTnLst>
                        <p:par>
                          <p:cTn id="154" fill="hold">
                            <p:stCondLst>
                              <p:cond delay="0"/>
                            </p:stCondLst>
                            <p:childTnLst>
                              <p:par>
                                <p:cTn id="155" presetID="20" presetClass="entr" presetSubtype="0" fill="hold" grpId="0" nodeType="clickEffect">
                                  <p:stCondLst>
                                    <p:cond delay="0"/>
                                  </p:stCondLst>
                                  <p:childTnLst>
                                    <p:set>
                                      <p:cBhvr>
                                        <p:cTn id="156" dur="1" fill="hold">
                                          <p:stCondLst>
                                            <p:cond delay="0"/>
                                          </p:stCondLst>
                                        </p:cTn>
                                        <p:tgtEl>
                                          <p:spTgt spid="203959"/>
                                        </p:tgtEl>
                                        <p:attrNameLst>
                                          <p:attrName>style.visibility</p:attrName>
                                        </p:attrNameLst>
                                      </p:cBhvr>
                                      <p:to>
                                        <p:strVal val="visible"/>
                                      </p:to>
                                    </p:set>
                                    <p:animEffect transition="in" filter="wedge">
                                      <p:cBhvr>
                                        <p:cTn id="157" dur="2000"/>
                                        <p:tgtEl>
                                          <p:spTgt spid="203959"/>
                                        </p:tgtEl>
                                      </p:cBhvr>
                                    </p:animEffect>
                                  </p:childTnLst>
                                  <p:subTnLst>
                                    <p:audio>
                                      <p:cMediaNode>
                                        <p:cTn display="0" masterRel="sameClick">
                                          <p:stCondLst>
                                            <p:cond evt="begin" delay="0">
                                              <p:tn val="155"/>
                                            </p:cond>
                                          </p:stCondLst>
                                          <p:endCondLst>
                                            <p:cond evt="onStopAudio" delay="0">
                                              <p:tgtEl>
                                                <p:sldTgt/>
                                              </p:tgtEl>
                                            </p:cond>
                                          </p:endCondLst>
                                        </p:cTn>
                                        <p:tgtEl>
                                          <p:sndTgt r:embed="rId3"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audio>
              <p:cMediaNode>
                <p:cTn id="158" fill="hold" display="0">
                  <p:stCondLst>
                    <p:cond delay="indefinite"/>
                  </p:stCondLst>
                  <p:endCondLst>
                    <p:cond evt="onNext" delay="0">
                      <p:tgtEl>
                        <p:sldTgt/>
                      </p:tgtEl>
                    </p:cond>
                    <p:cond evt="onPrev" delay="0">
                      <p:tgtEl>
                        <p:sldTgt/>
                      </p:tgtEl>
                    </p:cond>
                    <p:cond evt="onStopAudio" delay="0">
                      <p:tgtEl>
                        <p:sldTgt/>
                      </p:tgtEl>
                    </p:cond>
                  </p:endCondLst>
                </p:cTn>
                <p:tgtEl>
                  <p:spTgt spid="203958"/>
                </p:tgtEl>
              </p:cMediaNode>
            </p:audio>
          </p:childTnLst>
        </p:cTn>
      </p:par>
    </p:tnLst>
    <p:bldLst>
      <p:bldP spid="20395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81000" y="152400"/>
            <a:ext cx="8229600" cy="1143000"/>
          </a:xfrm>
        </p:spPr>
        <p:txBody>
          <a:bodyPr/>
          <a:lstStyle/>
          <a:p>
            <a:pPr algn="l" eaLnBrk="1" hangingPunct="1"/>
            <a:r>
              <a:rPr lang="en-US" b="1" smtClean="0">
                <a:solidFill>
                  <a:srgbClr val="0C01A1"/>
                </a:solidFill>
                <a:latin typeface="Times New Roman" pitchFamily="18" charset="0"/>
                <a:cs typeface="Times New Roman" pitchFamily="18" charset="0"/>
              </a:rPr>
              <a:t>TIẾT 107: </a:t>
            </a:r>
          </a:p>
        </p:txBody>
      </p:sp>
      <p:sp>
        <p:nvSpPr>
          <p:cNvPr id="4099" name="Rectangle 3"/>
          <p:cNvSpPr>
            <a:spLocks noGrp="1" noChangeArrowheads="1"/>
          </p:cNvSpPr>
          <p:nvPr>
            <p:ph idx="1"/>
          </p:nvPr>
        </p:nvSpPr>
        <p:spPr>
          <a:xfrm>
            <a:off x="457200" y="1143000"/>
            <a:ext cx="8458200" cy="2362200"/>
          </a:xfrm>
        </p:spPr>
        <p:txBody>
          <a:bodyPr/>
          <a:lstStyle/>
          <a:p>
            <a:pPr algn="ctr" eaLnBrk="1" hangingPunct="1">
              <a:buFont typeface="Wingdings" pitchFamily="2" charset="2"/>
              <a:buNone/>
            </a:pPr>
            <a:r>
              <a:rPr lang="en-US" sz="9400" b="1" smtClean="0">
                <a:solidFill>
                  <a:srgbClr val="CC0000"/>
                </a:solidFill>
                <a:latin typeface="Times New Roman" pitchFamily="18" charset="0"/>
                <a:cs typeface="Times New Roman" pitchFamily="18" charset="0"/>
              </a:rPr>
              <a:t>THUẾ MÁU</a:t>
            </a:r>
          </a:p>
          <a:p>
            <a:pPr algn="ctr" eaLnBrk="1" hangingPunct="1">
              <a:buFont typeface="Wingdings" pitchFamily="2" charset="2"/>
              <a:buNone/>
            </a:pPr>
            <a:r>
              <a:rPr lang="en-US" sz="2600" b="1" smtClean="0">
                <a:solidFill>
                  <a:srgbClr val="FF0000"/>
                </a:solidFill>
                <a:latin typeface="Times New Roman" pitchFamily="18" charset="0"/>
                <a:cs typeface="Times New Roman" pitchFamily="18" charset="0"/>
              </a:rPr>
              <a:t>(Trích “Bản án chế độ thực dân Pháp” - Nguyễn Ái Quốc)</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304800" y="533400"/>
            <a:ext cx="8229600" cy="1676400"/>
          </a:xfrm>
        </p:spPr>
        <p:txBody>
          <a:bodyPr/>
          <a:lstStyle/>
          <a:p>
            <a:pPr algn="just"/>
            <a:r>
              <a:rPr lang="en-US" sz="3200" smtClean="0">
                <a:latin typeface="Times New Roman" pitchFamily="18" charset="0"/>
                <a:cs typeface="Times New Roman" pitchFamily="18" charset="0"/>
              </a:rPr>
              <a:t>  </a:t>
            </a:r>
            <a:br>
              <a:rPr lang="en-US" sz="3200" smtClean="0">
                <a:latin typeface="Times New Roman" pitchFamily="18" charset="0"/>
                <a:cs typeface="Times New Roman" pitchFamily="18" charset="0"/>
              </a:rPr>
            </a:br>
            <a:r>
              <a:rPr lang="en-US" sz="3200" smtClean="0">
                <a:latin typeface="Times New Roman" pitchFamily="18" charset="0"/>
                <a:cs typeface="Times New Roman" pitchFamily="18" charset="0"/>
              </a:rPr>
              <a:t> </a:t>
            </a:r>
            <a:r>
              <a:rPr lang="en-US" sz="3200" b="1" smtClean="0">
                <a:solidFill>
                  <a:srgbClr val="FF0000"/>
                </a:solidFill>
                <a:latin typeface="Times New Roman" pitchFamily="18" charset="0"/>
                <a:cs typeface="Times New Roman" pitchFamily="18" charset="0"/>
              </a:rPr>
              <a:t>*  Nhóm 1</a:t>
            </a:r>
            <a:r>
              <a:rPr lang="en-US" sz="3200" smtClean="0">
                <a:solidFill>
                  <a:srgbClr val="0C01A1"/>
                </a:solidFill>
                <a:latin typeface="Times New Roman" pitchFamily="18" charset="0"/>
                <a:cs typeface="Times New Roman" pitchFamily="18" charset="0"/>
              </a:rPr>
              <a:t>: Trình bày sơ lược về tình hình thế giới khoảng 20 năm đầu thế kỉ XX và hoạt động của Nguyễn Ái Quốc ở Pháp.</a:t>
            </a:r>
          </a:p>
        </p:txBody>
      </p:sp>
      <p:sp>
        <p:nvSpPr>
          <p:cNvPr id="4" name="Title 1"/>
          <p:cNvSpPr txBox="1">
            <a:spLocks/>
          </p:cNvSpPr>
          <p:nvPr/>
        </p:nvSpPr>
        <p:spPr bwMode="auto">
          <a:xfrm>
            <a:off x="457200" y="2438400"/>
            <a:ext cx="8229600" cy="1143000"/>
          </a:xfrm>
          <a:prstGeom prst="rect">
            <a:avLst/>
          </a:prstGeom>
          <a:noFill/>
          <a:ln w="9525">
            <a:noFill/>
            <a:miter lim="800000"/>
            <a:headEnd/>
            <a:tailEnd/>
          </a:ln>
        </p:spPr>
        <p:txBody>
          <a:bodyPr anchor="ctr"/>
          <a:lstStyle/>
          <a:p>
            <a:pPr>
              <a:defRPr/>
            </a:pPr>
            <a:r>
              <a:rPr lang="en-US" sz="3200" b="1" dirty="0">
                <a:solidFill>
                  <a:srgbClr val="FF0000"/>
                </a:solidFill>
                <a:latin typeface="Times New Roman" pitchFamily="18" charset="0"/>
                <a:ea typeface="+mj-ea"/>
                <a:cs typeface="Times New Roman" pitchFamily="18" charset="0"/>
              </a:rPr>
              <a:t>*  </a:t>
            </a:r>
            <a:r>
              <a:rPr lang="en-US" sz="3200" b="1" dirty="0" err="1">
                <a:solidFill>
                  <a:srgbClr val="FF0000"/>
                </a:solidFill>
                <a:latin typeface="Times New Roman" pitchFamily="18" charset="0"/>
                <a:ea typeface="+mj-ea"/>
                <a:cs typeface="Times New Roman" pitchFamily="18" charset="0"/>
              </a:rPr>
              <a:t>Nhóm</a:t>
            </a:r>
            <a:r>
              <a:rPr lang="en-US" sz="3200" b="1" dirty="0">
                <a:solidFill>
                  <a:srgbClr val="FF0000"/>
                </a:solidFill>
                <a:latin typeface="Times New Roman" pitchFamily="18" charset="0"/>
                <a:ea typeface="+mj-ea"/>
                <a:cs typeface="Times New Roman" pitchFamily="18" charset="0"/>
              </a:rPr>
              <a:t> 2</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Trình</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bày</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về</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văn</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chính</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luận</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của</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Bác</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và</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tác</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phẩm</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Bản</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án</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chế</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độ</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thực</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dân</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Pháp</a:t>
            </a:r>
            <a:r>
              <a:rPr lang="en-US" sz="3200" dirty="0">
                <a:solidFill>
                  <a:srgbClr val="0C01A1"/>
                </a:solidFill>
                <a:latin typeface="Times New Roman" pitchFamily="18" charset="0"/>
                <a:ea typeface="+mj-ea"/>
                <a:cs typeface="Times New Roman" pitchFamily="18" charset="0"/>
              </a:rPr>
              <a:t>”.</a:t>
            </a:r>
          </a:p>
        </p:txBody>
      </p:sp>
      <p:sp>
        <p:nvSpPr>
          <p:cNvPr id="5" name="Title 1"/>
          <p:cNvSpPr txBox="1">
            <a:spLocks/>
          </p:cNvSpPr>
          <p:nvPr/>
        </p:nvSpPr>
        <p:spPr bwMode="auto">
          <a:xfrm>
            <a:off x="533400" y="3733800"/>
            <a:ext cx="8229600" cy="1143000"/>
          </a:xfrm>
          <a:prstGeom prst="rect">
            <a:avLst/>
          </a:prstGeom>
          <a:noFill/>
          <a:ln w="9525">
            <a:noFill/>
            <a:miter lim="800000"/>
            <a:headEnd/>
            <a:tailEnd/>
          </a:ln>
        </p:spPr>
        <p:txBody>
          <a:bodyPr anchor="ctr"/>
          <a:lstStyle/>
          <a:p>
            <a:pPr algn="just">
              <a:defRPr/>
            </a:pPr>
            <a:r>
              <a:rPr lang="en-US" sz="3200" b="1" dirty="0">
                <a:solidFill>
                  <a:srgbClr val="FF0000"/>
                </a:solidFill>
                <a:latin typeface="Times New Roman" pitchFamily="18" charset="0"/>
                <a:ea typeface="+mj-ea"/>
                <a:cs typeface="Times New Roman" pitchFamily="18" charset="0"/>
              </a:rPr>
              <a:t>* </a:t>
            </a:r>
            <a:r>
              <a:rPr lang="en-US" sz="3200" b="1" dirty="0" err="1">
                <a:solidFill>
                  <a:srgbClr val="FF0000"/>
                </a:solidFill>
                <a:latin typeface="Times New Roman" pitchFamily="18" charset="0"/>
                <a:ea typeface="+mj-ea"/>
                <a:cs typeface="Times New Roman" pitchFamily="18" charset="0"/>
              </a:rPr>
              <a:t>Nhóm</a:t>
            </a:r>
            <a:r>
              <a:rPr lang="en-US" sz="3200" b="1" dirty="0">
                <a:solidFill>
                  <a:srgbClr val="FF0000"/>
                </a:solidFill>
                <a:latin typeface="Times New Roman" pitchFamily="18" charset="0"/>
                <a:ea typeface="+mj-ea"/>
                <a:cs typeface="Times New Roman" pitchFamily="18" charset="0"/>
              </a:rPr>
              <a:t> 3: </a:t>
            </a:r>
            <a:r>
              <a:rPr lang="en-US" sz="3200" dirty="0" err="1">
                <a:solidFill>
                  <a:srgbClr val="0C01A1"/>
                </a:solidFill>
                <a:latin typeface="Times New Roman" pitchFamily="18" charset="0"/>
                <a:ea typeface="+mj-ea"/>
                <a:cs typeface="Times New Roman" pitchFamily="18" charset="0"/>
              </a:rPr>
              <a:t>Đọc</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và</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giới</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thiệu</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đoạn</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trích</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Thuế</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máu</a:t>
            </a:r>
            <a:r>
              <a:rPr lang="en-US" sz="3200" dirty="0">
                <a:solidFill>
                  <a:srgbClr val="0C01A1"/>
                </a:solidFill>
                <a:latin typeface="Times New Roman" pitchFamily="18" charset="0"/>
                <a:ea typeface="+mj-ea"/>
                <a:cs typeface="Times New Roman" pitchFamily="18" charset="0"/>
              </a:rPr>
              <a:t>”.</a:t>
            </a:r>
          </a:p>
        </p:txBody>
      </p:sp>
      <p:sp>
        <p:nvSpPr>
          <p:cNvPr id="6" name="Title 1"/>
          <p:cNvSpPr txBox="1">
            <a:spLocks/>
          </p:cNvSpPr>
          <p:nvPr/>
        </p:nvSpPr>
        <p:spPr bwMode="auto">
          <a:xfrm>
            <a:off x="533400" y="4876800"/>
            <a:ext cx="8229600" cy="1143000"/>
          </a:xfrm>
          <a:prstGeom prst="rect">
            <a:avLst/>
          </a:prstGeom>
          <a:noFill/>
          <a:ln w="9525">
            <a:noFill/>
            <a:miter lim="800000"/>
            <a:headEnd/>
            <a:tailEnd/>
          </a:ln>
        </p:spPr>
        <p:txBody>
          <a:bodyPr anchor="ctr"/>
          <a:lstStyle/>
          <a:p>
            <a:pPr algn="just">
              <a:defRPr/>
            </a:pPr>
            <a:r>
              <a:rPr lang="en-US" sz="3200" b="1" dirty="0">
                <a:solidFill>
                  <a:srgbClr val="FF0000"/>
                </a:solidFill>
                <a:latin typeface="Times New Roman" pitchFamily="18" charset="0"/>
                <a:ea typeface="+mj-ea"/>
                <a:cs typeface="Times New Roman" pitchFamily="18" charset="0"/>
              </a:rPr>
              <a:t>* </a:t>
            </a:r>
            <a:r>
              <a:rPr lang="en-US" sz="3200" b="1" dirty="0" err="1">
                <a:solidFill>
                  <a:srgbClr val="FF0000"/>
                </a:solidFill>
                <a:latin typeface="Times New Roman" pitchFamily="18" charset="0"/>
                <a:ea typeface="+mj-ea"/>
                <a:cs typeface="Times New Roman" pitchFamily="18" charset="0"/>
              </a:rPr>
              <a:t>Nhóm</a:t>
            </a:r>
            <a:r>
              <a:rPr lang="en-US" sz="3200" b="1" dirty="0">
                <a:solidFill>
                  <a:srgbClr val="FF0000"/>
                </a:solidFill>
                <a:latin typeface="Times New Roman" pitchFamily="18" charset="0"/>
                <a:ea typeface="+mj-ea"/>
                <a:cs typeface="Times New Roman" pitchFamily="18" charset="0"/>
              </a:rPr>
              <a:t> 4</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Thiết</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kế</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một</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trò</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chơi</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liên</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quan</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đến</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nội</a:t>
            </a:r>
            <a:r>
              <a:rPr lang="en-US" sz="3200" dirty="0">
                <a:solidFill>
                  <a:srgbClr val="0C01A1"/>
                </a:solidFill>
                <a:latin typeface="Times New Roman" pitchFamily="18" charset="0"/>
                <a:ea typeface="+mj-ea"/>
                <a:cs typeface="Times New Roman" pitchFamily="18" charset="0"/>
              </a:rPr>
              <a:t> dung </a:t>
            </a:r>
            <a:r>
              <a:rPr lang="en-US" sz="3200" dirty="0" err="1">
                <a:solidFill>
                  <a:srgbClr val="0C01A1"/>
                </a:solidFill>
                <a:latin typeface="Times New Roman" pitchFamily="18" charset="0"/>
                <a:ea typeface="+mj-ea"/>
                <a:cs typeface="Times New Roman" pitchFamily="18" charset="0"/>
              </a:rPr>
              <a:t>bài</a:t>
            </a:r>
            <a:r>
              <a:rPr lang="en-US" sz="3200" dirty="0">
                <a:solidFill>
                  <a:srgbClr val="0C01A1"/>
                </a:solidFill>
                <a:latin typeface="Times New Roman" pitchFamily="18" charset="0"/>
                <a:ea typeface="+mj-ea"/>
                <a:cs typeface="Times New Roman" pitchFamily="18" charset="0"/>
              </a:rPr>
              <a:t> </a:t>
            </a:r>
            <a:r>
              <a:rPr lang="en-US" sz="3200" dirty="0" err="1">
                <a:solidFill>
                  <a:srgbClr val="0C01A1"/>
                </a:solidFill>
                <a:latin typeface="Times New Roman" pitchFamily="18" charset="0"/>
                <a:ea typeface="+mj-ea"/>
                <a:cs typeface="Times New Roman" pitchFamily="18" charset="0"/>
              </a:rPr>
              <a:t>học</a:t>
            </a:r>
            <a:r>
              <a:rPr lang="en-US" sz="3200" dirty="0">
                <a:solidFill>
                  <a:srgbClr val="0C01A1"/>
                </a:solidFill>
                <a:latin typeface="Times New Roman" pitchFamily="18" charset="0"/>
                <a:ea typeface="+mj-ea"/>
                <a:cs typeface="Times New Roman" pitchFamily="18" charset="0"/>
              </a:rPr>
              <a:t>.</a:t>
            </a:r>
          </a:p>
        </p:txBody>
      </p:sp>
      <p:sp>
        <p:nvSpPr>
          <p:cNvPr id="7" name="Title 1"/>
          <p:cNvSpPr txBox="1">
            <a:spLocks/>
          </p:cNvSpPr>
          <p:nvPr/>
        </p:nvSpPr>
        <p:spPr bwMode="auto">
          <a:xfrm>
            <a:off x="685800" y="0"/>
            <a:ext cx="8229600" cy="838200"/>
          </a:xfrm>
          <a:prstGeom prst="rect">
            <a:avLst/>
          </a:prstGeom>
          <a:noFill/>
          <a:ln w="9525">
            <a:noFill/>
            <a:miter lim="800000"/>
            <a:headEnd/>
            <a:tailEnd/>
          </a:ln>
        </p:spPr>
        <p:txBody>
          <a:bodyPr anchor="ctr"/>
          <a:lstStyle/>
          <a:p>
            <a:pPr algn="ctr">
              <a:defRPr/>
            </a:pPr>
            <a:r>
              <a:rPr lang="en-US" sz="3200" b="1" dirty="0">
                <a:solidFill>
                  <a:srgbClr val="FF0000"/>
                </a:solidFill>
                <a:latin typeface="Times New Roman" pitchFamily="18" charset="0"/>
                <a:ea typeface="+mj-ea"/>
                <a:cs typeface="Times New Roman" pitchFamily="18" charset="0"/>
              </a:rPr>
              <a:t> </a:t>
            </a:r>
            <a:r>
              <a:rPr lang="en-US" sz="3200" b="1" dirty="0" err="1">
                <a:solidFill>
                  <a:srgbClr val="FF0000"/>
                </a:solidFill>
                <a:latin typeface="Times New Roman" pitchFamily="18" charset="0"/>
                <a:ea typeface="+mj-ea"/>
                <a:cs typeface="Times New Roman" pitchFamily="18" charset="0"/>
              </a:rPr>
              <a:t>NỘI</a:t>
            </a:r>
            <a:r>
              <a:rPr lang="en-US" sz="3200" b="1" dirty="0">
                <a:solidFill>
                  <a:srgbClr val="FF0000"/>
                </a:solidFill>
                <a:latin typeface="Times New Roman" pitchFamily="18" charset="0"/>
                <a:ea typeface="+mj-ea"/>
                <a:cs typeface="Times New Roman" pitchFamily="18" charset="0"/>
              </a:rPr>
              <a:t> DUNG </a:t>
            </a:r>
            <a:r>
              <a:rPr lang="en-US" sz="3200" b="1" dirty="0" err="1">
                <a:solidFill>
                  <a:srgbClr val="FF0000"/>
                </a:solidFill>
                <a:latin typeface="Times New Roman" pitchFamily="18" charset="0"/>
                <a:ea typeface="+mj-ea"/>
                <a:cs typeface="Times New Roman" pitchFamily="18" charset="0"/>
              </a:rPr>
              <a:t>CHUẨN</a:t>
            </a:r>
            <a:r>
              <a:rPr lang="en-US" sz="3200" b="1" dirty="0">
                <a:solidFill>
                  <a:srgbClr val="FF0000"/>
                </a:solidFill>
                <a:latin typeface="Times New Roman" pitchFamily="18" charset="0"/>
                <a:ea typeface="+mj-ea"/>
                <a:cs typeface="Times New Roman" pitchFamily="18" charset="0"/>
              </a:rPr>
              <a:t> </a:t>
            </a:r>
            <a:r>
              <a:rPr lang="en-US" sz="3200" b="1" dirty="0" err="1">
                <a:solidFill>
                  <a:srgbClr val="FF0000"/>
                </a:solidFill>
                <a:latin typeface="Times New Roman" pitchFamily="18" charset="0"/>
                <a:ea typeface="+mj-ea"/>
                <a:cs typeface="Times New Roman" pitchFamily="18" charset="0"/>
              </a:rPr>
              <a:t>BỊ</a:t>
            </a:r>
            <a:r>
              <a:rPr lang="en-US" sz="3200" b="1" dirty="0">
                <a:solidFill>
                  <a:srgbClr val="FF0000"/>
                </a:solidFill>
                <a:latin typeface="Times New Roman" pitchFamily="18" charset="0"/>
                <a:ea typeface="+mj-ea"/>
                <a:cs typeface="Times New Roman" pitchFamily="18" charset="0"/>
              </a:rPr>
              <a:t> </a:t>
            </a:r>
            <a:r>
              <a:rPr lang="en-US" sz="3200" b="1" dirty="0" err="1">
                <a:solidFill>
                  <a:srgbClr val="FF0000"/>
                </a:solidFill>
                <a:latin typeface="Times New Roman" pitchFamily="18" charset="0"/>
                <a:ea typeface="+mj-ea"/>
                <a:cs typeface="Times New Roman" pitchFamily="18" charset="0"/>
              </a:rPr>
              <a:t>CỦA</a:t>
            </a:r>
            <a:r>
              <a:rPr lang="en-US" sz="3200" b="1" dirty="0">
                <a:solidFill>
                  <a:srgbClr val="FF0000"/>
                </a:solidFill>
                <a:latin typeface="Times New Roman" pitchFamily="18" charset="0"/>
                <a:ea typeface="+mj-ea"/>
                <a:cs typeface="Times New Roman" pitchFamily="18" charset="0"/>
              </a:rPr>
              <a:t> </a:t>
            </a:r>
            <a:r>
              <a:rPr lang="en-US" sz="3200" b="1" dirty="0" err="1">
                <a:solidFill>
                  <a:srgbClr val="FF0000"/>
                </a:solidFill>
                <a:latin typeface="Times New Roman" pitchFamily="18" charset="0"/>
                <a:ea typeface="+mj-ea"/>
                <a:cs typeface="Times New Roman" pitchFamily="18" charset="0"/>
              </a:rPr>
              <a:t>CÁC</a:t>
            </a:r>
            <a:r>
              <a:rPr lang="en-US" sz="3200" b="1" dirty="0">
                <a:solidFill>
                  <a:srgbClr val="FF0000"/>
                </a:solidFill>
                <a:latin typeface="Times New Roman" pitchFamily="18" charset="0"/>
                <a:ea typeface="+mj-ea"/>
                <a:cs typeface="Times New Roman" pitchFamily="18" charset="0"/>
              </a:rPr>
              <a:t> </a:t>
            </a:r>
            <a:r>
              <a:rPr lang="en-US" sz="3200" b="1" dirty="0" err="1">
                <a:solidFill>
                  <a:srgbClr val="FF0000"/>
                </a:solidFill>
                <a:latin typeface="Times New Roman" pitchFamily="18" charset="0"/>
                <a:ea typeface="+mj-ea"/>
                <a:cs typeface="Times New Roman" pitchFamily="18" charset="0"/>
              </a:rPr>
              <a:t>NHÓM</a:t>
            </a:r>
            <a:endParaRPr lang="en-US" sz="3200" b="1" dirty="0">
              <a:solidFill>
                <a:srgbClr val="FF0000"/>
              </a:solidFill>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war 16"/>
          <p:cNvPicPr>
            <a:picLocks noChangeAspect="1" noChangeArrowheads="1"/>
          </p:cNvPicPr>
          <p:nvPr/>
        </p:nvPicPr>
        <p:blipFill>
          <a:blip r:embed="rId3"/>
          <a:srcRect/>
          <a:stretch>
            <a:fillRect/>
          </a:stretch>
        </p:blipFill>
        <p:spPr bwMode="auto">
          <a:xfrm>
            <a:off x="457200" y="841375"/>
            <a:ext cx="3810000" cy="2438400"/>
          </a:xfrm>
          <a:prstGeom prst="rect">
            <a:avLst/>
          </a:prstGeom>
          <a:noFill/>
          <a:ln w="9525">
            <a:noFill/>
            <a:miter lim="800000"/>
            <a:headEnd/>
            <a:tailEnd/>
          </a:ln>
        </p:spPr>
      </p:pic>
      <p:sp>
        <p:nvSpPr>
          <p:cNvPr id="6147" name="WordArt 2"/>
          <p:cNvSpPr>
            <a:spLocks noChangeArrowheads="1" noChangeShapeType="1" noTextEdit="1"/>
          </p:cNvSpPr>
          <p:nvPr/>
        </p:nvSpPr>
        <p:spPr bwMode="auto">
          <a:xfrm>
            <a:off x="152400" y="0"/>
            <a:ext cx="8915400" cy="762000"/>
          </a:xfrm>
          <a:prstGeom prst="rect">
            <a:avLst/>
          </a:prstGeom>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200" kern="10">
                <a:ln w="9525">
                  <a:round/>
                  <a:headEnd/>
                  <a:tailEnd/>
                </a:ln>
                <a:solidFill>
                  <a:srgbClr val="FF0000"/>
                </a:solidFill>
                <a:latin typeface="Times New Roman"/>
                <a:cs typeface="Times New Roman"/>
              </a:rPr>
              <a:t>Một số hình ảnh về cuộc chiến tranh thế giới lần 1</a:t>
            </a:r>
          </a:p>
        </p:txBody>
      </p:sp>
      <p:pic>
        <p:nvPicPr>
          <p:cNvPr id="5124" name="Picture 5" descr="war 14"/>
          <p:cNvPicPr>
            <a:picLocks noChangeAspect="1" noChangeArrowheads="1"/>
          </p:cNvPicPr>
          <p:nvPr/>
        </p:nvPicPr>
        <p:blipFill>
          <a:blip r:embed="rId4"/>
          <a:srcRect/>
          <a:stretch>
            <a:fillRect/>
          </a:stretch>
        </p:blipFill>
        <p:spPr bwMode="auto">
          <a:xfrm>
            <a:off x="4895850" y="917575"/>
            <a:ext cx="3810000" cy="2438400"/>
          </a:xfrm>
          <a:prstGeom prst="rect">
            <a:avLst/>
          </a:prstGeom>
          <a:noFill/>
          <a:ln w="9525">
            <a:noFill/>
            <a:miter lim="800000"/>
            <a:headEnd/>
            <a:tailEnd/>
          </a:ln>
        </p:spPr>
      </p:pic>
      <p:pic>
        <p:nvPicPr>
          <p:cNvPr id="5125" name="Picture 6" descr="anh sua 4"/>
          <p:cNvPicPr>
            <a:picLocks noChangeAspect="1" noChangeArrowheads="1"/>
          </p:cNvPicPr>
          <p:nvPr/>
        </p:nvPicPr>
        <p:blipFill>
          <a:blip r:embed="rId5"/>
          <a:srcRect/>
          <a:stretch>
            <a:fillRect/>
          </a:stretch>
        </p:blipFill>
        <p:spPr bwMode="auto">
          <a:xfrm>
            <a:off x="228600" y="3867150"/>
            <a:ext cx="3810000" cy="2438400"/>
          </a:xfrm>
          <a:prstGeom prst="rect">
            <a:avLst/>
          </a:prstGeom>
          <a:noFill/>
          <a:ln w="9525">
            <a:noFill/>
            <a:miter lim="800000"/>
            <a:headEnd/>
            <a:tailEnd/>
          </a:ln>
        </p:spPr>
      </p:pic>
      <p:pic>
        <p:nvPicPr>
          <p:cNvPr id="6151" name="01227.MPG">
            <a:hlinkClick r:id="" action="ppaction://media"/>
          </p:cNvPr>
          <p:cNvPicPr>
            <a:picLocks noRot="1" noChangeAspect="1" noChangeArrowheads="1"/>
          </p:cNvPicPr>
          <p:nvPr>
            <a:videoFile r:link="rId1"/>
          </p:nvPr>
        </p:nvPicPr>
        <p:blipFill>
          <a:blip r:embed="rId6"/>
          <a:srcRect/>
          <a:stretch>
            <a:fillRect/>
          </a:stretch>
        </p:blipFill>
        <p:spPr bwMode="auto">
          <a:xfrm>
            <a:off x="4933950" y="3886200"/>
            <a:ext cx="3733800" cy="2438400"/>
          </a:xfrm>
          <a:prstGeom prst="rect">
            <a:avLst/>
          </a:prstGeom>
          <a:noFill/>
          <a:ln w="9525">
            <a:noFill/>
            <a:miter lim="800000"/>
            <a:headEnd/>
            <a:tailEnd/>
          </a:ln>
        </p:spPr>
      </p:pic>
      <p:sp>
        <p:nvSpPr>
          <p:cNvPr id="5127" name="Text Box 8"/>
          <p:cNvSpPr txBox="1">
            <a:spLocks noChangeArrowheads="1"/>
          </p:cNvSpPr>
          <p:nvPr/>
        </p:nvSpPr>
        <p:spPr bwMode="auto">
          <a:xfrm>
            <a:off x="441325" y="3276600"/>
            <a:ext cx="3292475" cy="461963"/>
          </a:xfrm>
          <a:prstGeom prst="rect">
            <a:avLst/>
          </a:prstGeom>
          <a:noFill/>
          <a:ln w="9525">
            <a:noFill/>
            <a:miter lim="800000"/>
            <a:headEnd/>
            <a:tailEnd/>
          </a:ln>
        </p:spPr>
        <p:txBody>
          <a:bodyPr wrap="none">
            <a:spAutoFit/>
          </a:bodyPr>
          <a:lstStyle/>
          <a:p>
            <a:r>
              <a:rPr lang="en-US" sz="2400" b="1">
                <a:solidFill>
                  <a:srgbClr val="FF0000"/>
                </a:solidFill>
              </a:rPr>
              <a:t> Dữ dội và tàn khốc...</a:t>
            </a:r>
          </a:p>
        </p:txBody>
      </p:sp>
      <p:sp>
        <p:nvSpPr>
          <p:cNvPr id="5128" name="Text Box 9"/>
          <p:cNvSpPr txBox="1">
            <a:spLocks noChangeArrowheads="1"/>
          </p:cNvSpPr>
          <p:nvPr/>
        </p:nvSpPr>
        <p:spPr bwMode="auto">
          <a:xfrm>
            <a:off x="4802188" y="3352800"/>
            <a:ext cx="3808412" cy="461963"/>
          </a:xfrm>
          <a:prstGeom prst="rect">
            <a:avLst/>
          </a:prstGeom>
          <a:noFill/>
          <a:ln w="9525">
            <a:noFill/>
            <a:miter lim="800000"/>
            <a:headEnd/>
            <a:tailEnd/>
          </a:ln>
        </p:spPr>
        <p:txBody>
          <a:bodyPr wrap="none">
            <a:spAutoFit/>
          </a:bodyPr>
          <a:lstStyle/>
          <a:p>
            <a:r>
              <a:rPr lang="vi-VN" sz="2400" b="1">
                <a:solidFill>
                  <a:srgbClr val="FF0000"/>
                </a:solidFill>
              </a:rPr>
              <a:t> Tang thương khắp nơi...</a:t>
            </a:r>
          </a:p>
        </p:txBody>
      </p:sp>
      <p:sp>
        <p:nvSpPr>
          <p:cNvPr id="5129" name="Text Box 10"/>
          <p:cNvSpPr txBox="1">
            <a:spLocks noChangeArrowheads="1"/>
          </p:cNvSpPr>
          <p:nvPr/>
        </p:nvSpPr>
        <p:spPr bwMode="auto">
          <a:xfrm>
            <a:off x="152400" y="6248400"/>
            <a:ext cx="4078288" cy="461963"/>
          </a:xfrm>
          <a:prstGeom prst="rect">
            <a:avLst/>
          </a:prstGeom>
          <a:noFill/>
          <a:ln w="9525">
            <a:noFill/>
            <a:miter lim="800000"/>
            <a:headEnd/>
            <a:tailEnd/>
          </a:ln>
        </p:spPr>
        <p:txBody>
          <a:bodyPr wrap="none">
            <a:spAutoFit/>
          </a:bodyPr>
          <a:lstStyle/>
          <a:p>
            <a:r>
              <a:rPr lang="vi-VN" sz="2400" b="1">
                <a:solidFill>
                  <a:srgbClr val="FF0000"/>
                </a:solidFill>
              </a:rPr>
              <a:t> Đau thương và mất mát... </a:t>
            </a:r>
          </a:p>
        </p:txBody>
      </p:sp>
      <p:sp>
        <p:nvSpPr>
          <p:cNvPr id="5130" name="Text Box 11"/>
          <p:cNvSpPr txBox="1">
            <a:spLocks noChangeArrowheads="1"/>
          </p:cNvSpPr>
          <p:nvPr/>
        </p:nvSpPr>
        <p:spPr bwMode="auto">
          <a:xfrm>
            <a:off x="4572000" y="6305550"/>
            <a:ext cx="4740275" cy="461963"/>
          </a:xfrm>
          <a:prstGeom prst="rect">
            <a:avLst/>
          </a:prstGeom>
          <a:noFill/>
          <a:ln w="9525">
            <a:noFill/>
            <a:miter lim="800000"/>
            <a:headEnd/>
            <a:tailEnd/>
          </a:ln>
        </p:spPr>
        <p:txBody>
          <a:bodyPr wrap="none">
            <a:spAutoFit/>
          </a:bodyPr>
          <a:lstStyle/>
          <a:p>
            <a:r>
              <a:rPr lang="vi-VN" sz="2400" b="1">
                <a:solidFill>
                  <a:srgbClr val="FF0000"/>
                </a:solidFill>
              </a:rPr>
              <a:t>Nhân dân lao động thuộc địa...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p:cTn id="7" dur="500" fill="hold"/>
                                        <p:tgtEl>
                                          <p:spTgt spid="5122"/>
                                        </p:tgtEl>
                                        <p:attrNameLst>
                                          <p:attrName>ppt_w</p:attrName>
                                        </p:attrNameLst>
                                      </p:cBhvr>
                                      <p:tavLst>
                                        <p:tav tm="0">
                                          <p:val>
                                            <p:fltVal val="0"/>
                                          </p:val>
                                        </p:tav>
                                        <p:tav tm="100000">
                                          <p:val>
                                            <p:strVal val="#ppt_w"/>
                                          </p:val>
                                        </p:tav>
                                      </p:tavLst>
                                    </p:anim>
                                    <p:anim calcmode="lin" valueType="num">
                                      <p:cBhvr>
                                        <p:cTn id="8" dur="500" fill="hold"/>
                                        <p:tgtEl>
                                          <p:spTgt spid="5122"/>
                                        </p:tgtEl>
                                        <p:attrNameLst>
                                          <p:attrName>ppt_h</p:attrName>
                                        </p:attrNameLst>
                                      </p:cBhvr>
                                      <p:tavLst>
                                        <p:tav tm="0">
                                          <p:val>
                                            <p:fltVal val="0"/>
                                          </p:val>
                                        </p:tav>
                                        <p:tav tm="100000">
                                          <p:val>
                                            <p:strVal val="#ppt_h"/>
                                          </p:val>
                                        </p:tav>
                                      </p:tavLst>
                                    </p:anim>
                                    <p:animEffect transition="in" filter="fade">
                                      <p:cBhvr>
                                        <p:cTn id="9" dur="500"/>
                                        <p:tgtEl>
                                          <p:spTgt spid="5122"/>
                                        </p:tgtEl>
                                      </p:cBhvr>
                                    </p:animEffect>
                                  </p:childTnLst>
                                </p:cTn>
                              </p:par>
                              <p:par>
                                <p:cTn id="10" presetID="53" presetClass="entr" presetSubtype="0" fill="hold" nodeType="withEffect">
                                  <p:stCondLst>
                                    <p:cond delay="0"/>
                                  </p:stCondLst>
                                  <p:childTnLst>
                                    <p:set>
                                      <p:cBhvr>
                                        <p:cTn id="11" dur="1" fill="hold">
                                          <p:stCondLst>
                                            <p:cond delay="0"/>
                                          </p:stCondLst>
                                        </p:cTn>
                                        <p:tgtEl>
                                          <p:spTgt spid="5124"/>
                                        </p:tgtEl>
                                        <p:attrNameLst>
                                          <p:attrName>style.visibility</p:attrName>
                                        </p:attrNameLst>
                                      </p:cBhvr>
                                      <p:to>
                                        <p:strVal val="visible"/>
                                      </p:to>
                                    </p:set>
                                    <p:anim calcmode="lin" valueType="num">
                                      <p:cBhvr>
                                        <p:cTn id="12" dur="500" fill="hold"/>
                                        <p:tgtEl>
                                          <p:spTgt spid="5124"/>
                                        </p:tgtEl>
                                        <p:attrNameLst>
                                          <p:attrName>ppt_w</p:attrName>
                                        </p:attrNameLst>
                                      </p:cBhvr>
                                      <p:tavLst>
                                        <p:tav tm="0">
                                          <p:val>
                                            <p:fltVal val="0"/>
                                          </p:val>
                                        </p:tav>
                                        <p:tav tm="100000">
                                          <p:val>
                                            <p:strVal val="#ppt_w"/>
                                          </p:val>
                                        </p:tav>
                                      </p:tavLst>
                                    </p:anim>
                                    <p:anim calcmode="lin" valueType="num">
                                      <p:cBhvr>
                                        <p:cTn id="13" dur="500" fill="hold"/>
                                        <p:tgtEl>
                                          <p:spTgt spid="5124"/>
                                        </p:tgtEl>
                                        <p:attrNameLst>
                                          <p:attrName>ppt_h</p:attrName>
                                        </p:attrNameLst>
                                      </p:cBhvr>
                                      <p:tavLst>
                                        <p:tav tm="0">
                                          <p:val>
                                            <p:fltVal val="0"/>
                                          </p:val>
                                        </p:tav>
                                        <p:tav tm="100000">
                                          <p:val>
                                            <p:strVal val="#ppt_h"/>
                                          </p:val>
                                        </p:tav>
                                      </p:tavLst>
                                    </p:anim>
                                    <p:animEffect transition="in" filter="fade">
                                      <p:cBhvr>
                                        <p:cTn id="14" dur="500"/>
                                        <p:tgtEl>
                                          <p:spTgt spid="5124"/>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5127"/>
                                        </p:tgtEl>
                                        <p:attrNameLst>
                                          <p:attrName>style.visibility</p:attrName>
                                        </p:attrNameLst>
                                      </p:cBhvr>
                                      <p:to>
                                        <p:strVal val="visible"/>
                                      </p:to>
                                    </p:set>
                                    <p:anim calcmode="lin" valueType="num">
                                      <p:cBhvr>
                                        <p:cTn id="17" dur="500" fill="hold"/>
                                        <p:tgtEl>
                                          <p:spTgt spid="5127"/>
                                        </p:tgtEl>
                                        <p:attrNameLst>
                                          <p:attrName>ppt_w</p:attrName>
                                        </p:attrNameLst>
                                      </p:cBhvr>
                                      <p:tavLst>
                                        <p:tav tm="0">
                                          <p:val>
                                            <p:fltVal val="0"/>
                                          </p:val>
                                        </p:tav>
                                        <p:tav tm="100000">
                                          <p:val>
                                            <p:strVal val="#ppt_w"/>
                                          </p:val>
                                        </p:tav>
                                      </p:tavLst>
                                    </p:anim>
                                    <p:anim calcmode="lin" valueType="num">
                                      <p:cBhvr>
                                        <p:cTn id="18" dur="500" fill="hold"/>
                                        <p:tgtEl>
                                          <p:spTgt spid="5127"/>
                                        </p:tgtEl>
                                        <p:attrNameLst>
                                          <p:attrName>ppt_h</p:attrName>
                                        </p:attrNameLst>
                                      </p:cBhvr>
                                      <p:tavLst>
                                        <p:tav tm="0">
                                          <p:val>
                                            <p:fltVal val="0"/>
                                          </p:val>
                                        </p:tav>
                                        <p:tav tm="100000">
                                          <p:val>
                                            <p:strVal val="#ppt_h"/>
                                          </p:val>
                                        </p:tav>
                                      </p:tavLst>
                                    </p:anim>
                                    <p:animEffect transition="in" filter="fade">
                                      <p:cBhvr>
                                        <p:cTn id="19" dur="500"/>
                                        <p:tgtEl>
                                          <p:spTgt spid="5127"/>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5128"/>
                                        </p:tgtEl>
                                        <p:attrNameLst>
                                          <p:attrName>style.visibility</p:attrName>
                                        </p:attrNameLst>
                                      </p:cBhvr>
                                      <p:to>
                                        <p:strVal val="visible"/>
                                      </p:to>
                                    </p:set>
                                    <p:anim calcmode="lin" valueType="num">
                                      <p:cBhvr>
                                        <p:cTn id="22" dur="500" fill="hold"/>
                                        <p:tgtEl>
                                          <p:spTgt spid="5128"/>
                                        </p:tgtEl>
                                        <p:attrNameLst>
                                          <p:attrName>ppt_w</p:attrName>
                                        </p:attrNameLst>
                                      </p:cBhvr>
                                      <p:tavLst>
                                        <p:tav tm="0">
                                          <p:val>
                                            <p:fltVal val="0"/>
                                          </p:val>
                                        </p:tav>
                                        <p:tav tm="100000">
                                          <p:val>
                                            <p:strVal val="#ppt_w"/>
                                          </p:val>
                                        </p:tav>
                                      </p:tavLst>
                                    </p:anim>
                                    <p:anim calcmode="lin" valueType="num">
                                      <p:cBhvr>
                                        <p:cTn id="23" dur="500" fill="hold"/>
                                        <p:tgtEl>
                                          <p:spTgt spid="5128"/>
                                        </p:tgtEl>
                                        <p:attrNameLst>
                                          <p:attrName>ppt_h</p:attrName>
                                        </p:attrNameLst>
                                      </p:cBhvr>
                                      <p:tavLst>
                                        <p:tav tm="0">
                                          <p:val>
                                            <p:fltVal val="0"/>
                                          </p:val>
                                        </p:tav>
                                        <p:tav tm="100000">
                                          <p:val>
                                            <p:strVal val="#ppt_h"/>
                                          </p:val>
                                        </p:tav>
                                      </p:tavLst>
                                    </p:anim>
                                    <p:animEffect transition="in" filter="fade">
                                      <p:cBhvr>
                                        <p:cTn id="24" dur="500"/>
                                        <p:tgtEl>
                                          <p:spTgt spid="5128"/>
                                        </p:tgtEl>
                                      </p:cBhvr>
                                    </p:animEffect>
                                  </p:childTnLst>
                                </p:cTn>
                              </p:par>
                              <p:par>
                                <p:cTn id="25" presetID="53" presetClass="entr" presetSubtype="0" fill="hold" nodeType="withEffect">
                                  <p:stCondLst>
                                    <p:cond delay="0"/>
                                  </p:stCondLst>
                                  <p:childTnLst>
                                    <p:set>
                                      <p:cBhvr>
                                        <p:cTn id="26" dur="1" fill="hold">
                                          <p:stCondLst>
                                            <p:cond delay="0"/>
                                          </p:stCondLst>
                                        </p:cTn>
                                        <p:tgtEl>
                                          <p:spTgt spid="5125"/>
                                        </p:tgtEl>
                                        <p:attrNameLst>
                                          <p:attrName>style.visibility</p:attrName>
                                        </p:attrNameLst>
                                      </p:cBhvr>
                                      <p:to>
                                        <p:strVal val="visible"/>
                                      </p:to>
                                    </p:set>
                                    <p:anim calcmode="lin" valueType="num">
                                      <p:cBhvr>
                                        <p:cTn id="27" dur="500" fill="hold"/>
                                        <p:tgtEl>
                                          <p:spTgt spid="5125"/>
                                        </p:tgtEl>
                                        <p:attrNameLst>
                                          <p:attrName>ppt_w</p:attrName>
                                        </p:attrNameLst>
                                      </p:cBhvr>
                                      <p:tavLst>
                                        <p:tav tm="0">
                                          <p:val>
                                            <p:fltVal val="0"/>
                                          </p:val>
                                        </p:tav>
                                        <p:tav tm="100000">
                                          <p:val>
                                            <p:strVal val="#ppt_w"/>
                                          </p:val>
                                        </p:tav>
                                      </p:tavLst>
                                    </p:anim>
                                    <p:anim calcmode="lin" valueType="num">
                                      <p:cBhvr>
                                        <p:cTn id="28" dur="500" fill="hold"/>
                                        <p:tgtEl>
                                          <p:spTgt spid="5125"/>
                                        </p:tgtEl>
                                        <p:attrNameLst>
                                          <p:attrName>ppt_h</p:attrName>
                                        </p:attrNameLst>
                                      </p:cBhvr>
                                      <p:tavLst>
                                        <p:tav tm="0">
                                          <p:val>
                                            <p:fltVal val="0"/>
                                          </p:val>
                                        </p:tav>
                                        <p:tav tm="100000">
                                          <p:val>
                                            <p:strVal val="#ppt_h"/>
                                          </p:val>
                                        </p:tav>
                                      </p:tavLst>
                                    </p:anim>
                                    <p:animEffect transition="in" filter="fade">
                                      <p:cBhvr>
                                        <p:cTn id="29" dur="500"/>
                                        <p:tgtEl>
                                          <p:spTgt spid="5125"/>
                                        </p:tgtEl>
                                      </p:cBhvr>
                                    </p:animEffect>
                                  </p:childTnLst>
                                </p:cTn>
                              </p:par>
                              <p:par>
                                <p:cTn id="30" presetID="53" presetClass="entr" presetSubtype="0" fill="hold" grpId="0" nodeType="withEffect">
                                  <p:stCondLst>
                                    <p:cond delay="0"/>
                                  </p:stCondLst>
                                  <p:childTnLst>
                                    <p:set>
                                      <p:cBhvr>
                                        <p:cTn id="31" dur="1" fill="hold">
                                          <p:stCondLst>
                                            <p:cond delay="0"/>
                                          </p:stCondLst>
                                        </p:cTn>
                                        <p:tgtEl>
                                          <p:spTgt spid="5129"/>
                                        </p:tgtEl>
                                        <p:attrNameLst>
                                          <p:attrName>style.visibility</p:attrName>
                                        </p:attrNameLst>
                                      </p:cBhvr>
                                      <p:to>
                                        <p:strVal val="visible"/>
                                      </p:to>
                                    </p:set>
                                    <p:anim calcmode="lin" valueType="num">
                                      <p:cBhvr>
                                        <p:cTn id="32" dur="500" fill="hold"/>
                                        <p:tgtEl>
                                          <p:spTgt spid="5129"/>
                                        </p:tgtEl>
                                        <p:attrNameLst>
                                          <p:attrName>ppt_w</p:attrName>
                                        </p:attrNameLst>
                                      </p:cBhvr>
                                      <p:tavLst>
                                        <p:tav tm="0">
                                          <p:val>
                                            <p:fltVal val="0"/>
                                          </p:val>
                                        </p:tav>
                                        <p:tav tm="100000">
                                          <p:val>
                                            <p:strVal val="#ppt_w"/>
                                          </p:val>
                                        </p:tav>
                                      </p:tavLst>
                                    </p:anim>
                                    <p:anim calcmode="lin" valueType="num">
                                      <p:cBhvr>
                                        <p:cTn id="33" dur="500" fill="hold"/>
                                        <p:tgtEl>
                                          <p:spTgt spid="5129"/>
                                        </p:tgtEl>
                                        <p:attrNameLst>
                                          <p:attrName>ppt_h</p:attrName>
                                        </p:attrNameLst>
                                      </p:cBhvr>
                                      <p:tavLst>
                                        <p:tav tm="0">
                                          <p:val>
                                            <p:fltVal val="0"/>
                                          </p:val>
                                        </p:tav>
                                        <p:tav tm="100000">
                                          <p:val>
                                            <p:strVal val="#ppt_h"/>
                                          </p:val>
                                        </p:tav>
                                      </p:tavLst>
                                    </p:anim>
                                    <p:animEffect transition="in" filter="fade">
                                      <p:cBhvr>
                                        <p:cTn id="34" dur="500"/>
                                        <p:tgtEl>
                                          <p:spTgt spid="5129"/>
                                        </p:tgtEl>
                                      </p:cBhvr>
                                    </p:animEffect>
                                  </p:childTnLst>
                                </p:cTn>
                              </p:par>
                              <p:par>
                                <p:cTn id="35" presetID="53" presetClass="entr" presetSubtype="0" fill="hold" nodeType="withEffect">
                                  <p:stCondLst>
                                    <p:cond delay="0"/>
                                  </p:stCondLst>
                                  <p:childTnLst>
                                    <p:set>
                                      <p:cBhvr>
                                        <p:cTn id="36" dur="1" fill="hold">
                                          <p:stCondLst>
                                            <p:cond delay="0"/>
                                          </p:stCondLst>
                                        </p:cTn>
                                        <p:tgtEl>
                                          <p:spTgt spid="6151"/>
                                        </p:tgtEl>
                                        <p:attrNameLst>
                                          <p:attrName>style.visibility</p:attrName>
                                        </p:attrNameLst>
                                      </p:cBhvr>
                                      <p:to>
                                        <p:strVal val="visible"/>
                                      </p:to>
                                    </p:set>
                                    <p:anim calcmode="lin" valueType="num">
                                      <p:cBhvr>
                                        <p:cTn id="37" dur="500" fill="hold"/>
                                        <p:tgtEl>
                                          <p:spTgt spid="6151"/>
                                        </p:tgtEl>
                                        <p:attrNameLst>
                                          <p:attrName>ppt_w</p:attrName>
                                        </p:attrNameLst>
                                      </p:cBhvr>
                                      <p:tavLst>
                                        <p:tav tm="0">
                                          <p:val>
                                            <p:fltVal val="0"/>
                                          </p:val>
                                        </p:tav>
                                        <p:tav tm="100000">
                                          <p:val>
                                            <p:strVal val="#ppt_w"/>
                                          </p:val>
                                        </p:tav>
                                      </p:tavLst>
                                    </p:anim>
                                    <p:anim calcmode="lin" valueType="num">
                                      <p:cBhvr>
                                        <p:cTn id="38" dur="500" fill="hold"/>
                                        <p:tgtEl>
                                          <p:spTgt spid="6151"/>
                                        </p:tgtEl>
                                        <p:attrNameLst>
                                          <p:attrName>ppt_h</p:attrName>
                                        </p:attrNameLst>
                                      </p:cBhvr>
                                      <p:tavLst>
                                        <p:tav tm="0">
                                          <p:val>
                                            <p:fltVal val="0"/>
                                          </p:val>
                                        </p:tav>
                                        <p:tav tm="100000">
                                          <p:val>
                                            <p:strVal val="#ppt_h"/>
                                          </p:val>
                                        </p:tav>
                                      </p:tavLst>
                                    </p:anim>
                                    <p:animEffect transition="in" filter="fade">
                                      <p:cBhvr>
                                        <p:cTn id="39" dur="500"/>
                                        <p:tgtEl>
                                          <p:spTgt spid="6151"/>
                                        </p:tgtEl>
                                      </p:cBhvr>
                                    </p:animEffect>
                                  </p:childTnLst>
                                </p:cTn>
                              </p:par>
                              <p:par>
                                <p:cTn id="40" presetID="53" presetClass="entr" presetSubtype="0" fill="hold" grpId="0" nodeType="withEffect">
                                  <p:stCondLst>
                                    <p:cond delay="0"/>
                                  </p:stCondLst>
                                  <p:childTnLst>
                                    <p:set>
                                      <p:cBhvr>
                                        <p:cTn id="41" dur="1" fill="hold">
                                          <p:stCondLst>
                                            <p:cond delay="0"/>
                                          </p:stCondLst>
                                        </p:cTn>
                                        <p:tgtEl>
                                          <p:spTgt spid="5130"/>
                                        </p:tgtEl>
                                        <p:attrNameLst>
                                          <p:attrName>style.visibility</p:attrName>
                                        </p:attrNameLst>
                                      </p:cBhvr>
                                      <p:to>
                                        <p:strVal val="visible"/>
                                      </p:to>
                                    </p:set>
                                    <p:anim calcmode="lin" valueType="num">
                                      <p:cBhvr>
                                        <p:cTn id="42" dur="500" fill="hold"/>
                                        <p:tgtEl>
                                          <p:spTgt spid="5130"/>
                                        </p:tgtEl>
                                        <p:attrNameLst>
                                          <p:attrName>ppt_w</p:attrName>
                                        </p:attrNameLst>
                                      </p:cBhvr>
                                      <p:tavLst>
                                        <p:tav tm="0">
                                          <p:val>
                                            <p:fltVal val="0"/>
                                          </p:val>
                                        </p:tav>
                                        <p:tav tm="100000">
                                          <p:val>
                                            <p:strVal val="#ppt_w"/>
                                          </p:val>
                                        </p:tav>
                                      </p:tavLst>
                                    </p:anim>
                                    <p:anim calcmode="lin" valueType="num">
                                      <p:cBhvr>
                                        <p:cTn id="43" dur="500" fill="hold"/>
                                        <p:tgtEl>
                                          <p:spTgt spid="5130"/>
                                        </p:tgtEl>
                                        <p:attrNameLst>
                                          <p:attrName>ppt_h</p:attrName>
                                        </p:attrNameLst>
                                      </p:cBhvr>
                                      <p:tavLst>
                                        <p:tav tm="0">
                                          <p:val>
                                            <p:fltVal val="0"/>
                                          </p:val>
                                        </p:tav>
                                        <p:tav tm="100000">
                                          <p:val>
                                            <p:strVal val="#ppt_h"/>
                                          </p:val>
                                        </p:tav>
                                      </p:tavLst>
                                    </p:anim>
                                    <p:animEffect transition="in" filter="fade">
                                      <p:cBhvr>
                                        <p:cTn id="44" dur="500"/>
                                        <p:tgtEl>
                                          <p:spTgt spid="5130"/>
                                        </p:tgtEl>
                                      </p:cBhvr>
                                    </p:animEffect>
                                  </p:childTnLst>
                                </p:cTn>
                              </p:par>
                            </p:childTnLst>
                          </p:cTn>
                        </p:par>
                      </p:childTnLst>
                    </p:cTn>
                  </p:par>
                </p:childTnLst>
              </p:cTn>
              <p:prevCondLst>
                <p:cond evt="onPrev" delay="0">
                  <p:tgtEl>
                    <p:sldTgt/>
                  </p:tgtEl>
                </p:cond>
              </p:prevCondLst>
              <p:nextCondLst>
                <p:cond evt="onNext" delay="0">
                  <p:tgtEl>
                    <p:sldTgt/>
                  </p:tgtEl>
                </p:cond>
              </p:nextCondLst>
            </p:seq>
            <p:video>
              <p:cMediaNode>
                <p:cTn id="45" fill="hold" display="0">
                  <p:stCondLst>
                    <p:cond delay="indefinite"/>
                  </p:stCondLst>
                  <p:endCondLst>
                    <p:cond evt="onNext" delay="0">
                      <p:tgtEl>
                        <p:sldTgt/>
                      </p:tgtEl>
                    </p:cond>
                    <p:cond evt="onPrev" delay="0">
                      <p:tgtEl>
                        <p:sldTgt/>
                      </p:tgtEl>
                    </p:cond>
                  </p:endCondLst>
                </p:cTn>
                <p:tgtEl>
                  <p:spTgt spid="6151"/>
                </p:tgtEl>
              </p:cMediaNode>
            </p:video>
          </p:childTnLst>
        </p:cTn>
      </p:par>
    </p:tnLst>
    <p:bldLst>
      <p:bldP spid="5127" grpId="0"/>
      <p:bldP spid="5128" grpId="0"/>
      <p:bldP spid="5129" grpId="0"/>
      <p:bldP spid="51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 descr="HCM"/>
          <p:cNvPicPr>
            <a:picLocks noChangeAspect="1" noChangeArrowheads="1"/>
          </p:cNvPicPr>
          <p:nvPr/>
        </p:nvPicPr>
        <p:blipFill>
          <a:blip r:embed="rId2"/>
          <a:srcRect/>
          <a:stretch>
            <a:fillRect/>
          </a:stretch>
        </p:blipFill>
        <p:spPr bwMode="auto">
          <a:xfrm>
            <a:off x="4343400" y="457200"/>
            <a:ext cx="4191000" cy="5638800"/>
          </a:xfrm>
          <a:prstGeom prst="rect">
            <a:avLst/>
          </a:prstGeom>
          <a:noFill/>
          <a:ln w="9525">
            <a:noFill/>
            <a:miter lim="800000"/>
            <a:headEnd/>
            <a:tailEnd/>
          </a:ln>
        </p:spPr>
      </p:pic>
      <p:pic>
        <p:nvPicPr>
          <p:cNvPr id="7171" name="Picture 5" descr="images851347_nguyenaiquoc"/>
          <p:cNvPicPr>
            <a:picLocks noChangeAspect="1" noChangeArrowheads="1"/>
          </p:cNvPicPr>
          <p:nvPr/>
        </p:nvPicPr>
        <p:blipFill>
          <a:blip r:embed="rId3"/>
          <a:srcRect/>
          <a:stretch>
            <a:fillRect/>
          </a:stretch>
        </p:blipFill>
        <p:spPr bwMode="auto">
          <a:xfrm>
            <a:off x="381000" y="457200"/>
            <a:ext cx="3657600" cy="5715000"/>
          </a:xfrm>
          <a:prstGeom prst="rect">
            <a:avLst/>
          </a:prstGeom>
          <a:noFill/>
          <a:ln w="9525">
            <a:noFill/>
            <a:miter lim="800000"/>
            <a:headEnd/>
            <a:tailEnd/>
          </a:ln>
        </p:spPr>
      </p:pic>
      <p:sp>
        <p:nvSpPr>
          <p:cNvPr id="4" name="Rounded Rectangle 3"/>
          <p:cNvSpPr/>
          <p:nvPr/>
        </p:nvSpPr>
        <p:spPr>
          <a:xfrm>
            <a:off x="1371600" y="0"/>
            <a:ext cx="6781800" cy="8382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err="1">
                <a:solidFill>
                  <a:srgbClr val="FF0000"/>
                </a:solidFill>
                <a:latin typeface="Times New Roman" pitchFamily="18" charset="0"/>
                <a:cs typeface="Times New Roman" pitchFamily="18" charset="0"/>
              </a:rPr>
              <a:t>NGUYỄN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ÁI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QUỐC</a:t>
            </a:r>
            <a:r>
              <a:rPr lang="en-US" sz="2800" b="1" dirty="0">
                <a:solidFill>
                  <a:srgbClr val="FF0000"/>
                </a:solidFill>
                <a:latin typeface="Times New Roman" pitchFamily="18" charset="0"/>
                <a:cs typeface="Times New Roman" pitchFamily="18" charset="0"/>
              </a:rPr>
              <a:t> Ở </a:t>
            </a:r>
            <a:r>
              <a:rPr lang="en-US" sz="2800" b="1" dirty="0" err="1">
                <a:solidFill>
                  <a:srgbClr val="FF0000"/>
                </a:solidFill>
                <a:latin typeface="Times New Roman" pitchFamily="18" charset="0"/>
                <a:cs typeface="Times New Roman" pitchFamily="18" charset="0"/>
              </a:rPr>
              <a:t>PHÁP</a:t>
            </a:r>
            <a:endParaRPr lang="en-US" sz="2800" b="1" dirty="0">
              <a:solidFill>
                <a:srgbClr val="FF000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Admin\Desktop\Thuemau-2015\AnhThuemau\BaoNhandao.jpg"/>
          <p:cNvPicPr>
            <a:picLocks noGrp="1" noChangeAspect="1" noChangeArrowheads="1"/>
          </p:cNvPicPr>
          <p:nvPr>
            <p:ph idx="1"/>
          </p:nvPr>
        </p:nvPicPr>
        <p:blipFill>
          <a:blip r:embed="rId2"/>
          <a:srcRect/>
          <a:stretch>
            <a:fillRect/>
          </a:stretch>
        </p:blipFill>
        <p:spPr>
          <a:xfrm>
            <a:off x="304800" y="1371600"/>
            <a:ext cx="3733800" cy="5334000"/>
          </a:xfrm>
          <a:noFill/>
        </p:spPr>
      </p:pic>
      <p:pic>
        <p:nvPicPr>
          <p:cNvPr id="8195" name="Picture 4" descr="C:\Users\Admin\Desktop\Thuemau-2015\AnhThuemau\BaoNCK2.jpg"/>
          <p:cNvPicPr>
            <a:picLocks noChangeAspect="1" noChangeArrowheads="1"/>
          </p:cNvPicPr>
          <p:nvPr/>
        </p:nvPicPr>
        <p:blipFill>
          <a:blip r:embed="rId3"/>
          <a:srcRect/>
          <a:stretch>
            <a:fillRect/>
          </a:stretch>
        </p:blipFill>
        <p:spPr bwMode="auto">
          <a:xfrm>
            <a:off x="4343400" y="1371600"/>
            <a:ext cx="4572000" cy="5257800"/>
          </a:xfrm>
          <a:prstGeom prst="rect">
            <a:avLst/>
          </a:prstGeom>
          <a:noFill/>
          <a:ln w="9525">
            <a:noFill/>
            <a:miter lim="800000"/>
            <a:headEnd/>
            <a:tailEnd/>
          </a:ln>
        </p:spPr>
      </p:pic>
      <p:sp>
        <p:nvSpPr>
          <p:cNvPr id="7" name="Rounded Rectangle 6"/>
          <p:cNvSpPr/>
          <p:nvPr/>
        </p:nvSpPr>
        <p:spPr>
          <a:xfrm>
            <a:off x="685800" y="228600"/>
            <a:ext cx="3200400" cy="9144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600" b="1" dirty="0" err="1">
                <a:solidFill>
                  <a:srgbClr val="FF0000"/>
                </a:solidFill>
              </a:rPr>
              <a:t>BÁO</a:t>
            </a:r>
            <a:r>
              <a:rPr lang="en-US" sz="2600" b="1" dirty="0">
                <a:solidFill>
                  <a:srgbClr val="FF0000"/>
                </a:solidFill>
              </a:rPr>
              <a:t> </a:t>
            </a:r>
            <a:r>
              <a:rPr lang="en-US" sz="2600" b="1" dirty="0" err="1">
                <a:solidFill>
                  <a:srgbClr val="FF0000"/>
                </a:solidFill>
              </a:rPr>
              <a:t>NHÂN</a:t>
            </a:r>
            <a:r>
              <a:rPr lang="en-US" sz="2600" b="1" dirty="0">
                <a:solidFill>
                  <a:srgbClr val="FF0000"/>
                </a:solidFill>
              </a:rPr>
              <a:t> </a:t>
            </a:r>
            <a:r>
              <a:rPr lang="en-US" sz="2600" b="1" dirty="0" err="1">
                <a:solidFill>
                  <a:srgbClr val="FF0000"/>
                </a:solidFill>
              </a:rPr>
              <a:t>ĐẠO</a:t>
            </a:r>
            <a:endParaRPr lang="en-US" sz="2600" b="1" dirty="0">
              <a:solidFill>
                <a:srgbClr val="FF0000"/>
              </a:solidFill>
            </a:endParaRPr>
          </a:p>
        </p:txBody>
      </p:sp>
      <p:sp>
        <p:nvSpPr>
          <p:cNvPr id="9" name="Rounded Rectangle 8"/>
          <p:cNvSpPr/>
          <p:nvPr/>
        </p:nvSpPr>
        <p:spPr>
          <a:xfrm>
            <a:off x="4800600" y="304800"/>
            <a:ext cx="3429000" cy="8382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err="1">
                <a:solidFill>
                  <a:srgbClr val="FF0000"/>
                </a:solidFill>
              </a:rPr>
              <a:t>BÁO</a:t>
            </a:r>
            <a:r>
              <a:rPr lang="en-US" sz="2800" b="1" dirty="0">
                <a:solidFill>
                  <a:srgbClr val="FF0000"/>
                </a:solidFill>
              </a:rPr>
              <a:t> </a:t>
            </a:r>
            <a:r>
              <a:rPr lang="en-US" sz="2800" b="1" dirty="0" err="1">
                <a:solidFill>
                  <a:srgbClr val="FF0000"/>
                </a:solidFill>
              </a:rPr>
              <a:t>NGƯỜI</a:t>
            </a:r>
            <a:r>
              <a:rPr lang="en-US" sz="2800" b="1" dirty="0">
                <a:solidFill>
                  <a:srgbClr val="FF0000"/>
                </a:solidFill>
              </a:rPr>
              <a:t> </a:t>
            </a:r>
            <a:r>
              <a:rPr lang="en-US" sz="2800" b="1" dirty="0" err="1">
                <a:solidFill>
                  <a:srgbClr val="FF0000"/>
                </a:solidFill>
              </a:rPr>
              <a:t>CÙNG</a:t>
            </a:r>
            <a:r>
              <a:rPr lang="en-US" sz="2800" b="1" dirty="0">
                <a:solidFill>
                  <a:srgbClr val="FF0000"/>
                </a:solidFill>
              </a:rPr>
              <a:t> </a:t>
            </a:r>
            <a:r>
              <a:rPr lang="en-US" sz="2800" b="1" dirty="0" err="1">
                <a:solidFill>
                  <a:srgbClr val="FF0000"/>
                </a:solidFill>
              </a:rPr>
              <a:t>KHỔ</a:t>
            </a:r>
            <a:endParaRPr lang="en-US" sz="2800" b="1"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228600" y="152400"/>
            <a:ext cx="6477000" cy="6096000"/>
          </a:xfrm>
          <a:solidFill>
            <a:srgbClr val="FFFF99"/>
          </a:solidFill>
        </p:spPr>
        <p:txBody>
          <a:bodyPr/>
          <a:lstStyle/>
          <a:p>
            <a:pPr algn="just" eaLnBrk="1" hangingPunct="1">
              <a:buFont typeface="Arial" charset="0"/>
              <a:buNone/>
            </a:pPr>
            <a:r>
              <a:rPr lang="en-US" sz="2600" smtClean="0">
                <a:latin typeface="Times New Roman" pitchFamily="18" charset="0"/>
                <a:cs typeface="Times New Roman" pitchFamily="18" charset="0"/>
              </a:rPr>
              <a:t>     </a:t>
            </a:r>
            <a:r>
              <a:rPr lang="en-US" sz="2600" b="1" smtClean="0">
                <a:solidFill>
                  <a:srgbClr val="FF0000"/>
                </a:solidFill>
                <a:latin typeface="Times New Roman" pitchFamily="18" charset="0"/>
                <a:cs typeface="Times New Roman" pitchFamily="18" charset="0"/>
              </a:rPr>
              <a:t>Nguyễn Ái Quốc</a:t>
            </a:r>
            <a:r>
              <a:rPr lang="en-US" sz="2600" smtClean="0"/>
              <a:t>: </a:t>
            </a:r>
            <a:r>
              <a:rPr lang="en-US" sz="2600" smtClean="0">
                <a:latin typeface="Times New Roman" pitchFamily="18" charset="0"/>
                <a:cs typeface="Times New Roman" pitchFamily="18" charset="0"/>
              </a:rPr>
              <a:t>là một trong những tên gọi của Chủ tịch Hồ Chí Minh trong thời kì hoạt động cách mạng trước năm 1945.</a:t>
            </a:r>
          </a:p>
          <a:p>
            <a:pPr algn="just" eaLnBrk="1" hangingPunct="1">
              <a:buFont typeface="Arial" charset="0"/>
              <a:buNone/>
            </a:pPr>
            <a:r>
              <a:rPr lang="en-US" sz="2600" smtClean="0">
                <a:latin typeface="Times New Roman" pitchFamily="18" charset="0"/>
                <a:cs typeface="Times New Roman" pitchFamily="18" charset="0"/>
              </a:rPr>
              <a:t>      </a:t>
            </a:r>
            <a:r>
              <a:rPr lang="en-US" sz="2600" b="1" smtClean="0">
                <a:solidFill>
                  <a:srgbClr val="FF0000"/>
                </a:solidFill>
                <a:latin typeface="Times New Roman" pitchFamily="18" charset="0"/>
                <a:cs typeface="Times New Roman" pitchFamily="18" charset="0"/>
              </a:rPr>
              <a:t>* Văn chính luận: </a:t>
            </a:r>
          </a:p>
          <a:p>
            <a:pPr eaLnBrk="1" hangingPunct="1">
              <a:buFont typeface="Arial" charset="0"/>
              <a:buNone/>
            </a:pPr>
            <a:r>
              <a:rPr lang="en-US" sz="2600" b="1" smtClean="0">
                <a:latin typeface="Times New Roman" pitchFamily="18" charset="0"/>
                <a:cs typeface="Times New Roman" pitchFamily="18" charset="0"/>
              </a:rPr>
              <a:t>    </a:t>
            </a:r>
            <a:r>
              <a:rPr lang="en-US" sz="2600" b="1" smtClean="0">
                <a:solidFill>
                  <a:srgbClr val="0000CC"/>
                </a:solidFill>
                <a:latin typeface="Times New Roman" pitchFamily="18" charset="0"/>
                <a:cs typeface="Times New Roman" pitchFamily="18" charset="0"/>
              </a:rPr>
              <a:t>- Tác phẩm chính</a:t>
            </a:r>
            <a:r>
              <a:rPr lang="en-US" sz="2600" b="1" smtClean="0">
                <a:latin typeface="Times New Roman" pitchFamily="18" charset="0"/>
                <a:cs typeface="Times New Roman" pitchFamily="18" charset="0"/>
              </a:rPr>
              <a:t>:</a:t>
            </a:r>
          </a:p>
          <a:p>
            <a:pPr eaLnBrk="1" hangingPunct="1">
              <a:buFont typeface="Arial" charset="0"/>
              <a:buNone/>
            </a:pPr>
            <a:r>
              <a:rPr lang="en-US" sz="2600" smtClean="0">
                <a:latin typeface="Times New Roman" pitchFamily="18" charset="0"/>
                <a:cs typeface="Times New Roman" pitchFamily="18" charset="0"/>
              </a:rPr>
              <a:t>    + Bản án chế độ thực dân Pháp</a:t>
            </a:r>
          </a:p>
          <a:p>
            <a:pPr eaLnBrk="1" hangingPunct="1">
              <a:buFont typeface="Arial" charset="0"/>
              <a:buNone/>
            </a:pPr>
            <a:r>
              <a:rPr lang="en-US" sz="2600" smtClean="0">
                <a:latin typeface="Times New Roman" pitchFamily="18" charset="0"/>
                <a:cs typeface="Times New Roman" pitchFamily="18" charset="0"/>
              </a:rPr>
              <a:t>    + Tuyên ngôn độc lập</a:t>
            </a:r>
          </a:p>
          <a:p>
            <a:pPr eaLnBrk="1" hangingPunct="1">
              <a:buFont typeface="Arial" charset="0"/>
              <a:buNone/>
            </a:pPr>
            <a:r>
              <a:rPr lang="en-US" sz="2600" smtClean="0">
                <a:latin typeface="Times New Roman" pitchFamily="18" charset="0"/>
                <a:cs typeface="Times New Roman" pitchFamily="18" charset="0"/>
              </a:rPr>
              <a:t>    + Lời kêu gọi toàn quốc kháng chiến</a:t>
            </a:r>
          </a:p>
          <a:p>
            <a:pPr eaLnBrk="1" hangingPunct="1">
              <a:buFont typeface="Arial" charset="0"/>
              <a:buNone/>
            </a:pPr>
            <a:r>
              <a:rPr lang="en-US" sz="2600" smtClean="0">
                <a:latin typeface="Times New Roman" pitchFamily="18" charset="0"/>
                <a:cs typeface="Times New Roman" pitchFamily="18" charset="0"/>
              </a:rPr>
              <a:t>    + Không có gì quý hơn độc lập tự do</a:t>
            </a:r>
          </a:p>
          <a:p>
            <a:pPr algn="just" eaLnBrk="1" hangingPunct="1">
              <a:buFont typeface="Arial" charset="0"/>
              <a:buNone/>
            </a:pPr>
            <a:r>
              <a:rPr lang="en-US" sz="2600" smtClean="0">
                <a:latin typeface="Times New Roman" pitchFamily="18" charset="0"/>
                <a:cs typeface="Times New Roman" pitchFamily="18" charset="0"/>
              </a:rPr>
              <a:t>     </a:t>
            </a:r>
            <a:r>
              <a:rPr lang="en-US" sz="2600" b="1" smtClean="0">
                <a:solidFill>
                  <a:srgbClr val="0000CC"/>
                </a:solidFill>
                <a:latin typeface="Times New Roman" pitchFamily="18" charset="0"/>
                <a:cs typeface="Times New Roman" pitchFamily="18" charset="0"/>
              </a:rPr>
              <a:t>- Phong cách</a:t>
            </a:r>
            <a:r>
              <a:rPr lang="en-US" sz="2600" b="1" smtClean="0">
                <a:latin typeface="Times New Roman" pitchFamily="18" charset="0"/>
                <a:cs typeface="Times New Roman" pitchFamily="18" charset="0"/>
              </a:rPr>
              <a:t>: </a:t>
            </a:r>
            <a:r>
              <a:rPr lang="en-US" sz="2600" smtClean="0">
                <a:latin typeface="Times New Roman" pitchFamily="18" charset="0"/>
                <a:cs typeface="Times New Roman" pitchFamily="18" charset="0"/>
              </a:rPr>
              <a:t>Tư duy sắc sảo, giàu tri thức văn hóa, gắn lí luận với thực tiễn, giàu tính luận chiến, đa dạng về bút pháp, văn hùng hồn, dõng dạc. </a:t>
            </a:r>
          </a:p>
        </p:txBody>
      </p:sp>
      <p:pic>
        <p:nvPicPr>
          <p:cNvPr id="9219" name="Picture 8" descr="untitled"/>
          <p:cNvPicPr>
            <a:picLocks noChangeAspect="1" noChangeArrowheads="1"/>
          </p:cNvPicPr>
          <p:nvPr/>
        </p:nvPicPr>
        <p:blipFill>
          <a:blip r:embed="rId2"/>
          <a:srcRect/>
          <a:stretch>
            <a:fillRect/>
          </a:stretch>
        </p:blipFill>
        <p:spPr bwMode="auto">
          <a:xfrm>
            <a:off x="6705600" y="0"/>
            <a:ext cx="2438400" cy="4114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0" y="0"/>
            <a:ext cx="5638800" cy="5181600"/>
          </a:xfrm>
          <a:noFill/>
          <a:ln cap="rnd">
            <a:solidFill>
              <a:schemeClr val="hlink"/>
            </a:solidFill>
            <a:prstDash val="sysDot"/>
          </a:ln>
        </p:spPr>
        <p:txBody>
          <a:bodyPr/>
          <a:lstStyle/>
          <a:p>
            <a:pPr algn="l" eaLnBrk="1" hangingPunct="1"/>
            <a:r>
              <a:rPr lang="en-US" sz="2600" b="1" smtClean="0">
                <a:solidFill>
                  <a:srgbClr val="CC0066"/>
                </a:solidFill>
                <a:latin typeface="Times New Roman" pitchFamily="18" charset="0"/>
                <a:cs typeface="Times New Roman" pitchFamily="18" charset="0"/>
              </a:rPr>
              <a:t>BẢN ÁN CHẾ ĐỘ THỰC DÂN PHÁP</a:t>
            </a:r>
            <a:r>
              <a:rPr lang="en-US" sz="2600" smtClean="0">
                <a:solidFill>
                  <a:srgbClr val="CC0066"/>
                </a:solidFill>
                <a:latin typeface="Times New Roman" pitchFamily="18" charset="0"/>
                <a:cs typeface="Times New Roman" pitchFamily="18" charset="0"/>
              </a:rPr>
              <a:t/>
            </a:r>
            <a:br>
              <a:rPr lang="en-US" sz="2600" smtClean="0">
                <a:solidFill>
                  <a:srgbClr val="CC0066"/>
                </a:solidFill>
                <a:latin typeface="Times New Roman" pitchFamily="18" charset="0"/>
                <a:cs typeface="Times New Roman" pitchFamily="18" charset="0"/>
              </a:rPr>
            </a:br>
            <a:r>
              <a:rPr lang="en-US" sz="2600" smtClean="0">
                <a:solidFill>
                  <a:srgbClr val="CC0066"/>
                </a:solidFill>
                <a:latin typeface="Times New Roman" pitchFamily="18" charset="0"/>
                <a:cs typeface="Times New Roman" pitchFamily="18" charset="0"/>
              </a:rPr>
              <a:t>     </a:t>
            </a:r>
            <a:r>
              <a:rPr lang="en-US" sz="2600" smtClean="0">
                <a:latin typeface="Times New Roman" pitchFamily="18" charset="0"/>
                <a:cs typeface="Times New Roman" pitchFamily="18" charset="0"/>
              </a:rPr>
              <a:t>- Viết bằng tiếng Pháp</a:t>
            </a:r>
            <a:br>
              <a:rPr lang="en-US" sz="2600" smtClean="0">
                <a:latin typeface="Times New Roman" pitchFamily="18" charset="0"/>
                <a:cs typeface="Times New Roman" pitchFamily="18" charset="0"/>
              </a:rPr>
            </a:br>
            <a:r>
              <a:rPr lang="en-US" sz="2600" smtClean="0">
                <a:latin typeface="Times New Roman" pitchFamily="18" charset="0"/>
                <a:cs typeface="Times New Roman" pitchFamily="18" charset="0"/>
              </a:rPr>
              <a:t>     - Xuất bản lần đầu năm 1925</a:t>
            </a:r>
            <a:br>
              <a:rPr lang="en-US" sz="2600" smtClean="0">
                <a:latin typeface="Times New Roman" pitchFamily="18" charset="0"/>
                <a:cs typeface="Times New Roman" pitchFamily="18" charset="0"/>
              </a:rPr>
            </a:br>
            <a:r>
              <a:rPr lang="en-US" sz="2600" smtClean="0">
                <a:latin typeface="Times New Roman" pitchFamily="18" charset="0"/>
                <a:cs typeface="Times New Roman" pitchFamily="18" charset="0"/>
              </a:rPr>
              <a:t>     - Là tác phẩm chính luận.</a:t>
            </a:r>
          </a:p>
        </p:txBody>
      </p:sp>
      <p:pic>
        <p:nvPicPr>
          <p:cNvPr id="92165" name="Picture 5" descr="untitled"/>
          <p:cNvPicPr>
            <a:picLocks noChangeAspect="1" noChangeArrowheads="1"/>
          </p:cNvPicPr>
          <p:nvPr/>
        </p:nvPicPr>
        <p:blipFill>
          <a:blip r:embed="rId3"/>
          <a:srcRect/>
          <a:stretch>
            <a:fillRect/>
          </a:stretch>
        </p:blipFill>
        <p:spPr bwMode="auto">
          <a:xfrm>
            <a:off x="5791200" y="0"/>
            <a:ext cx="3352800" cy="64008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92162"/>
                                        </p:tgtEl>
                                        <p:attrNameLst>
                                          <p:attrName>style.visibility</p:attrName>
                                        </p:attrNameLst>
                                      </p:cBhvr>
                                      <p:to>
                                        <p:strVal val="visible"/>
                                      </p:to>
                                    </p:set>
                                    <p:animEffect transition="in" filter="checkerboard(across)">
                                      <p:cBhvr>
                                        <p:cTn id="7" dur="500"/>
                                        <p:tgtEl>
                                          <p:spTgt spid="9216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92165"/>
                                        </p:tgtEl>
                                        <p:attrNameLst>
                                          <p:attrName>style.visibility</p:attrName>
                                        </p:attrNameLst>
                                      </p:cBhvr>
                                      <p:to>
                                        <p:strVal val="visible"/>
                                      </p:to>
                                    </p:set>
                                    <p:anim calcmode="lin" valueType="num">
                                      <p:cBhvr additive="base">
                                        <p:cTn id="12" dur="500" fill="hold"/>
                                        <p:tgtEl>
                                          <p:spTgt spid="92165"/>
                                        </p:tgtEl>
                                        <p:attrNameLst>
                                          <p:attrName>ppt_x</p:attrName>
                                        </p:attrNameLst>
                                      </p:cBhvr>
                                      <p:tavLst>
                                        <p:tav tm="0">
                                          <p:val>
                                            <p:strVal val="#ppt_x"/>
                                          </p:val>
                                        </p:tav>
                                        <p:tav tm="100000">
                                          <p:val>
                                            <p:strVal val="#ppt_x"/>
                                          </p:val>
                                        </p:tav>
                                      </p:tavLst>
                                    </p:anim>
                                    <p:anim calcmode="lin" valueType="num">
                                      <p:cBhvr additive="base">
                                        <p:cTn id="13" dur="500" fill="hold"/>
                                        <p:tgtEl>
                                          <p:spTgt spid="9216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2"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8&quot; unique_id=&quot;10002&quot;&gt;&lt;/object&gt;&lt;object type=&quot;2&quot; unique_id=&quot;10003&quot;&gt;&lt;object type=&quot;3&quot; unique_id=&quot;10006&quot;&gt;&lt;property id=&quot;20148&quot; value=&quot;5&quot;/&gt;&lt;property id=&quot;20300&quot; value=&quot;Slide 3 - &amp;quot;TIẾT 107: &amp;quot;&quot;/&gt;&lt;property id=&quot;20307&quot; value=&quot;258&quot;/&gt;&lt;/object&gt;&lt;object type=&quot;3&quot; unique_id=&quot;10007&quot;&gt;&lt;property id=&quot;20148&quot; value=&quot;5&quot;/&gt;&lt;property id=&quot;20300&quot; value=&quot;Slide 8&quot;/&gt;&lt;property id=&quot;20307&quot; value=&quot;259&quot;/&gt;&lt;/object&gt;&lt;object type=&quot;3&quot; unique_id=&quot;10010&quot;&gt;&lt;property id=&quot;20148&quot; value=&quot;5&quot;/&gt;&lt;property id=&quot;20300&quot; value=&quot;Slide 9 - &amp;quot;BẢN ÁN CHẾ ĐỘ THỰC DÂN PHÁP      - Viết bằng tiếng Pháp      - Xuất bản lần đầu năm 1925      - Là tác phẩm chính l&quot;/&gt;&lt;property id=&quot;20307&quot; value=&quot;261&quot;/&gt;&lt;/object&gt;&lt;object type=&quot;3&quot; unique_id=&quot;10012&quot;&gt;&lt;property id=&quot;20148&quot; value=&quot;5&quot;/&gt;&lt;property id=&quot;20300&quot; value=&quot;Slide 12&quot;/&gt;&lt;property id=&quot;20307&quot; value=&quot;280&quot;/&gt;&lt;/object&gt;&lt;object type=&quot;3&quot; unique_id=&quot;10015&quot;&gt;&lt;property id=&quot;20148&quot; value=&quot;5&quot;/&gt;&lt;property id=&quot;20300&quot; value=&quot;Slide 13 - &amp;quot;       =&amp;gt; Chính quyền thực dân muốn lợi dụng xương máu của họ, biến họ thành vật hi sinh → Thủ đoạn lừa bịp bỉ ổi&amp;quot;&quot;/&gt;&lt;property id=&quot;20307&quot; value=&quot;264&quot;/&gt;&lt;/object&gt;&lt;object type=&quot;3&quot; unique_id=&quot;10017&quot;&gt;&lt;property id=&quot;20148&quot; value=&quot;5&quot;/&gt;&lt;property id=&quot;20300&quot; value=&quot;Slide 14&quot;/&gt;&lt;property id=&quot;20307&quot; value=&quot;265&quot;/&gt;&lt;/object&gt;&lt;object type=&quot;3&quot; unique_id=&quot;10027&quot;&gt;&lt;property id=&quot;20148&quot; value=&quot;5&quot;/&gt;&lt;property id=&quot;20300&quot; value=&quot;Slide 18&quot;/&gt;&lt;property id=&quot;20307&quot; value=&quot;274&quot;/&gt;&lt;/object&gt;&lt;object type=&quot;3&quot; unique_id=&quot;10029&quot;&gt;&lt;property id=&quot;20148&quot; value=&quot;5&quot;/&gt;&lt;property id=&quot;20300&quot; value=&quot;Slide 22&quot;/&gt;&lt;property id=&quot;20307&quot; value=&quot;277&quot;/&gt;&lt;/object&gt;&lt;object type=&quot;3&quot; unique_id=&quot;10338&quot;&gt;&lt;property id=&quot;20148&quot; value=&quot;5&quot;/&gt;&lt;property id=&quot;20300&quot; value=&quot;Slide 10&quot;/&gt;&lt;property id=&quot;20307&quot; value=&quot;287&quot;/&gt;&lt;/object&gt;&lt;object type=&quot;3&quot; unique_id=&quot;10339&quot;&gt;&lt;property id=&quot;20148&quot; value=&quot;5&quot;/&gt;&lt;property id=&quot;20300&quot; value=&quot;Slide 11&quot;/&gt;&lt;property id=&quot;20307&quot; value=&quot;288&quot;/&gt;&lt;/object&gt;&lt;object type=&quot;3&quot; unique_id=&quot;10470&quot;&gt;&lt;property id=&quot;20148&quot; value=&quot;5&quot;/&gt;&lt;property id=&quot;20300&quot; value=&quot;Slide 19 - &amp;quot;Câu 2: Dòng nào nói lên bản chất của thực dân Pháp trong việc thay đổi thái độ đối với người dân thuộc địa khi chi&quot;/&gt;&lt;property id=&quot;20307&quot; value=&quot;289&quot;/&gt;&lt;/object&gt;&lt;object type=&quot;3&quot; unique_id=&quot;10509&quot;&gt;&lt;property id=&quot;20148&quot; value=&quot;5&quot;/&gt;&lt;property id=&quot;20300&quot; value=&quot;Slide 2 - &amp;quot;     “Một tàu biển cập bến, mấy chiếc xuồng bán hoa quả của người Việt Nam đến sát mạn tàu để bán hàng; bọn lính th&quot;/&gt;&lt;property id=&quot;20307&quot; value=&quot;290&quot;/&gt;&lt;/object&gt;&lt;object type=&quot;3&quot; unique_id=&quot;10510&quot;&gt;&lt;property id=&quot;20148&quot; value=&quot;5&quot;/&gt;&lt;property id=&quot;20300&quot; value=&quot;Slide 4 - &amp;quot;    *  Nhóm 1: Trình bày sơ lược về tình hình thế giới khoảng 20 năm đầu thế kỉ XX và hoạt động của Nguyễn Ái Quốc &quot;/&gt;&lt;property id=&quot;20307&quot; value=&quot;291&quot;/&gt;&lt;/object&gt;&lt;object type=&quot;3&quot; unique_id=&quot;10595&quot;&gt;&lt;property id=&quot;20148&quot; value=&quot;5&quot;/&gt;&lt;property id=&quot;20300&quot; value=&quot;Slide 16&quot;/&gt;&lt;property id=&quot;20307&quot; value=&quot;292&quot;/&gt;&lt;/object&gt;&lt;object type=&quot;3&quot; unique_id=&quot;10714&quot;&gt;&lt;property id=&quot;20148&quot; value=&quot;5&quot;/&gt;&lt;property id=&quot;20300&quot; value=&quot;Slide 17&quot;/&gt;&lt;property id=&quot;20307&quot; value=&quot;294&quot;/&gt;&lt;/object&gt;&lt;object type=&quot;3&quot; unique_id=&quot;10795&quot;&gt;&lt;property id=&quot;20148&quot; value=&quot;5&quot;/&gt;&lt;property id=&quot;20300&quot; value=&quot;Slide 5&quot;/&gt;&lt;property id=&quot;20307&quot; value=&quot;295&quot;/&gt;&lt;/object&gt;&lt;object type=&quot;3&quot; unique_id=&quot;10796&quot;&gt;&lt;property id=&quot;20148&quot; value=&quot;5&quot;/&gt;&lt;property id=&quot;20300&quot; value=&quot;Slide 6&quot;/&gt;&lt;property id=&quot;20307&quot; value=&quot;296&quot;/&gt;&lt;/object&gt;&lt;object type=&quot;3&quot; unique_id=&quot;10917&quot;&gt;&lt;property id=&quot;20148&quot; value=&quot;5&quot;/&gt;&lt;property id=&quot;20300&quot; value=&quot;Slide 21 - &amp;quot;HƯỚNG DẪN VỀ NHÀ&amp;quot;&quot;/&gt;&lt;property id=&quot;20307&quot; value=&quot;297&quot;/&gt;&lt;/object&gt;&lt;object type=&quot;3&quot; unique_id=&quot;10938&quot;&gt;&lt;property id=&quot;20148&quot; value=&quot;5&quot;/&gt;&lt;property id=&quot;20300&quot; value=&quot;Slide 20 - &amp;quot;Câu 3: Nhan đề “Thuế máu” có ý nghĩa như thế nào?&amp;quot;&quot;/&gt;&lt;property id=&quot;20307&quot; value=&quot;298&quot;/&gt;&lt;/object&gt;&lt;object type=&quot;3&quot; unique_id=&quot;10981&quot;&gt;&lt;property id=&quot;20148&quot; value=&quot;5&quot;/&gt;&lt;property id=&quot;20300&quot; value=&quot;Slide 7&quot;/&gt;&lt;property id=&quot;20307&quot; value=&quot;299&quot;/&gt;&lt;/object&gt;&lt;object type=&quot;3&quot; unique_id=&quot;10982&quot;&gt;&lt;property id=&quot;20148&quot; value=&quot;5&quot;/&gt;&lt;property id=&quot;20300&quot; value=&quot;Slide 15&quot;/&gt;&lt;property id=&quot;20307&quot; value=&quot;300&quot;/&gt;&lt;/object&gt;&lt;object type=&quot;3&quot; unique_id=&quot;11144&quot;&gt;&lt;property id=&quot;20148&quot; value=&quot;5&quot;/&gt;&lt;property id=&quot;20300&quot; value=&quot;Slide 1&quot;/&gt;&lt;property id=&quot;20307&quot; value=&quot;301&quot;/&gt;&lt;/object&gt;&lt;/object&gt;&lt;/object&gt;&lt;/database&gt;"/>
  <p:tag name="SECTOMILLISECCONVERTED" val="1"/>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FFF6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1252</TotalTime>
  <Words>1304</Words>
  <Application>Microsoft Office PowerPoint</Application>
  <PresentationFormat>On-screen Show (4:3)</PresentationFormat>
  <Paragraphs>104</Paragraphs>
  <Slides>22</Slides>
  <Notes>1</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Times New Roman</vt:lpstr>
      <vt:lpstr>Wingdings</vt:lpstr>
      <vt:lpstr>Office Theme</vt:lpstr>
      <vt:lpstr>PowerPoint Presentation</vt:lpstr>
      <vt:lpstr>     “Một tàu biển cập bến, mấy chiếc xuồng bán hoa quả của người Việt Nam đến sát mạn tàu để bán hàng; bọn lính thực dân hắt chơi một gầu nước sôi xuống lưng những người bán hàng khốn khổ…Một người Việt Nam bị giội nước sôi từ đầu đến chân, phát điên lên, muốn nhảy xuống biển. Cha của anh, quên cả nguy hiểm, bỏ tay chèo ra, ôm xốc lấy anh, bắt anh nằm xuống thuyền. Cuộc vật lộn chớp nhoáng vừa chấm dứt thì gầu nước thứ hai giội xuống. Thế là chính người cha bị luộc đỏ chín. Ông già giãy giụa trong thuyền, da bị róc đi, trồi thịt đỏ rói, miệng gào rống lên. Bọn thực dân ấy “bật cười, cho là rất ngộ nghĩnh”…        (Trích Bản án chế độ thực dân Pháp –                                                             Nguyễn Ái Quốc)</vt:lpstr>
      <vt:lpstr>TIẾT 107: </vt:lpstr>
      <vt:lpstr>    *  Nhóm 1: Trình bày sơ lược về tình hình thế giới khoảng 20 năm đầu thế kỉ XX và hoạt động của Nguyễn Ái Quốc ở Pháp.</vt:lpstr>
      <vt:lpstr>PowerPoint Presentation</vt:lpstr>
      <vt:lpstr>PowerPoint Presentation</vt:lpstr>
      <vt:lpstr>PowerPoint Presentation</vt:lpstr>
      <vt:lpstr>PowerPoint Presentation</vt:lpstr>
      <vt:lpstr>BẢN ÁN CHẾ ĐỘ THỰC DÂN PHÁP      - Viết bằng tiếng Pháp      - Xuất bản lần đầu năm 1925      - Là tác phẩm chính luận.</vt:lpstr>
      <vt:lpstr>PowerPoint Presentation</vt:lpstr>
      <vt:lpstr>PowerPoint Presentation</vt:lpstr>
      <vt:lpstr>PowerPoint Presentation</vt:lpstr>
      <vt:lpstr>       =&gt; Chính quyền thực dân muốn lợi dụng xương máu của họ, biến họ thành vật hi sinh → Thủ đoạn lừa bịp bỉ ổi</vt:lpstr>
      <vt:lpstr>PowerPoint Presentation</vt:lpstr>
      <vt:lpstr>PowerPoint Presentation</vt:lpstr>
      <vt:lpstr>PowerPoint Presentation</vt:lpstr>
      <vt:lpstr>PowerPoint Presentation</vt:lpstr>
      <vt:lpstr>PowerPoint Presentation</vt:lpstr>
      <vt:lpstr>Câu 2: Dòng nào nói lên bản chất của thực dân Pháp trong việc thay đổi thái độ đối với người dân thuộc địa khi chiến tranh xảy ra?</vt:lpstr>
      <vt:lpstr>Câu 3: Nhan đề “Thuế máu” có ý nghĩa như thế nào?</vt:lpstr>
      <vt:lpstr>HƯỚNG DẪN VỀ NHÀ</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Le Tien Duat</cp:lastModifiedBy>
  <cp:revision>227</cp:revision>
  <dcterms:created xsi:type="dcterms:W3CDTF">2009-03-14T07:15:41Z</dcterms:created>
  <dcterms:modified xsi:type="dcterms:W3CDTF">2019-03-30T18:41:03Z</dcterms:modified>
</cp:coreProperties>
</file>