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81" r:id="rId10"/>
    <p:sldId id="263" r:id="rId11"/>
    <p:sldId id="264" r:id="rId12"/>
    <p:sldId id="265" r:id="rId13"/>
    <p:sldId id="277" r:id="rId14"/>
    <p:sldId id="278" r:id="rId15"/>
    <p:sldId id="266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8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59DD7-B0E3-4DEF-A467-EA1779017728}" type="datetimeFigureOut">
              <a:rPr lang="en-US" smtClean="0"/>
              <a:t>30/3/2019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27273-459E-4AC4-B12E-DE2EF9B2F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93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27273-459E-4AC4-B12E-DE2EF9B2F2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33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5D062-54EC-4D4E-B672-FBC9F19EDCC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79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ABE1-0318-4233-9D2E-1E3F811F04BE}" type="datetimeFigureOut">
              <a:rPr lang="en-US" smtClean="0"/>
              <a:t>30/3/2019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2790-1849-41EC-BE09-826D3351B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78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ABE1-0318-4233-9D2E-1E3F811F04BE}" type="datetimeFigureOut">
              <a:rPr lang="en-US" smtClean="0"/>
              <a:t>30/3/2019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2790-1849-41EC-BE09-826D3351B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43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ABE1-0318-4233-9D2E-1E3F811F04BE}" type="datetimeFigureOut">
              <a:rPr lang="en-US" smtClean="0"/>
              <a:t>30/3/2019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2790-1849-41EC-BE09-826D3351B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56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ABE1-0318-4233-9D2E-1E3F811F04BE}" type="datetimeFigureOut">
              <a:rPr lang="en-US" smtClean="0"/>
              <a:t>30/3/2019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2790-1849-41EC-BE09-826D3351B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2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ABE1-0318-4233-9D2E-1E3F811F04BE}" type="datetimeFigureOut">
              <a:rPr lang="en-US" smtClean="0"/>
              <a:t>30/3/2019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2790-1849-41EC-BE09-826D3351B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98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ABE1-0318-4233-9D2E-1E3F811F04BE}" type="datetimeFigureOut">
              <a:rPr lang="en-US" smtClean="0"/>
              <a:t>30/3/2019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2790-1849-41EC-BE09-826D3351B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35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ABE1-0318-4233-9D2E-1E3F811F04BE}" type="datetimeFigureOut">
              <a:rPr lang="en-US" smtClean="0"/>
              <a:t>30/3/2019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2790-1849-41EC-BE09-826D3351B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97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ABE1-0318-4233-9D2E-1E3F811F04BE}" type="datetimeFigureOut">
              <a:rPr lang="en-US" smtClean="0"/>
              <a:t>30/3/2019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2790-1849-41EC-BE09-826D3351B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58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ABE1-0318-4233-9D2E-1E3F811F04BE}" type="datetimeFigureOut">
              <a:rPr lang="en-US" smtClean="0"/>
              <a:t>30/3/2019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2790-1849-41EC-BE09-826D3351B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45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ABE1-0318-4233-9D2E-1E3F811F04BE}" type="datetimeFigureOut">
              <a:rPr lang="en-US" smtClean="0"/>
              <a:t>30/3/2019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2790-1849-41EC-BE09-826D3351B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35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ABE1-0318-4233-9D2E-1E3F811F04BE}" type="datetimeFigureOut">
              <a:rPr lang="en-US" smtClean="0"/>
              <a:t>30/3/2019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2790-1849-41EC-BE09-826D3351B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07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1ABE1-0318-4233-9D2E-1E3F811F04BE}" type="datetimeFigureOut">
              <a:rPr lang="en-US" smtClean="0"/>
              <a:t>30/3/2019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D2790-1849-41EC-BE09-826D3351B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02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MỪNG QUÝ THẦY CÔ VÀ CÁC EM HỌC SINH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10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93002" y="944992"/>
            <a:ext cx="3429000" cy="1447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90600" y="3463636"/>
            <a:ext cx="1828800" cy="32766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655002" y="3463636"/>
            <a:ext cx="1905000" cy="3276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567054" y="3463636"/>
            <a:ext cx="1828800" cy="32766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27218" y="14478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BIỂU HIỆN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>
            <a:stCxn id="4" idx="2"/>
            <a:endCxn id="5" idx="0"/>
          </p:cNvCxnSpPr>
          <p:nvPr/>
        </p:nvCxnSpPr>
        <p:spPr>
          <a:xfrm flipH="1">
            <a:off x="1905000" y="2392792"/>
            <a:ext cx="2702502" cy="10708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2"/>
            <a:endCxn id="6" idx="0"/>
          </p:cNvCxnSpPr>
          <p:nvPr/>
        </p:nvCxnSpPr>
        <p:spPr>
          <a:xfrm>
            <a:off x="4607502" y="2392792"/>
            <a:ext cx="0" cy="10708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4" idx="2"/>
            <a:endCxn id="7" idx="0"/>
          </p:cNvCxnSpPr>
          <p:nvPr/>
        </p:nvCxnSpPr>
        <p:spPr>
          <a:xfrm>
            <a:off x="4607502" y="2392792"/>
            <a:ext cx="2873952" cy="10708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43000" y="4042321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10000" y="3657600"/>
            <a:ext cx="1600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81800" y="3657600"/>
            <a:ext cx="1371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78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374900"/>
            <a:ext cx="6273800" cy="4483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24891" y="1143000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 CHƠI TIẾP SỨC</a:t>
            </a:r>
            <a:endParaRPr lang="en-US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10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Connector 3"/>
          <p:cNvSpPr/>
          <p:nvPr/>
        </p:nvSpPr>
        <p:spPr>
          <a:xfrm>
            <a:off x="2971800" y="2362200"/>
            <a:ext cx="3276600" cy="21336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4" idx="1"/>
            <a:endCxn id="14" idx="2"/>
          </p:cNvCxnSpPr>
          <p:nvPr/>
        </p:nvCxnSpPr>
        <p:spPr>
          <a:xfrm flipH="1" flipV="1">
            <a:off x="1981200" y="2605020"/>
            <a:ext cx="1470447" cy="69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7"/>
            <a:endCxn id="27" idx="2"/>
          </p:cNvCxnSpPr>
          <p:nvPr/>
        </p:nvCxnSpPr>
        <p:spPr>
          <a:xfrm flipV="1">
            <a:off x="5768553" y="2362200"/>
            <a:ext cx="1889547" cy="3124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4"/>
            <a:endCxn id="30" idx="0"/>
          </p:cNvCxnSpPr>
          <p:nvPr/>
        </p:nvCxnSpPr>
        <p:spPr>
          <a:xfrm>
            <a:off x="4610100" y="44958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iamond 13"/>
          <p:cNvSpPr/>
          <p:nvPr/>
        </p:nvSpPr>
        <p:spPr>
          <a:xfrm>
            <a:off x="381000" y="457200"/>
            <a:ext cx="3200400" cy="2147820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224645" y="2705725"/>
            <a:ext cx="2743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LỊCH SỰ, TẾ NHỊ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64178" y="1346444"/>
            <a:ext cx="2717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GIA ĐÌNH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Flowchart: Alternate Process 26"/>
          <p:cNvSpPr/>
          <p:nvPr/>
        </p:nvSpPr>
        <p:spPr>
          <a:xfrm>
            <a:off x="6553200" y="762000"/>
            <a:ext cx="2209800" cy="1600200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525491" y="990599"/>
            <a:ext cx="243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NHÀ TRƯỜNG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Flowchart: Process 29"/>
          <p:cNvSpPr/>
          <p:nvPr/>
        </p:nvSpPr>
        <p:spPr>
          <a:xfrm>
            <a:off x="2971800" y="5257800"/>
            <a:ext cx="3276600" cy="1295400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965863" y="5643890"/>
            <a:ext cx="2261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XÃ HỘI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62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23" grpId="0"/>
      <p:bldP spid="24" grpId="0"/>
      <p:bldP spid="27" grpId="0" animBg="1"/>
      <p:bldP spid="29" grpId="0"/>
      <p:bldP spid="30" grpId="0" animBg="1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762000"/>
            <a:ext cx="5943600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5029199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Minh –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62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990600"/>
            <a:ext cx="8229600" cy="5287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“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0" indent="0" algn="just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nồi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just">
              <a:buFontTx/>
              <a:buChar char="-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mâm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cỗ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just">
              <a:buFontTx/>
              <a:buChar char="-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rảnh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rang</a:t>
            </a:r>
          </a:p>
          <a:p>
            <a:pPr marL="0" indent="0" algn="just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83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3048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C. Ý NGHĨA CỦA LỊCH SỰ, TẾ NHỊ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219200"/>
            <a:ext cx="563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1143000" y="1588532"/>
            <a:ext cx="7315200" cy="12308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233054" y="3352800"/>
            <a:ext cx="7239000" cy="12192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219200" y="5167745"/>
            <a:ext cx="7239000" cy="1295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26127" y="1742182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26127" y="3423791"/>
            <a:ext cx="72320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3054" y="5385927"/>
            <a:ext cx="72320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nhị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2828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1066801" y="228600"/>
            <a:ext cx="7363690" cy="137160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457200" y="2068206"/>
            <a:ext cx="3733800" cy="137312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Alternate Process 5"/>
          <p:cNvSpPr/>
          <p:nvPr/>
        </p:nvSpPr>
        <p:spPr>
          <a:xfrm>
            <a:off x="4610100" y="2088988"/>
            <a:ext cx="3733800" cy="137312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Alternate Process 6"/>
          <p:cNvSpPr/>
          <p:nvPr/>
        </p:nvSpPr>
        <p:spPr>
          <a:xfrm>
            <a:off x="457200" y="4038600"/>
            <a:ext cx="3733800" cy="137312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Alternate Process 7"/>
          <p:cNvSpPr/>
          <p:nvPr/>
        </p:nvSpPr>
        <p:spPr>
          <a:xfrm>
            <a:off x="4696691" y="4038600"/>
            <a:ext cx="3733800" cy="137312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95400" y="381000"/>
            <a:ext cx="7048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1:Biểu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nhị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243160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03173" y="2431600"/>
            <a:ext cx="3645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4401995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thô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10100" y="4401996"/>
            <a:ext cx="4114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to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657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685800" y="533400"/>
            <a:ext cx="8001000" cy="144780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473122" y="2438400"/>
            <a:ext cx="3733800" cy="137312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Alternate Process 5"/>
          <p:cNvSpPr/>
          <p:nvPr/>
        </p:nvSpPr>
        <p:spPr>
          <a:xfrm>
            <a:off x="4610100" y="4296784"/>
            <a:ext cx="4076700" cy="137312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Alternate Process 6"/>
          <p:cNvSpPr/>
          <p:nvPr/>
        </p:nvSpPr>
        <p:spPr>
          <a:xfrm>
            <a:off x="473122" y="4267200"/>
            <a:ext cx="3733800" cy="137312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Alternate Process 7"/>
          <p:cNvSpPr/>
          <p:nvPr/>
        </p:nvSpPr>
        <p:spPr>
          <a:xfrm>
            <a:off x="4610100" y="2419066"/>
            <a:ext cx="4076700" cy="137312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81991" y="718691"/>
            <a:ext cx="7277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2:Biểu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2895599"/>
            <a:ext cx="3210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sỗ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sàng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93040" y="4563106"/>
            <a:ext cx="4093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3122" y="4444737"/>
            <a:ext cx="38702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mắng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00155" y="2832574"/>
            <a:ext cx="3591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9073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457200" y="228600"/>
            <a:ext cx="8382000" cy="137160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415636" y="2113648"/>
            <a:ext cx="3733800" cy="137312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Alternate Process 5"/>
          <p:cNvSpPr/>
          <p:nvPr/>
        </p:nvSpPr>
        <p:spPr>
          <a:xfrm>
            <a:off x="4906370" y="3882413"/>
            <a:ext cx="3733800" cy="137312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Alternate Process 6"/>
          <p:cNvSpPr/>
          <p:nvPr/>
        </p:nvSpPr>
        <p:spPr>
          <a:xfrm>
            <a:off x="457200" y="3972636"/>
            <a:ext cx="3733800" cy="137312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Alternate Process 7"/>
          <p:cNvSpPr/>
          <p:nvPr/>
        </p:nvSpPr>
        <p:spPr>
          <a:xfrm>
            <a:off x="4800600" y="2068206"/>
            <a:ext cx="3733800" cy="137312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0" y="3810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nhị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2220347"/>
            <a:ext cx="3692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85588" y="3882413"/>
            <a:ext cx="3932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 Mai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thuổng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30170" y="2154603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nồi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3900" y="4151366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thù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2501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592540" y="228600"/>
            <a:ext cx="7924800" cy="137160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640307" y="2362200"/>
            <a:ext cx="3733800" cy="137312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Alternate Process 5"/>
          <p:cNvSpPr/>
          <p:nvPr/>
        </p:nvSpPr>
        <p:spPr>
          <a:xfrm>
            <a:off x="4653887" y="4299045"/>
            <a:ext cx="3733800" cy="137312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Alternate Process 6"/>
          <p:cNvSpPr/>
          <p:nvPr/>
        </p:nvSpPr>
        <p:spPr>
          <a:xfrm>
            <a:off x="4653887" y="2362200"/>
            <a:ext cx="3733800" cy="137312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Alternate Process 7"/>
          <p:cNvSpPr/>
          <p:nvPr/>
        </p:nvSpPr>
        <p:spPr>
          <a:xfrm>
            <a:off x="613011" y="4267200"/>
            <a:ext cx="3733800" cy="137312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81987" y="314235"/>
            <a:ext cx="7473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nhị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2700" y="2679430"/>
            <a:ext cx="3309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00916" y="4661373"/>
            <a:ext cx="3309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308" y="4622382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66280" y="2756374"/>
            <a:ext cx="3309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777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9718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BÀI 9: LỊCH SỰ, TẾ NHỊ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4343400"/>
            <a:ext cx="4495800" cy="457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Trần Thị Giang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78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576618" y="228600"/>
            <a:ext cx="8186382" cy="137160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576618" y="2209800"/>
            <a:ext cx="3733800" cy="137312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Alternate Process 5"/>
          <p:cNvSpPr/>
          <p:nvPr/>
        </p:nvSpPr>
        <p:spPr>
          <a:xfrm>
            <a:off x="4579393" y="4267200"/>
            <a:ext cx="3733800" cy="137312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Alternate Process 6"/>
          <p:cNvSpPr/>
          <p:nvPr/>
        </p:nvSpPr>
        <p:spPr>
          <a:xfrm>
            <a:off x="4552097" y="2209800"/>
            <a:ext cx="3733800" cy="137312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Alternate Process 7"/>
          <p:cNvSpPr/>
          <p:nvPr/>
        </p:nvSpPr>
        <p:spPr>
          <a:xfrm>
            <a:off x="576618" y="4267200"/>
            <a:ext cx="3733800" cy="137312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4400" y="3810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2564983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69810" y="4439995"/>
            <a:ext cx="3595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52098" y="2382595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chen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6619" y="4572000"/>
            <a:ext cx="3842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riêng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27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1295400" y="228600"/>
            <a:ext cx="6629400" cy="137160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615351" y="2462380"/>
            <a:ext cx="3733800" cy="137312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Alternate Process 5"/>
          <p:cNvSpPr/>
          <p:nvPr/>
        </p:nvSpPr>
        <p:spPr>
          <a:xfrm>
            <a:off x="4800600" y="4667729"/>
            <a:ext cx="3733800" cy="137312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Alternate Process 6"/>
          <p:cNvSpPr/>
          <p:nvPr/>
        </p:nvSpPr>
        <p:spPr>
          <a:xfrm>
            <a:off x="4800600" y="2462380"/>
            <a:ext cx="3733800" cy="137312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Alternate Process 7"/>
          <p:cNvSpPr/>
          <p:nvPr/>
        </p:nvSpPr>
        <p:spPr>
          <a:xfrm>
            <a:off x="457200" y="4724400"/>
            <a:ext cx="3733800" cy="137312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95400" y="314235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cúc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tuột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872353"/>
            <a:ext cx="35214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12993" y="2462380"/>
            <a:ext cx="33090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744" y="2740067"/>
            <a:ext cx="3309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kệ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0600" y="4569461"/>
            <a:ext cx="4000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565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1295400" y="304800"/>
            <a:ext cx="6629400" cy="137160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457200" y="2068206"/>
            <a:ext cx="3733800" cy="137312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Alternate Process 5"/>
          <p:cNvSpPr/>
          <p:nvPr/>
        </p:nvSpPr>
        <p:spPr>
          <a:xfrm>
            <a:off x="457201" y="4385952"/>
            <a:ext cx="3733800" cy="137312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Alternate Process 6"/>
          <p:cNvSpPr/>
          <p:nvPr/>
        </p:nvSpPr>
        <p:spPr>
          <a:xfrm>
            <a:off x="4610100" y="4288336"/>
            <a:ext cx="4152900" cy="137312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Alternate Process 7"/>
          <p:cNvSpPr/>
          <p:nvPr/>
        </p:nvSpPr>
        <p:spPr>
          <a:xfrm>
            <a:off x="4807527" y="2027775"/>
            <a:ext cx="3962400" cy="137312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95400" y="390435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Khoan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ở: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1" y="2375784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vi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10100" y="4436289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1" y="4533905"/>
            <a:ext cx="3886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0128" y="2129562"/>
            <a:ext cx="3886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3730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479946" y="228600"/>
            <a:ext cx="8664054" cy="137160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Alternate Process 7"/>
          <p:cNvSpPr/>
          <p:nvPr/>
        </p:nvSpPr>
        <p:spPr>
          <a:xfrm>
            <a:off x="479946" y="2286000"/>
            <a:ext cx="3733800" cy="137312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Alternate Process 8"/>
          <p:cNvSpPr/>
          <p:nvPr/>
        </p:nvSpPr>
        <p:spPr>
          <a:xfrm>
            <a:off x="4610100" y="4419600"/>
            <a:ext cx="3733800" cy="137312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Alternate Process 9"/>
          <p:cNvSpPr/>
          <p:nvPr/>
        </p:nvSpPr>
        <p:spPr>
          <a:xfrm>
            <a:off x="4586216" y="2286000"/>
            <a:ext cx="3733800" cy="137312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Alternate Process 10"/>
          <p:cNvSpPr/>
          <p:nvPr/>
        </p:nvSpPr>
        <p:spPr>
          <a:xfrm>
            <a:off x="479946" y="4339613"/>
            <a:ext cx="3733800" cy="137312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24000" y="3048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4356" y="213266"/>
            <a:ext cx="86134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mâm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cỗ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2339" y="2679429"/>
            <a:ext cx="3309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nhị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92923" y="2680174"/>
            <a:ext cx="3309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trọng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22493" y="4733786"/>
            <a:ext cx="3309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2338" y="4733787"/>
            <a:ext cx="3309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3312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Thank you!</a:t>
            </a:r>
            <a:endParaRPr lang="en-US" sz="8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9270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14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3520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990600"/>
            <a:ext cx="8153400" cy="5410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>
            <a:stCxn id="4" idx="0"/>
            <a:endCxn id="4" idx="2"/>
          </p:cNvCxnSpPr>
          <p:nvPr/>
        </p:nvCxnSpPr>
        <p:spPr>
          <a:xfrm>
            <a:off x="4610100" y="990600"/>
            <a:ext cx="0" cy="541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3400" y="1905000"/>
            <a:ext cx="815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5800" y="1206229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37809" y="114063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2057400"/>
            <a:ext cx="39624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chen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sự,không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4400" y="2057400"/>
            <a:ext cx="404899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Tuyết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536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62400" y="1600200"/>
            <a:ext cx="5029200" cy="468603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45972" y="1742613"/>
            <a:ext cx="466205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0" y="304800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ịch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3429000" cy="468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9688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286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nhị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762000" y="2057400"/>
            <a:ext cx="7696200" cy="2667000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95400" y="2286000"/>
            <a:ext cx="6858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léo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98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3886200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0"/>
            <a:ext cx="3962399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3505199"/>
            <a:ext cx="3962399" cy="2895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6400" y="28194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400" y="2743200"/>
            <a:ext cx="1371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76400" y="6414655"/>
            <a:ext cx="1600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77000" y="6414655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19054"/>
            <a:ext cx="4038600" cy="288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90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7000" y="21336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,</a:t>
            </a:r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838200" y="1039090"/>
            <a:ext cx="7543800" cy="4371109"/>
          </a:xfrm>
          <a:prstGeom prst="wedgeEllipse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28800" y="1981200"/>
            <a:ext cx="5867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nhị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5607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 </a:t>
            </a:r>
            <a:r>
              <a:rPr lang="en-US" dirty="0" err="1" smtClean="0"/>
              <a:t>Biểu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lịch</a:t>
            </a:r>
            <a:r>
              <a:rPr lang="en-US" dirty="0" smtClean="0"/>
              <a:t> </a:t>
            </a:r>
            <a:r>
              <a:rPr lang="en-US" dirty="0" err="1" smtClean="0"/>
              <a:t>sự</a:t>
            </a:r>
            <a:r>
              <a:rPr lang="en-US" dirty="0" smtClean="0"/>
              <a:t>, </a:t>
            </a:r>
            <a:r>
              <a:rPr lang="en-US" dirty="0" err="1" smtClean="0"/>
              <a:t>tế</a:t>
            </a:r>
            <a:r>
              <a:rPr lang="en-US" dirty="0" smtClean="0"/>
              <a:t> </a:t>
            </a:r>
            <a:r>
              <a:rPr lang="en-US" dirty="0" err="1" smtClean="0"/>
              <a:t>nhị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715</Words>
  <Application>Microsoft Office PowerPoint</Application>
  <PresentationFormat>On-screen Show (4:3)</PresentationFormat>
  <Paragraphs>93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CHÀO MỪNG QUÝ THẦY CÔ VÀ CÁC EM HỌC SINH</vt:lpstr>
      <vt:lpstr>BÀI 9: LỊCH SỰ, TẾ NHỊ</vt:lpstr>
      <vt:lpstr>1. Tình huống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c. Biểu hiện của lịch sự, tế nhị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QUÝ THẦY CÔ VÀ CÁC EM HỌC SINH</dc:title>
  <dc:creator>sef</dc:creator>
  <cp:lastModifiedBy>Admin</cp:lastModifiedBy>
  <cp:revision>37</cp:revision>
  <dcterms:created xsi:type="dcterms:W3CDTF">2018-10-24T16:50:06Z</dcterms:created>
  <dcterms:modified xsi:type="dcterms:W3CDTF">2019-03-30T15:05:33Z</dcterms:modified>
</cp:coreProperties>
</file>