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8" r:id="rId14"/>
    <p:sldId id="270" r:id="rId15"/>
    <p:sldId id="271" r:id="rId16"/>
    <p:sldId id="272" r:id="rId17"/>
    <p:sldId id="273" r:id="rId18"/>
    <p:sldId id="274" r:id="rId19"/>
    <p:sldId id="284" r:id="rId20"/>
    <p:sldId id="283" r:id="rId21"/>
    <p:sldId id="275" r:id="rId22"/>
    <p:sldId id="285" r:id="rId23"/>
    <p:sldId id="277" r:id="rId24"/>
    <p:sldId id="286" r:id="rId25"/>
    <p:sldId id="279" r:id="rId26"/>
    <p:sldId id="278" r:id="rId27"/>
    <p:sldId id="276" r:id="rId28"/>
    <p:sldId id="289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AN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2T19:26:33.20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FBB4-01E8-4217-B53F-7F36FD57B20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67AC-84D8-471D-8C96-F80F99258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47ED7F-06EF-4138-ABC9-8A00678D0E92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6.xml"/><Relationship Id="rId3" Type="http://schemas.openxmlformats.org/officeDocument/2006/relationships/slide" Target="slide21.xml"/><Relationship Id="rId7" Type="http://schemas.openxmlformats.org/officeDocument/2006/relationships/slide" Target="slide24.xml"/><Relationship Id="rId12" Type="http://schemas.openxmlformats.org/officeDocument/2006/relationships/slide" Target="slide2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8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L&#224;m%20th&#7871;%20n&#224;o%20&#273;&#7875;%20x&#226;y%20d&#7921;ng%20K&#7880;%20LU&#7852;T%20c&#7911;a%20b&#7843;n%20th&#226;n%20-%20Dang%20HNN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Ph&#7909;c%20t&#237;nh%20k&#7927;%20lu&#7853;t%20c&#7911;a%20Nh&#7853;t%20B&#7843;n%20v&#224;%20&#272;&#7913;c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524000"/>
          </a:xfrm>
        </p:spPr>
        <p:txBody>
          <a:bodyPr>
            <a:noAutofit/>
          </a:bodyPr>
          <a:lstStyle/>
          <a:p>
            <a:pPr algn="ctr"/>
            <a:br>
              <a:rPr lang="en-US" sz="4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b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60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752600"/>
          </a:xfrm>
        </p:spPr>
        <p:txBody>
          <a:bodyPr>
            <a:normAutofit/>
          </a:bodyPr>
          <a:lstStyle/>
          <a:p>
            <a:r>
              <a:rPr lang="en-US" sz="6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6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6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6800" dirty="0"/>
          </a:p>
        </p:txBody>
      </p:sp>
      <p:sp>
        <p:nvSpPr>
          <p:cNvPr id="11266" name="AutoShape 2" descr="Kết quả hình ảnh cho nền slide  bồ công anh d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Kết quả hình ảnh cho nền slide  bồ công anh d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Image result for chu welcome dong trong powerpoi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8146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12838"/>
          </a:xfrm>
        </p:spPr>
        <p:txBody>
          <a:bodyPr>
            <a:noAutofit/>
          </a:bodyPr>
          <a:lstStyle/>
          <a:p>
            <a:pPr algn="ctr"/>
            <a:b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b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b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752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0" y="609600"/>
            <a:ext cx="9144000" cy="5791200"/>
          </a:xfrm>
          <a:prstGeom prst="ellipse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286000" y="4800600"/>
            <a:ext cx="457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296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b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0" y="1066800"/>
            <a:ext cx="9144000" cy="4191000"/>
          </a:xfrm>
          <a:prstGeom prst="ellipseRibbon2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12" descr="Kết quả hình ảnh cho hình ảnh động trong slide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0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3124200"/>
            <a:ext cx="80169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Lucky number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4478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MỖI Ô TƯƠNG ỨNG VỚI MỘT TÌNH HUỐNG.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-NGƯỜI TRẢ LỜI PHẢI NHẬN XÉT VIỆC LÀM CỦA NHÂN VẬT LÀ CÓ KỈ LUẬT, ĐẠO ĐỨC HAY KHÔNG VÀ ỨNG XỬ THEO YÊU CẦU CỦA TÌNH HUỐNG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0"/>
            <a:ext cx="22860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1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286000" y="0"/>
            <a:ext cx="23622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2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72000" y="0"/>
            <a:ext cx="22098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3</a:t>
            </a:r>
            <a:endParaRPr lang="en-US" sz="4400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781800" y="0"/>
            <a:ext cx="23622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4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0" y="2362200"/>
            <a:ext cx="22860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5</a:t>
            </a:r>
            <a:endParaRPr lang="en-US" sz="4400" dirty="0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2286000" y="2362200"/>
            <a:ext cx="22860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6</a:t>
            </a:r>
            <a:endParaRPr lang="en-US" sz="4400" dirty="0"/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572000" y="2362200"/>
            <a:ext cx="22098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7</a:t>
            </a:r>
            <a:endParaRPr lang="en-US" sz="4400" dirty="0"/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781800" y="2362200"/>
            <a:ext cx="23622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8</a:t>
            </a:r>
            <a:endParaRPr lang="en-US" sz="4400" dirty="0"/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9</a:t>
            </a:r>
            <a:endParaRPr lang="en-US" sz="4400" dirty="0"/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10</a:t>
            </a:r>
            <a:endParaRPr lang="en-US" sz="4400" dirty="0"/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4572000" y="4572000"/>
            <a:ext cx="22098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11</a:t>
            </a:r>
            <a:endParaRPr lang="en-US" sz="4400" dirty="0"/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6781800" y="4572000"/>
            <a:ext cx="23622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12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*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Kết quả hình ảnh cho hs nói chuyện riê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5752148" cy="44958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91440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co-hoi-giup-do-lan-nhau-trong-hoc-tap-sinh-hoat-44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362200"/>
            <a:ext cx="6019800" cy="4267200"/>
          </a:xfrm>
          <a:prstGeom prst="rect">
            <a:avLst/>
          </a:prstGeom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839200" y="64770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000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ết quả hình ảnh cho cóp bà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6248400" cy="449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981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686800" cy="4873752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2004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AutoShape 2" descr="Image result for quyên góp từ thiện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Image result for quyên góp từ thiện trườ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3171824"/>
            <a:ext cx="55245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487375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3048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uống rượu hút thuố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71800"/>
            <a:ext cx="57150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viền ảnh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553200" cy="5257800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4. Ý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Lucky Number</a:t>
            </a:r>
          </a:p>
          <a:p>
            <a:pPr marL="571500" indent="-57150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IV. Video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229600" cy="4525963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578" name="AutoShape 2" descr="Kết quả hình ảnh cho giúp đỡ nhau trong học tậ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Kết quả hình ảnh cho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651185"/>
            <a:ext cx="5867400" cy="4206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3124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096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733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vượt đèn đ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48074"/>
            <a:ext cx="62865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Kết quả hình ảnh cho nền slide thiên nh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8800" b="1" i="1" u="sng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LUCKY NUMBERRRRR</a:t>
            </a:r>
            <a:br>
              <a:rPr lang="en-US" sz="8800" b="1" i="1" u="sng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sz="8800" b="1" i="1" u="sng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" cy="762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 rot="1530653">
            <a:off x="7696200" y="14478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0206983">
            <a:off x="25908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1950064">
            <a:off x="1530928" y="220287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2721914">
            <a:off x="5791200" y="3048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7162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403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mở</a:t>
            </a:r>
            <a:endParaRPr lang="en-US" dirty="0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AutoShape 2" descr="Image result for 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29050"/>
            <a:ext cx="51244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Kết quả hình ảnh cho nền slide thiên nh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8800" b="1" i="1" u="sng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LUCKY NUMBERRRRR</a:t>
            </a:r>
            <a:br>
              <a:rPr lang="en-US" sz="8800" b="1" i="1" u="sng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sz="8800" b="1" i="1" u="sng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" cy="762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 rot="1530653">
            <a:off x="7696200" y="14478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0206983">
            <a:off x="25908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1950064">
            <a:off x="1530928" y="220287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2721914">
            <a:off x="5791200" y="3048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2192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2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làm thiếu bài về nh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90800"/>
            <a:ext cx="4762500" cy="2676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23622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45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457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KHÓ NHÉ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066800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12/2008,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dâm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dâm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Hope)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838200"/>
            <a:ext cx="510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diểm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VIDEO TIMEEEE!!</a:t>
            </a:r>
          </a:p>
        </p:txBody>
      </p:sp>
      <p:pic>
        <p:nvPicPr>
          <p:cNvPr id="1026" name="Picture 2" descr="C:\Users\HNC\Downloads\YouTube_log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498167" cy="4873625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7010400" y="1447800"/>
            <a:ext cx="16002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 1</a:t>
            </a:r>
          </a:p>
        </p:txBody>
      </p:sp>
      <p:sp>
        <p:nvSpPr>
          <p:cNvPr id="8" name="Rectangle 7">
            <a:hlinkClick r:id="rId4" action="ppaction://hlinkfile"/>
          </p:cNvPr>
          <p:cNvSpPr/>
          <p:nvPr/>
        </p:nvSpPr>
        <p:spPr>
          <a:xfrm>
            <a:off x="7010400" y="3962400"/>
            <a:ext cx="16002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thank you for liste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0" y="1219200"/>
            <a:ext cx="9296400" cy="56388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indent="-74295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40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4000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4000" dirty="0">
              <a:solidFill>
                <a:srgbClr val="000099"/>
              </a:solidFill>
              <a:latin typeface="Arial" charset="0"/>
            </a:endParaRPr>
          </a:p>
          <a:p>
            <a:pPr marL="742950" indent="-74295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dung TRUYỆN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. .</a:t>
            </a:r>
          </a:p>
          <a:p>
            <a:pPr algn="just">
              <a:spcBef>
                <a:spcPct val="500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026" name="Picture 2" descr="Kết quả hình ảnh cho cắt tỉa cây x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819400"/>
            <a:ext cx="9144000" cy="228600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Courier New" pitchFamily="49" charset="0"/>
              <a:buChar char="o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124200"/>
            <a:ext cx="9144000" cy="3733800"/>
          </a:xfrm>
        </p:spPr>
        <p:txBody>
          <a:bodyPr/>
          <a:lstStyle/>
          <a:p>
            <a:pPr algn="ctr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1524000" y="1295400"/>
            <a:ext cx="6781800" cy="4648200"/>
          </a:xfrm>
          <a:prstGeom prst="irregularSeal1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+mj-lt"/>
              </a:rPr>
              <a:t>nào</a:t>
            </a:r>
            <a:r>
              <a:rPr lang="en-US" sz="4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+mj-lt"/>
              </a:rPr>
              <a:t>đạo</a:t>
            </a:r>
            <a:r>
              <a:rPr lang="en-US" sz="4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+mj-lt"/>
              </a:rPr>
              <a:t>đức</a:t>
            </a:r>
            <a:r>
              <a:rPr lang="en-US" sz="4800" b="1" dirty="0">
                <a:solidFill>
                  <a:srgbClr val="000000"/>
                </a:solidFill>
                <a:latin typeface="+mj-lt"/>
              </a:rPr>
              <a:t>?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br>
              <a:rPr lang="en-US" sz="5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5400" dirty="0"/>
          </a:p>
        </p:txBody>
      </p:sp>
      <p:sp>
        <p:nvSpPr>
          <p:cNvPr id="4" name="Cloud Callout 3"/>
          <p:cNvSpPr/>
          <p:nvPr/>
        </p:nvSpPr>
        <p:spPr>
          <a:xfrm>
            <a:off x="685800" y="990600"/>
            <a:ext cx="7696200" cy="35052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ình ảnh có liên qu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362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</TotalTime>
  <Words>1333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Broadway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 Giáo dục công dân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NỘI DUNG BÀI HỌC  </vt:lpstr>
      <vt:lpstr>  II. NỘI DUNG BÀI HỌC  </vt:lpstr>
      <vt:lpstr>II. NỘI DUNG BÀI HỌC  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Tình huống</vt:lpstr>
      <vt:lpstr>Tình huống: </vt:lpstr>
      <vt:lpstr>   Tình huống: </vt:lpstr>
      <vt:lpstr>PowerPoint Presentation</vt:lpstr>
      <vt:lpstr>LUCKY NUMBERRRRR !!!</vt:lpstr>
      <vt:lpstr>PowerPoint Presentation</vt:lpstr>
      <vt:lpstr>LUCKY NUMBERRRRR !!!</vt:lpstr>
      <vt:lpstr>PowerPoint Presentation</vt:lpstr>
      <vt:lpstr>PowerPoint Presentation</vt:lpstr>
      <vt:lpstr>PowerPoint Presentation</vt:lpstr>
      <vt:lpstr>VIDEO TIMEEEE!!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môn:  Giáo dục công dân</dc:title>
  <dc:creator>MYANH</dc:creator>
  <cp:lastModifiedBy>Nguyen Thuy Linh</cp:lastModifiedBy>
  <cp:revision>12</cp:revision>
  <dcterms:created xsi:type="dcterms:W3CDTF">2017-09-11T12:08:44Z</dcterms:created>
  <dcterms:modified xsi:type="dcterms:W3CDTF">2018-02-09T02:58:00Z</dcterms:modified>
</cp:coreProperties>
</file>