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59" r:id="rId4"/>
    <p:sldId id="262" r:id="rId5"/>
    <p:sldId id="263" r:id="rId6"/>
    <p:sldId id="264" r:id="rId7"/>
    <p:sldId id="267" r:id="rId8"/>
    <p:sldId id="266" r:id="rId9"/>
    <p:sldId id="26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137" autoAdjust="0"/>
  </p:normalViewPr>
  <p:slideViewPr>
    <p:cSldViewPr>
      <p:cViewPr>
        <p:scale>
          <a:sx n="94" d="100"/>
          <a:sy n="94" d="100"/>
        </p:scale>
        <p:origin x="-474" y="-4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34F604-F28D-432F-8B35-38CF069E9E97}" type="datetimeFigureOut">
              <a:rPr lang="en-US" smtClean="0"/>
              <a:t>5/16/2019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8E5A32-DC93-4091-89EF-994B1B6D69F3}" type="slidenum">
              <a:rPr lang="en-US" smtClean="0"/>
              <a:t>‹#›</a:t>
            </a:fld>
            <a:endParaRPr lang="en-US"/>
          </a:p>
        </p:txBody>
      </p:sp>
    </p:spTree>
    <p:extLst>
      <p:ext uri="{BB962C8B-B14F-4D97-AF65-F5344CB8AC3E}">
        <p14:creationId xmlns:p14="http://schemas.microsoft.com/office/powerpoint/2010/main" val="3230285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Là tia phân giác thì phải thỏa mãn 2 đk</a:t>
            </a:r>
          </a:p>
          <a:p>
            <a:r>
              <a:rPr lang="en-US" smtClean="0"/>
              <a:t>Về tia nằm giữa, có bn tia nằm giữa (vô số)</a:t>
            </a:r>
            <a:br>
              <a:rPr lang="en-US" smtClean="0"/>
            </a:br>
            <a:r>
              <a:rPr lang="en-US" smtClean="0"/>
              <a:t>Nhưng ngoài ra chngs ta có 1 khẳng định ở bài vẽ góc cho biết số đo rằng trên nửa mp cho trc (t83)</a:t>
            </a:r>
          </a:p>
          <a:p>
            <a:r>
              <a:rPr lang="en-US" smtClean="0"/>
              <a:t>Vì vậy nên chúng ta chỉ có thể có 1 tia pg cho các góc không phải là góc bẹt</a:t>
            </a:r>
          </a:p>
          <a:p>
            <a:endParaRPr lang="en-US"/>
          </a:p>
        </p:txBody>
      </p:sp>
      <p:sp>
        <p:nvSpPr>
          <p:cNvPr id="4" name="Slide Number Placeholder 3"/>
          <p:cNvSpPr>
            <a:spLocks noGrp="1"/>
          </p:cNvSpPr>
          <p:nvPr>
            <p:ph type="sldNum" sz="quarter" idx="10"/>
          </p:nvPr>
        </p:nvSpPr>
        <p:spPr/>
        <p:txBody>
          <a:bodyPr/>
          <a:lstStyle/>
          <a:p>
            <a:fld id="{068E5A32-DC93-4091-89EF-994B1B6D69F3}" type="slidenum">
              <a:rPr lang="en-US" smtClean="0"/>
              <a:t>7</a:t>
            </a:fld>
            <a:endParaRPr lang="en-US"/>
          </a:p>
        </p:txBody>
      </p:sp>
    </p:spTree>
    <p:extLst>
      <p:ext uri="{BB962C8B-B14F-4D97-AF65-F5344CB8AC3E}">
        <p14:creationId xmlns:p14="http://schemas.microsoft.com/office/powerpoint/2010/main" val="2276371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Vậy là đối với 3 loại góc chúng ta đã nhận xét trên, nhưng còn 1 góc chưa đc nhắc đến đó là góc nào (góc bẹt). Vì vậy, bây giờ các em hãy tìm các xác định cho cô tia phân giác của góc bet thông qua hoạt động làm ?3 (chia nhóm theo bàn) -2p</a:t>
            </a:r>
          </a:p>
          <a:p>
            <a:r>
              <a:rPr lang="en-US" smtClean="0"/>
              <a:t>Câu hỏi 1: Có bn tia phân giác?</a:t>
            </a:r>
          </a:p>
          <a:p>
            <a:r>
              <a:rPr lang="en-US" smtClean="0"/>
              <a:t>(Nhóm nào nói 1 cho lên vẽ), nhóm nào nói 2 cho bổ sung</a:t>
            </a:r>
          </a:p>
          <a:p>
            <a:r>
              <a:rPr lang="en-US" smtClean="0"/>
              <a:t>Câu hỏi 2: CÁc em có nhận xét gì về 2 tia phân giác của góc bẹt</a:t>
            </a:r>
          </a:p>
          <a:p>
            <a:r>
              <a:rPr lang="en-US" smtClean="0"/>
              <a:t>Đối nhau</a:t>
            </a:r>
          </a:p>
          <a:p>
            <a:r>
              <a:rPr lang="en-US" smtClean="0"/>
              <a:t>Hỏi: vì sao?</a:t>
            </a:r>
          </a:p>
          <a:p>
            <a:r>
              <a:rPr lang="en-US" smtClean="0"/>
              <a:t>+Góc tọa bởi 2 tia là 180 nên là góc bẹt nên 2 tia đối nhau</a:t>
            </a:r>
          </a:p>
          <a:p>
            <a:endParaRPr lang="en-US"/>
          </a:p>
        </p:txBody>
      </p:sp>
      <p:sp>
        <p:nvSpPr>
          <p:cNvPr id="4" name="Slide Number Placeholder 3"/>
          <p:cNvSpPr>
            <a:spLocks noGrp="1"/>
          </p:cNvSpPr>
          <p:nvPr>
            <p:ph type="sldNum" sz="quarter" idx="10"/>
          </p:nvPr>
        </p:nvSpPr>
        <p:spPr/>
        <p:txBody>
          <a:bodyPr/>
          <a:lstStyle/>
          <a:p>
            <a:fld id="{068E5A32-DC93-4091-89EF-994B1B6D69F3}" type="slidenum">
              <a:rPr lang="en-US" smtClean="0"/>
              <a:t>8</a:t>
            </a:fld>
            <a:endParaRPr lang="en-US"/>
          </a:p>
        </p:txBody>
      </p:sp>
    </p:spTree>
    <p:extLst>
      <p:ext uri="{BB962C8B-B14F-4D97-AF65-F5344CB8AC3E}">
        <p14:creationId xmlns:p14="http://schemas.microsoft.com/office/powerpoint/2010/main" val="19925332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mtClean="0"/>
              <a:t>1. Hình ảnh các em hiện có là hình ảnh của tia phân giác, nhưng nếu cô kéo dài phần còn lại của đường thẳng thì cô sẽ có hình ảnh mới có còn là 1 tia nữa k?? Lúc này tia trở thành gì? (đường thẳng)</a:t>
            </a:r>
            <a:br>
              <a:rPr lang="en-US" smtClean="0"/>
            </a:br>
            <a:r>
              <a:rPr lang="en-US" smtClean="0"/>
              <a:t>Và đường hẳng như vậy thì được gọi là đường phân  giác của góc</a:t>
            </a:r>
          </a:p>
          <a:p>
            <a:r>
              <a:rPr lang="en-US" smtClean="0"/>
              <a:t>2. Quan sát hình 2, tìm cho cô tia phân giác (z là phân giác của góc xOy)</a:t>
            </a:r>
          </a:p>
          <a:p>
            <a:r>
              <a:rPr lang="en-US" smtClean="0"/>
              <a:t>Bây giờ cô kéo dài tạo thành đường thảng zz’ thì ta cso đâu là đơngf phân giác</a:t>
            </a:r>
          </a:p>
          <a:p>
            <a:r>
              <a:rPr lang="en-US" smtClean="0"/>
              <a:t>(zz’ là đường phân giác của xOy)</a:t>
            </a:r>
          </a:p>
          <a:p>
            <a:r>
              <a:rPr lang="en-US" smtClean="0"/>
              <a:t>Them1 ví dụ về góc tù rồi quay sang th góc bẹt</a:t>
            </a:r>
          </a:p>
          <a:p>
            <a:endParaRPr lang="en-US"/>
          </a:p>
        </p:txBody>
      </p:sp>
      <p:sp>
        <p:nvSpPr>
          <p:cNvPr id="4" name="Slide Number Placeholder 3"/>
          <p:cNvSpPr>
            <a:spLocks noGrp="1"/>
          </p:cNvSpPr>
          <p:nvPr>
            <p:ph type="sldNum" sz="quarter" idx="10"/>
          </p:nvPr>
        </p:nvSpPr>
        <p:spPr/>
        <p:txBody>
          <a:bodyPr/>
          <a:lstStyle/>
          <a:p>
            <a:fld id="{068E5A32-DC93-4091-89EF-994B1B6D69F3}" type="slidenum">
              <a:rPr lang="en-US" smtClean="0"/>
              <a:t>9</a:t>
            </a:fld>
            <a:endParaRPr lang="en-US"/>
          </a:p>
        </p:txBody>
      </p:sp>
    </p:spTree>
    <p:extLst>
      <p:ext uri="{BB962C8B-B14F-4D97-AF65-F5344CB8AC3E}">
        <p14:creationId xmlns:p14="http://schemas.microsoft.com/office/powerpoint/2010/main" val="244436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933488-7071-40A8-93E0-789E07A5D059}"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7BCFA-F910-4129-A3D1-2EB9DADA9CA8}" type="slidenum">
              <a:rPr lang="en-US" smtClean="0"/>
              <a:t>‹#›</a:t>
            </a:fld>
            <a:endParaRPr lang="en-US"/>
          </a:p>
        </p:txBody>
      </p:sp>
    </p:spTree>
    <p:extLst>
      <p:ext uri="{BB962C8B-B14F-4D97-AF65-F5344CB8AC3E}">
        <p14:creationId xmlns:p14="http://schemas.microsoft.com/office/powerpoint/2010/main" val="947695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933488-7071-40A8-93E0-789E07A5D059}"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7BCFA-F910-4129-A3D1-2EB9DADA9CA8}" type="slidenum">
              <a:rPr lang="en-US" smtClean="0"/>
              <a:t>‹#›</a:t>
            </a:fld>
            <a:endParaRPr lang="en-US"/>
          </a:p>
        </p:txBody>
      </p:sp>
    </p:spTree>
    <p:extLst>
      <p:ext uri="{BB962C8B-B14F-4D97-AF65-F5344CB8AC3E}">
        <p14:creationId xmlns:p14="http://schemas.microsoft.com/office/powerpoint/2010/main" val="2272474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933488-7071-40A8-93E0-789E07A5D059}"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7BCFA-F910-4129-A3D1-2EB9DADA9CA8}" type="slidenum">
              <a:rPr lang="en-US" smtClean="0"/>
              <a:t>‹#›</a:t>
            </a:fld>
            <a:endParaRPr lang="en-US"/>
          </a:p>
        </p:txBody>
      </p:sp>
    </p:spTree>
    <p:extLst>
      <p:ext uri="{BB962C8B-B14F-4D97-AF65-F5344CB8AC3E}">
        <p14:creationId xmlns:p14="http://schemas.microsoft.com/office/powerpoint/2010/main" val="4814491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1D85991-BB74-498A-84B0-51E19A827CCB}" type="slidenum">
              <a:rPr lang="en-US"/>
              <a:pPr>
                <a:defRPr/>
              </a:pPr>
              <a:t>‹#›</a:t>
            </a:fld>
            <a:endParaRPr lang="en-US"/>
          </a:p>
        </p:txBody>
      </p:sp>
    </p:spTree>
    <p:extLst>
      <p:ext uri="{BB962C8B-B14F-4D97-AF65-F5344CB8AC3E}">
        <p14:creationId xmlns:p14="http://schemas.microsoft.com/office/powerpoint/2010/main" val="2715286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933488-7071-40A8-93E0-789E07A5D059}"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7BCFA-F910-4129-A3D1-2EB9DADA9CA8}" type="slidenum">
              <a:rPr lang="en-US" smtClean="0"/>
              <a:t>‹#›</a:t>
            </a:fld>
            <a:endParaRPr lang="en-US"/>
          </a:p>
        </p:txBody>
      </p:sp>
    </p:spTree>
    <p:extLst>
      <p:ext uri="{BB962C8B-B14F-4D97-AF65-F5344CB8AC3E}">
        <p14:creationId xmlns:p14="http://schemas.microsoft.com/office/powerpoint/2010/main" val="491322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933488-7071-40A8-93E0-789E07A5D059}"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7BCFA-F910-4129-A3D1-2EB9DADA9CA8}" type="slidenum">
              <a:rPr lang="en-US" smtClean="0"/>
              <a:t>‹#›</a:t>
            </a:fld>
            <a:endParaRPr lang="en-US"/>
          </a:p>
        </p:txBody>
      </p:sp>
    </p:spTree>
    <p:extLst>
      <p:ext uri="{BB962C8B-B14F-4D97-AF65-F5344CB8AC3E}">
        <p14:creationId xmlns:p14="http://schemas.microsoft.com/office/powerpoint/2010/main" val="1590613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933488-7071-40A8-93E0-789E07A5D059}"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A7BCFA-F910-4129-A3D1-2EB9DADA9CA8}" type="slidenum">
              <a:rPr lang="en-US" smtClean="0"/>
              <a:t>‹#›</a:t>
            </a:fld>
            <a:endParaRPr lang="en-US"/>
          </a:p>
        </p:txBody>
      </p:sp>
    </p:spTree>
    <p:extLst>
      <p:ext uri="{BB962C8B-B14F-4D97-AF65-F5344CB8AC3E}">
        <p14:creationId xmlns:p14="http://schemas.microsoft.com/office/powerpoint/2010/main" val="3488646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933488-7071-40A8-93E0-789E07A5D059}" type="datetimeFigureOut">
              <a:rPr lang="en-US" smtClean="0"/>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A7BCFA-F910-4129-A3D1-2EB9DADA9CA8}" type="slidenum">
              <a:rPr lang="en-US" smtClean="0"/>
              <a:t>‹#›</a:t>
            </a:fld>
            <a:endParaRPr lang="en-US"/>
          </a:p>
        </p:txBody>
      </p:sp>
    </p:spTree>
    <p:extLst>
      <p:ext uri="{BB962C8B-B14F-4D97-AF65-F5344CB8AC3E}">
        <p14:creationId xmlns:p14="http://schemas.microsoft.com/office/powerpoint/2010/main" val="3522290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933488-7071-40A8-93E0-789E07A5D059}" type="datetimeFigureOut">
              <a:rPr lang="en-US" smtClean="0"/>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A7BCFA-F910-4129-A3D1-2EB9DADA9CA8}" type="slidenum">
              <a:rPr lang="en-US" smtClean="0"/>
              <a:t>‹#›</a:t>
            </a:fld>
            <a:endParaRPr lang="en-US"/>
          </a:p>
        </p:txBody>
      </p:sp>
    </p:spTree>
    <p:extLst>
      <p:ext uri="{BB962C8B-B14F-4D97-AF65-F5344CB8AC3E}">
        <p14:creationId xmlns:p14="http://schemas.microsoft.com/office/powerpoint/2010/main" val="1143317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933488-7071-40A8-93E0-789E07A5D059}" type="datetimeFigureOut">
              <a:rPr lang="en-US" smtClean="0"/>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A7BCFA-F910-4129-A3D1-2EB9DADA9CA8}" type="slidenum">
              <a:rPr lang="en-US" smtClean="0"/>
              <a:t>‹#›</a:t>
            </a:fld>
            <a:endParaRPr lang="en-US"/>
          </a:p>
        </p:txBody>
      </p:sp>
    </p:spTree>
    <p:extLst>
      <p:ext uri="{BB962C8B-B14F-4D97-AF65-F5344CB8AC3E}">
        <p14:creationId xmlns:p14="http://schemas.microsoft.com/office/powerpoint/2010/main" val="319184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933488-7071-40A8-93E0-789E07A5D059}"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A7BCFA-F910-4129-A3D1-2EB9DADA9CA8}" type="slidenum">
              <a:rPr lang="en-US" smtClean="0"/>
              <a:t>‹#›</a:t>
            </a:fld>
            <a:endParaRPr lang="en-US"/>
          </a:p>
        </p:txBody>
      </p:sp>
    </p:spTree>
    <p:extLst>
      <p:ext uri="{BB962C8B-B14F-4D97-AF65-F5344CB8AC3E}">
        <p14:creationId xmlns:p14="http://schemas.microsoft.com/office/powerpoint/2010/main" val="3859091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933488-7071-40A8-93E0-789E07A5D059}"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A7BCFA-F910-4129-A3D1-2EB9DADA9CA8}" type="slidenum">
              <a:rPr lang="en-US" smtClean="0"/>
              <a:t>‹#›</a:t>
            </a:fld>
            <a:endParaRPr lang="en-US"/>
          </a:p>
        </p:txBody>
      </p:sp>
    </p:spTree>
    <p:extLst>
      <p:ext uri="{BB962C8B-B14F-4D97-AF65-F5344CB8AC3E}">
        <p14:creationId xmlns:p14="http://schemas.microsoft.com/office/powerpoint/2010/main" val="3609315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933488-7071-40A8-93E0-789E07A5D059}" type="datetimeFigureOut">
              <a:rPr lang="en-US" smtClean="0"/>
              <a:t>5/16/2019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7BCFA-F910-4129-A3D1-2EB9DADA9CA8}" type="slidenum">
              <a:rPr lang="en-US" smtClean="0"/>
              <a:t>‹#›</a:t>
            </a:fld>
            <a:endParaRPr lang="en-US"/>
          </a:p>
        </p:txBody>
      </p:sp>
    </p:spTree>
    <p:extLst>
      <p:ext uri="{BB962C8B-B14F-4D97-AF65-F5344CB8AC3E}">
        <p14:creationId xmlns:p14="http://schemas.microsoft.com/office/powerpoint/2010/main" val="24495811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gif"/><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gif"/><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8.png"/><Relationship Id="rId7" Type="http://schemas.openxmlformats.org/officeDocument/2006/relationships/image" Target="../media/image1.gi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7.wmf"/><Relationship Id="rId11" Type="http://schemas.openxmlformats.org/officeDocument/2006/relationships/image" Target="../media/image6.png"/><Relationship Id="rId5" Type="http://schemas.openxmlformats.org/officeDocument/2006/relationships/oleObject" Target="../embeddings/oleObject1.bin"/><Relationship Id="rId10" Type="http://schemas.openxmlformats.org/officeDocument/2006/relationships/image" Target="../media/image5.png"/><Relationship Id="rId4" Type="http://schemas.openxmlformats.org/officeDocument/2006/relationships/image" Target="../media/image9.png"/><Relationship Id="rId9" Type="http://schemas.openxmlformats.org/officeDocument/2006/relationships/image" Target="../media/image4.png"/></Relationships>
</file>

<file path=ppt/slides/_rels/slide5.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image" Target="../media/image1.gif"/><Relationship Id="rId7" Type="http://schemas.openxmlformats.org/officeDocument/2006/relationships/image" Target="../media/image10.jpe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2.jpeg"/><Relationship Id="rId7" Type="http://schemas.openxmlformats.org/officeDocument/2006/relationships/image" Target="../media/image5.png"/><Relationship Id="rId2" Type="http://schemas.openxmlformats.org/officeDocument/2006/relationships/image" Target="../media/image11.jpe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slide" Target="slide7.xml"/><Relationship Id="rId4" Type="http://schemas.openxmlformats.org/officeDocument/2006/relationships/image" Target="../media/image1.gif"/><Relationship Id="rId9" Type="http://schemas.openxmlformats.org/officeDocument/2006/relationships/image" Target="../media/image10.jpeg"/></Relationships>
</file>

<file path=ppt/slides/_rels/slide7.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notesSlide" Target="../notesSlides/notesSlide1.xml"/><Relationship Id="rId7" Type="http://schemas.openxmlformats.org/officeDocument/2006/relationships/image" Target="../media/image1.gif"/><Relationship Id="rId2" Type="http://schemas.openxmlformats.org/officeDocument/2006/relationships/slideLayout" Target="../slideLayouts/slideLayout12.xml"/><Relationship Id="rId1" Type="http://schemas.openxmlformats.org/officeDocument/2006/relationships/vmlDrawing" Target="../drawings/vmlDrawing2.vml"/><Relationship Id="rId6" Type="http://schemas.openxmlformats.org/officeDocument/2006/relationships/image" Target="../media/image14.jpeg"/><Relationship Id="rId11" Type="http://schemas.openxmlformats.org/officeDocument/2006/relationships/image" Target="../media/image6.png"/><Relationship Id="rId5" Type="http://schemas.openxmlformats.org/officeDocument/2006/relationships/image" Target="../media/image13.wmf"/><Relationship Id="rId10" Type="http://schemas.openxmlformats.org/officeDocument/2006/relationships/image" Target="../media/image5.png"/><Relationship Id="rId4" Type="http://schemas.openxmlformats.org/officeDocument/2006/relationships/oleObject" Target="../embeddings/oleObject2.bin"/><Relationship Id="rId9"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3" Type="http://schemas.openxmlformats.org/officeDocument/2006/relationships/image" Target="../media/image1.gif"/><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Pie 32"/>
          <p:cNvSpPr/>
          <p:nvPr/>
        </p:nvSpPr>
        <p:spPr>
          <a:xfrm rot="5400000">
            <a:off x="2150794" y="3297827"/>
            <a:ext cx="1743613" cy="1918286"/>
          </a:xfrm>
          <a:prstGeom prst="pie">
            <a:avLst>
              <a:gd name="adj1" fmla="val 13281111"/>
              <a:gd name="adj2" fmla="val 16200000"/>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TextBox 3"/>
          <p:cNvSpPr txBox="1"/>
          <p:nvPr/>
        </p:nvSpPr>
        <p:spPr>
          <a:xfrm>
            <a:off x="457200" y="76200"/>
            <a:ext cx="8229600" cy="584775"/>
          </a:xfrm>
          <a:prstGeom prst="rect">
            <a:avLst/>
          </a:prstGeom>
          <a:noFill/>
        </p:spPr>
        <p:txBody>
          <a:bodyPr wrap="square" rtlCol="0">
            <a:spAutoFit/>
          </a:bodyPr>
          <a:lstStyle/>
          <a:p>
            <a:pPr algn="ctr"/>
            <a:r>
              <a:rPr lang="en-US" sz="3200" b="1" smtClean="0">
                <a:latin typeface="Tahoma" pitchFamily="34" charset="0"/>
                <a:ea typeface="Tahoma" pitchFamily="34" charset="0"/>
                <a:cs typeface="Tahoma" pitchFamily="34" charset="0"/>
              </a:rPr>
              <a:t>KIỂM TRA BÀI CŨ</a:t>
            </a:r>
            <a:endParaRPr lang="en-US" sz="3200" b="1">
              <a:latin typeface="Tahoma" pitchFamily="34" charset="0"/>
              <a:ea typeface="Tahoma" pitchFamily="34" charset="0"/>
              <a:cs typeface="Tahoma" pitchFamily="34" charset="0"/>
            </a:endParaRPr>
          </a:p>
        </p:txBody>
      </p:sp>
      <mc:AlternateContent xmlns:mc="http://schemas.openxmlformats.org/markup-compatibility/2006" xmlns:a14="http://schemas.microsoft.com/office/drawing/2010/main">
        <mc:Choice Requires="a14">
          <p:sp>
            <p:nvSpPr>
              <p:cNvPr id="5" name="TextBox 4"/>
              <p:cNvSpPr txBox="1"/>
              <p:nvPr/>
            </p:nvSpPr>
            <p:spPr>
              <a:xfrm>
                <a:off x="457200" y="800093"/>
                <a:ext cx="8153400" cy="1333507"/>
              </a:xfrm>
              <a:prstGeom prst="rect">
                <a:avLst/>
              </a:prstGeom>
              <a:noFill/>
            </p:spPr>
            <p:txBody>
              <a:bodyPr wrap="square" rtlCol="0">
                <a:spAutoFit/>
              </a:bodyPr>
              <a:lstStyle/>
              <a:p>
                <a:pPr algn="just"/>
                <a:r>
                  <a:rPr lang="en-US" sz="2000" smtClean="0"/>
                  <a:t>Trên cùng một nửa mặt phẳng bờ chứa tia Ox, vẽ hai tia Oy và Oz sao cho </a:t>
                </a:r>
                <a14:m>
                  <m:oMath xmlns:m="http://schemas.openxmlformats.org/officeDocument/2006/math">
                    <m:acc>
                      <m:accPr>
                        <m:chr m:val="̂"/>
                        <m:ctrlPr>
                          <a:rPr lang="en-US" sz="2000" i="1" smtClean="0">
                            <a:latin typeface="Cambria Math"/>
                          </a:rPr>
                        </m:ctrlPr>
                      </m:accPr>
                      <m:e>
                        <m:r>
                          <a:rPr lang="en-US" sz="2000" b="0" i="1" smtClean="0">
                            <a:latin typeface="Cambria Math"/>
                          </a:rPr>
                          <m:t>𝑥𝑂𝑧</m:t>
                        </m:r>
                      </m:e>
                    </m:acc>
                    <m:r>
                      <a:rPr lang="en-US" sz="2000" b="0" i="1" smtClean="0">
                        <a:latin typeface="Cambria Math"/>
                      </a:rPr>
                      <m:t>=</m:t>
                    </m:r>
                    <m:sSup>
                      <m:sSupPr>
                        <m:ctrlPr>
                          <a:rPr lang="en-US" sz="2000" b="0" i="1" smtClean="0">
                            <a:latin typeface="Cambria Math"/>
                          </a:rPr>
                        </m:ctrlPr>
                      </m:sSupPr>
                      <m:e>
                        <m:r>
                          <a:rPr lang="en-US" sz="2000" b="0" i="1" smtClean="0">
                            <a:latin typeface="Cambria Math"/>
                          </a:rPr>
                          <m:t>25</m:t>
                        </m:r>
                      </m:e>
                      <m:sup>
                        <m:r>
                          <a:rPr lang="en-US" sz="2000" b="0" i="1" smtClean="0">
                            <a:latin typeface="Cambria Math"/>
                          </a:rPr>
                          <m:t>𝑜</m:t>
                        </m:r>
                      </m:sup>
                    </m:sSup>
                  </m:oMath>
                </a14:m>
                <a:r>
                  <a:rPr lang="en-US" sz="2000" smtClean="0"/>
                  <a:t>, </a:t>
                </a:r>
                <a14:m>
                  <m:oMath xmlns:m="http://schemas.openxmlformats.org/officeDocument/2006/math">
                    <m:acc>
                      <m:accPr>
                        <m:chr m:val="̂"/>
                        <m:ctrlPr>
                          <a:rPr lang="en-US" sz="2000" i="1" smtClean="0">
                            <a:latin typeface="Cambria Math"/>
                          </a:rPr>
                        </m:ctrlPr>
                      </m:accPr>
                      <m:e>
                        <m:r>
                          <a:rPr lang="en-US" sz="2000" b="0" i="1" smtClean="0">
                            <a:latin typeface="Cambria Math"/>
                          </a:rPr>
                          <m:t>𝑥𝑂𝑦</m:t>
                        </m:r>
                      </m:e>
                    </m:acc>
                    <m:r>
                      <a:rPr lang="en-US" sz="2000" b="0" i="1" smtClean="0">
                        <a:latin typeface="Cambria Math"/>
                      </a:rPr>
                      <m:t>=</m:t>
                    </m:r>
                    <m:sSup>
                      <m:sSupPr>
                        <m:ctrlPr>
                          <a:rPr lang="en-US" sz="2000" b="0" i="1" smtClean="0">
                            <a:latin typeface="Cambria Math"/>
                          </a:rPr>
                        </m:ctrlPr>
                      </m:sSupPr>
                      <m:e>
                        <m:r>
                          <a:rPr lang="en-US" sz="2000" b="0" i="1" smtClean="0">
                            <a:latin typeface="Cambria Math"/>
                          </a:rPr>
                          <m:t>50</m:t>
                        </m:r>
                      </m:e>
                      <m:sup>
                        <m:r>
                          <a:rPr lang="en-US" sz="2000" b="0" i="1" smtClean="0">
                            <a:latin typeface="Cambria Math"/>
                          </a:rPr>
                          <m:t>𝑜</m:t>
                        </m:r>
                      </m:sup>
                    </m:sSup>
                  </m:oMath>
                </a14:m>
                <a:endParaRPr lang="en-US" sz="2000" smtClean="0"/>
              </a:p>
              <a:p>
                <a:pPr marL="342900" indent="-342900" algn="just">
                  <a:buAutoNum type="alphaLcPeriod"/>
                </a:pPr>
                <a:r>
                  <a:rPr lang="en-US" sz="2000" smtClean="0"/>
                  <a:t>Trong ba tia Ox, Oy và Oz, tia nào nằm giữa hai tia còn lại?</a:t>
                </a:r>
              </a:p>
              <a:p>
                <a:pPr marL="342900" indent="-342900" algn="just">
                  <a:buAutoNum type="alphaLcPeriod"/>
                </a:pPr>
                <a:r>
                  <a:rPr lang="en-US" sz="2000" smtClean="0"/>
                  <a:t>So sánh hai góc xOz và góc zOy</a:t>
                </a:r>
                <a:endParaRPr lang="en-US" sz="2000"/>
              </a:p>
            </p:txBody>
          </p:sp>
        </mc:Choice>
        <mc:Fallback xmlns="">
          <p:sp>
            <p:nvSpPr>
              <p:cNvPr id="5" name="TextBox 4"/>
              <p:cNvSpPr txBox="1">
                <a:spLocks noRot="1" noChangeAspect="1" noMove="1" noResize="1" noEditPoints="1" noAdjustHandles="1" noChangeArrowheads="1" noChangeShapeType="1" noTextEdit="1"/>
              </p:cNvSpPr>
              <p:nvPr/>
            </p:nvSpPr>
            <p:spPr>
              <a:xfrm>
                <a:off x="457200" y="800093"/>
                <a:ext cx="8153400" cy="1333507"/>
              </a:xfrm>
              <a:prstGeom prst="rect">
                <a:avLst/>
              </a:prstGeom>
              <a:blipFill rotWithShape="1">
                <a:blip r:embed="rId2"/>
                <a:stretch>
                  <a:fillRect l="-747" t="-2283" r="-673" b="-7306"/>
                </a:stretch>
              </a:blipFill>
            </p:spPr>
            <p:txBody>
              <a:bodyPr/>
              <a:lstStyle/>
              <a:p>
                <a:r>
                  <a:rPr lang="en-US">
                    <a:noFill/>
                  </a:rPr>
                  <a:t> </a:t>
                </a:r>
              </a:p>
            </p:txBody>
          </p:sp>
        </mc:Fallback>
      </mc:AlternateContent>
      <p:sp>
        <p:nvSpPr>
          <p:cNvPr id="14" name="Arc 9"/>
          <p:cNvSpPr>
            <a:spLocks/>
          </p:cNvSpPr>
          <p:nvPr/>
        </p:nvSpPr>
        <p:spPr bwMode="auto">
          <a:xfrm>
            <a:off x="3016695" y="3968750"/>
            <a:ext cx="762000" cy="276225"/>
          </a:xfrm>
          <a:custGeom>
            <a:avLst/>
            <a:gdLst>
              <a:gd name="T0" fmla="*/ 2147483647 w 21595"/>
              <a:gd name="T1" fmla="*/ 0 h 12868"/>
              <a:gd name="T2" fmla="*/ 2147483647 w 21595"/>
              <a:gd name="T3" fmla="*/ 2147483647 h 12868"/>
              <a:gd name="T4" fmla="*/ 0 w 21595"/>
              <a:gd name="T5" fmla="*/ 2147483647 h 12868"/>
              <a:gd name="T6" fmla="*/ 0 60000 65536"/>
              <a:gd name="T7" fmla="*/ 0 60000 65536"/>
              <a:gd name="T8" fmla="*/ 0 60000 65536"/>
              <a:gd name="T9" fmla="*/ 0 w 21595"/>
              <a:gd name="T10" fmla="*/ 0 h 12868"/>
              <a:gd name="T11" fmla="*/ 21595 w 21595"/>
              <a:gd name="T12" fmla="*/ 12868 h 12868"/>
            </a:gdLst>
            <a:ahLst/>
            <a:cxnLst>
              <a:cxn ang="T6">
                <a:pos x="T0" y="T1"/>
              </a:cxn>
              <a:cxn ang="T7">
                <a:pos x="T2" y="T3"/>
              </a:cxn>
              <a:cxn ang="T8">
                <a:pos x="T4" y="T5"/>
              </a:cxn>
            </a:cxnLst>
            <a:rect l="T9" t="T10" r="T11" b="T12"/>
            <a:pathLst>
              <a:path w="21595" h="12868" fill="none" extrusionOk="0">
                <a:moveTo>
                  <a:pt x="17348" y="0"/>
                </a:moveTo>
                <a:cubicBezTo>
                  <a:pt x="20019" y="3600"/>
                  <a:pt x="21503" y="7942"/>
                  <a:pt x="21595" y="12423"/>
                </a:cubicBezTo>
              </a:path>
              <a:path w="21595" h="12868" stroke="0" extrusionOk="0">
                <a:moveTo>
                  <a:pt x="17348" y="0"/>
                </a:moveTo>
                <a:cubicBezTo>
                  <a:pt x="20019" y="3600"/>
                  <a:pt x="21503" y="7942"/>
                  <a:pt x="21595" y="12423"/>
                </a:cubicBezTo>
                <a:lnTo>
                  <a:pt x="0" y="12868"/>
                </a:lnTo>
                <a:close/>
              </a:path>
            </a:pathLst>
          </a:custGeom>
          <a:solidFill>
            <a:srgbClr val="CC6600"/>
          </a:solidFill>
          <a:ln w="9525">
            <a:solidFill>
              <a:srgbClr val="000000"/>
            </a:solidFill>
            <a:round/>
            <a:headEnd/>
            <a:tailEnd/>
          </a:ln>
        </p:spPr>
        <p:txBody>
          <a:bodyPr wrap="none" anchor="ctr"/>
          <a:lstStyle/>
          <a:p>
            <a:pPr algn="ctr"/>
            <a:endParaRPr lang="en-US">
              <a:latin typeface="Times New Roman" pitchFamily="18" charset="0"/>
              <a:cs typeface="Arial" charset="0"/>
            </a:endParaRPr>
          </a:p>
        </p:txBody>
      </p:sp>
      <p:sp>
        <p:nvSpPr>
          <p:cNvPr id="15" name="Text Box 7"/>
          <p:cNvSpPr txBox="1">
            <a:spLocks noChangeArrowheads="1"/>
          </p:cNvSpPr>
          <p:nvPr/>
        </p:nvSpPr>
        <p:spPr bwMode="auto">
          <a:xfrm>
            <a:off x="5513133" y="4191000"/>
            <a:ext cx="5334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a:solidFill>
                  <a:srgbClr val="009900"/>
                </a:solidFill>
                <a:latin typeface="Times New Roman" pitchFamily="18" charset="0"/>
                <a:ea typeface="Tahoma" pitchFamily="34" charset="0"/>
                <a:cs typeface="Times New Roman" pitchFamily="18" charset="0"/>
              </a:rPr>
              <a:t>x</a:t>
            </a:r>
            <a:endParaRPr lang="vi-VN" sz="2800" b="1">
              <a:solidFill>
                <a:srgbClr val="009900"/>
              </a:solidFill>
              <a:latin typeface="Times New Roman" pitchFamily="18" charset="0"/>
              <a:ea typeface="Tahoma" pitchFamily="34" charset="0"/>
              <a:cs typeface="Times New Roman" pitchFamily="18" charset="0"/>
            </a:endParaRPr>
          </a:p>
        </p:txBody>
      </p:sp>
      <p:sp>
        <p:nvSpPr>
          <p:cNvPr id="16" name="Text Box 8"/>
          <p:cNvSpPr txBox="1">
            <a:spLocks noChangeArrowheads="1"/>
          </p:cNvSpPr>
          <p:nvPr/>
        </p:nvSpPr>
        <p:spPr bwMode="auto">
          <a:xfrm>
            <a:off x="4244975" y="2112962"/>
            <a:ext cx="533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a:solidFill>
                  <a:srgbClr val="009900"/>
                </a:solidFill>
                <a:latin typeface="Times New Roman" pitchFamily="18" charset="0"/>
                <a:ea typeface="Tahoma" pitchFamily="34" charset="0"/>
                <a:cs typeface="Times New Roman" pitchFamily="18" charset="0"/>
              </a:rPr>
              <a:t>y</a:t>
            </a:r>
            <a:endParaRPr lang="vi-VN" sz="2800" b="1">
              <a:solidFill>
                <a:srgbClr val="009900"/>
              </a:solidFill>
              <a:latin typeface="Times New Roman" pitchFamily="18" charset="0"/>
              <a:ea typeface="Tahoma" pitchFamily="34" charset="0"/>
              <a:cs typeface="Times New Roman" pitchFamily="18" charset="0"/>
            </a:endParaRPr>
          </a:p>
        </p:txBody>
      </p:sp>
      <p:sp>
        <p:nvSpPr>
          <p:cNvPr id="17" name="Text Box 12"/>
          <p:cNvSpPr txBox="1">
            <a:spLocks noChangeArrowheads="1"/>
          </p:cNvSpPr>
          <p:nvPr/>
        </p:nvSpPr>
        <p:spPr bwMode="auto">
          <a:xfrm>
            <a:off x="5410200" y="2992437"/>
            <a:ext cx="533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a:solidFill>
                  <a:srgbClr val="009900"/>
                </a:solidFill>
                <a:latin typeface="Times New Roman" pitchFamily="18" charset="0"/>
                <a:ea typeface="Tahoma" pitchFamily="34" charset="0"/>
                <a:cs typeface="Times New Roman" pitchFamily="18" charset="0"/>
              </a:rPr>
              <a:t>z</a:t>
            </a:r>
            <a:endParaRPr lang="vi-VN" sz="2800" b="1">
              <a:solidFill>
                <a:srgbClr val="009900"/>
              </a:solidFill>
              <a:latin typeface="Times New Roman" pitchFamily="18" charset="0"/>
              <a:ea typeface="Tahoma" pitchFamily="34" charset="0"/>
              <a:cs typeface="Times New Roman" pitchFamily="18" charset="0"/>
            </a:endParaRPr>
          </a:p>
        </p:txBody>
      </p:sp>
      <p:sp>
        <p:nvSpPr>
          <p:cNvPr id="18" name="TextBox 17"/>
          <p:cNvSpPr txBox="1"/>
          <p:nvPr/>
        </p:nvSpPr>
        <p:spPr>
          <a:xfrm>
            <a:off x="457200" y="5253335"/>
            <a:ext cx="4800600" cy="461665"/>
          </a:xfrm>
          <a:prstGeom prst="rect">
            <a:avLst/>
          </a:prstGeom>
          <a:noFill/>
        </p:spPr>
        <p:txBody>
          <a:bodyPr wrap="square" rtlCol="0">
            <a:spAutoFit/>
          </a:bodyPr>
          <a:lstStyle/>
          <a:p>
            <a:r>
              <a:rPr lang="en-US" sz="2400" smtClean="0"/>
              <a:t>1. Tia Oz nằm giữa hai tia Ox và Oy</a:t>
            </a:r>
            <a:endParaRPr lang="en-US" sz="2400"/>
          </a:p>
        </p:txBody>
      </p:sp>
      <p:sp>
        <p:nvSpPr>
          <p:cNvPr id="20" name="TextBox 19"/>
          <p:cNvSpPr txBox="1"/>
          <p:nvPr/>
        </p:nvSpPr>
        <p:spPr>
          <a:xfrm>
            <a:off x="457200" y="5786735"/>
            <a:ext cx="3321495" cy="461665"/>
          </a:xfrm>
          <a:prstGeom prst="rect">
            <a:avLst/>
          </a:prstGeom>
          <a:noFill/>
        </p:spPr>
        <p:txBody>
          <a:bodyPr wrap="square" rtlCol="0">
            <a:spAutoFit/>
          </a:bodyPr>
          <a:lstStyle/>
          <a:p>
            <a:r>
              <a:rPr lang="en-US" sz="2400" smtClean="0"/>
              <a:t>2. xOz = yOz</a:t>
            </a:r>
            <a:endParaRPr lang="en-US" sz="2400"/>
          </a:p>
        </p:txBody>
      </p:sp>
      <p:sp>
        <p:nvSpPr>
          <p:cNvPr id="21" name="TextBox 20"/>
          <p:cNvSpPr txBox="1"/>
          <p:nvPr/>
        </p:nvSpPr>
        <p:spPr>
          <a:xfrm>
            <a:off x="5105400" y="5257800"/>
            <a:ext cx="4343400" cy="954107"/>
          </a:xfrm>
          <a:prstGeom prst="rect">
            <a:avLst/>
          </a:prstGeom>
          <a:noFill/>
        </p:spPr>
        <p:txBody>
          <a:bodyPr wrap="square" rtlCol="0">
            <a:spAutoFit/>
          </a:bodyPr>
          <a:lstStyle/>
          <a:p>
            <a:r>
              <a:rPr lang="en-US" sz="2800" b="1" i="1" smtClean="0"/>
              <a:t>Tia Oz là tia phân giác của góc xOy</a:t>
            </a:r>
            <a:endParaRPr lang="en-US" sz="2800" b="1" i="1"/>
          </a:p>
        </p:txBody>
      </p:sp>
      <p:sp>
        <p:nvSpPr>
          <p:cNvPr id="22" name="Right Brace 21"/>
          <p:cNvSpPr/>
          <p:nvPr/>
        </p:nvSpPr>
        <p:spPr>
          <a:xfrm>
            <a:off x="4876800" y="5199102"/>
            <a:ext cx="266700" cy="1049298"/>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3" name="Straight Connector 2"/>
          <p:cNvCxnSpPr/>
          <p:nvPr/>
        </p:nvCxnSpPr>
        <p:spPr>
          <a:xfrm>
            <a:off x="3022601" y="4267200"/>
            <a:ext cx="2844799"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3050033" y="2372518"/>
            <a:ext cx="1594992" cy="1894682"/>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3048000" y="3099594"/>
            <a:ext cx="2459037" cy="1167606"/>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3352800" y="3962400"/>
            <a:ext cx="569405" cy="369332"/>
          </a:xfrm>
          <a:prstGeom prst="rect">
            <a:avLst/>
          </a:prstGeom>
          <a:noFill/>
        </p:spPr>
        <p:txBody>
          <a:bodyPr wrap="square" rtlCol="0">
            <a:spAutoFit/>
          </a:bodyPr>
          <a:lstStyle/>
          <a:p>
            <a:r>
              <a:rPr lang="en-US" smtClean="0"/>
              <a:t>25</a:t>
            </a:r>
            <a:endParaRPr lang="en-US"/>
          </a:p>
        </p:txBody>
      </p:sp>
      <p:sp>
        <p:nvSpPr>
          <p:cNvPr id="34" name="TextBox 33"/>
          <p:cNvSpPr txBox="1"/>
          <p:nvPr/>
        </p:nvSpPr>
        <p:spPr>
          <a:xfrm>
            <a:off x="3884168" y="3304921"/>
            <a:ext cx="569405" cy="369332"/>
          </a:xfrm>
          <a:prstGeom prst="rect">
            <a:avLst/>
          </a:prstGeom>
          <a:noFill/>
        </p:spPr>
        <p:txBody>
          <a:bodyPr wrap="square" rtlCol="0">
            <a:spAutoFit/>
          </a:bodyPr>
          <a:lstStyle/>
          <a:p>
            <a:r>
              <a:rPr lang="en-US" smtClean="0"/>
              <a:t>50</a:t>
            </a:r>
            <a:endParaRPr lang="en-US"/>
          </a:p>
        </p:txBody>
      </p:sp>
      <p:sp>
        <p:nvSpPr>
          <p:cNvPr id="35" name="TextBox 34"/>
          <p:cNvSpPr txBox="1"/>
          <p:nvPr/>
        </p:nvSpPr>
        <p:spPr>
          <a:xfrm>
            <a:off x="1121346" y="4676001"/>
            <a:ext cx="3390329" cy="461665"/>
          </a:xfrm>
          <a:prstGeom prst="rect">
            <a:avLst/>
          </a:prstGeom>
          <a:noFill/>
        </p:spPr>
        <p:txBody>
          <a:bodyPr wrap="square" rtlCol="0">
            <a:spAutoFit/>
          </a:bodyPr>
          <a:lstStyle/>
          <a:p>
            <a:r>
              <a:rPr lang="en-US" sz="2400" b="1" i="1" smtClean="0"/>
              <a:t>Nhận xét về tia Ox</a:t>
            </a:r>
            <a:endParaRPr lang="en-US" sz="2400" b="1" i="1"/>
          </a:p>
        </p:txBody>
      </p:sp>
      <p:sp>
        <p:nvSpPr>
          <p:cNvPr id="36" name="TextBox 35"/>
          <p:cNvSpPr txBox="1"/>
          <p:nvPr/>
        </p:nvSpPr>
        <p:spPr>
          <a:xfrm>
            <a:off x="609600" y="4343400"/>
            <a:ext cx="685800" cy="1107996"/>
          </a:xfrm>
          <a:prstGeom prst="rect">
            <a:avLst/>
          </a:prstGeom>
          <a:noFill/>
        </p:spPr>
        <p:txBody>
          <a:bodyPr wrap="square" rtlCol="0">
            <a:spAutoFit/>
          </a:bodyPr>
          <a:lstStyle/>
          <a:p>
            <a:r>
              <a:rPr lang="en-US" sz="6600" b="1">
                <a:latin typeface="Jokerman" pitchFamily="82" charset="0"/>
              </a:rPr>
              <a:t>?</a:t>
            </a:r>
          </a:p>
        </p:txBody>
      </p:sp>
      <p:sp>
        <p:nvSpPr>
          <p:cNvPr id="37" name="Text Box 7"/>
          <p:cNvSpPr txBox="1">
            <a:spLocks noChangeArrowheads="1"/>
          </p:cNvSpPr>
          <p:nvPr/>
        </p:nvSpPr>
        <p:spPr bwMode="auto">
          <a:xfrm>
            <a:off x="2743200" y="4277380"/>
            <a:ext cx="5334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smtClean="0">
                <a:solidFill>
                  <a:srgbClr val="009900"/>
                </a:solidFill>
                <a:latin typeface="Times New Roman" pitchFamily="18" charset="0"/>
                <a:ea typeface="Tahoma" pitchFamily="34" charset="0"/>
                <a:cs typeface="Times New Roman" pitchFamily="18" charset="0"/>
              </a:rPr>
              <a:t>O</a:t>
            </a:r>
            <a:endParaRPr lang="vi-VN" sz="2800" b="1">
              <a:solidFill>
                <a:srgbClr val="009900"/>
              </a:solidFill>
              <a:latin typeface="Times New Roman" pitchFamily="18" charset="0"/>
              <a:ea typeface="Tahoma" pitchFamily="34" charset="0"/>
              <a:cs typeface="Times New Roman" pitchFamily="18" charset="0"/>
            </a:endParaRPr>
          </a:p>
        </p:txBody>
      </p:sp>
    </p:spTree>
    <p:extLst>
      <p:ext uri="{BB962C8B-B14F-4D97-AF65-F5344CB8AC3E}">
        <p14:creationId xmlns:p14="http://schemas.microsoft.com/office/powerpoint/2010/main" val="3007515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left)">
                                      <p:cBhvr>
                                        <p:cTn id="17" dur="500"/>
                                        <p:tgtEl>
                                          <p:spTgt spid="3"/>
                                        </p:tgtEl>
                                      </p:cBhvr>
                                    </p:animEffect>
                                  </p:childTnLst>
                                </p:cTn>
                              </p:par>
                            </p:childTnLst>
                          </p:cTn>
                        </p:par>
                        <p:par>
                          <p:cTn id="18" fill="hold">
                            <p:stCondLst>
                              <p:cond delay="500"/>
                            </p:stCondLst>
                            <p:childTnLst>
                              <p:par>
                                <p:cTn id="19" presetID="6" presetClass="entr" presetSubtype="16" fill="hold" grpId="0" nodeType="afterEffect">
                                  <p:stCondLst>
                                    <p:cond delay="0"/>
                                  </p:stCondLst>
                                  <p:childTnLst>
                                    <p:set>
                                      <p:cBhvr>
                                        <p:cTn id="20" dur="1" fill="hold">
                                          <p:stCondLst>
                                            <p:cond delay="0"/>
                                          </p:stCondLst>
                                        </p:cTn>
                                        <p:tgtEl>
                                          <p:spTgt spid="37"/>
                                        </p:tgtEl>
                                        <p:attrNameLst>
                                          <p:attrName>style.visibility</p:attrName>
                                        </p:attrNameLst>
                                      </p:cBhvr>
                                      <p:to>
                                        <p:strVal val="visible"/>
                                      </p:to>
                                    </p:set>
                                    <p:animEffect transition="in" filter="circle(in)">
                                      <p:cBhvr>
                                        <p:cTn id="21" dur="600"/>
                                        <p:tgtEl>
                                          <p:spTgt spid="37"/>
                                        </p:tgtEl>
                                      </p:cBhvr>
                                    </p:animEffect>
                                  </p:childTnLst>
                                </p:cTn>
                              </p:par>
                              <p:par>
                                <p:cTn id="22" presetID="6" presetClass="entr" presetSubtype="16"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circle(in)">
                                      <p:cBhvr>
                                        <p:cTn id="24" dur="700"/>
                                        <p:tgtEl>
                                          <p:spTgt spid="15"/>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26"/>
                                        </p:tgtEl>
                                        <p:attrNameLst>
                                          <p:attrName>style.visibility</p:attrName>
                                        </p:attrNameLst>
                                      </p:cBhvr>
                                      <p:to>
                                        <p:strVal val="visible"/>
                                      </p:to>
                                    </p:set>
                                    <p:animEffect transition="in" filter="wipe(down)">
                                      <p:cBhvr>
                                        <p:cTn id="29" dur="500"/>
                                        <p:tgtEl>
                                          <p:spTgt spid="26"/>
                                        </p:tgtEl>
                                      </p:cBhvr>
                                    </p:animEffect>
                                  </p:childTnLst>
                                </p:cTn>
                              </p:par>
                            </p:childTnLst>
                          </p:cTn>
                        </p:par>
                        <p:par>
                          <p:cTn id="30" fill="hold">
                            <p:stCondLst>
                              <p:cond delay="500"/>
                            </p:stCondLst>
                            <p:childTnLst>
                              <p:par>
                                <p:cTn id="31" presetID="14" presetClass="entr" presetSubtype="10" fill="hold" grpId="0" nodeType="after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randombar(horizontal)">
                                      <p:cBhvr>
                                        <p:cTn id="33" dur="500"/>
                                        <p:tgtEl>
                                          <p:spTgt spid="17"/>
                                        </p:tgtEl>
                                      </p:cBhvr>
                                    </p:animEffect>
                                  </p:childTnLst>
                                </p:cTn>
                              </p:par>
                            </p:childTnLst>
                          </p:cTn>
                        </p:par>
                        <p:par>
                          <p:cTn id="34" fill="hold">
                            <p:stCondLst>
                              <p:cond delay="1000"/>
                            </p:stCondLst>
                            <p:childTnLst>
                              <p:par>
                                <p:cTn id="35" presetID="22" presetClass="entr" presetSubtype="4" fill="hold" grpId="0" nodeType="after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wipe(down)">
                                      <p:cBhvr>
                                        <p:cTn id="37" dur="500"/>
                                        <p:tgtEl>
                                          <p:spTgt spid="14"/>
                                        </p:tgtEl>
                                      </p:cBhvr>
                                    </p:animEffect>
                                  </p:childTnLst>
                                </p:cTn>
                              </p:par>
                              <p:par>
                                <p:cTn id="38" presetID="14" presetClass="entr" presetSubtype="10" fill="hold" grpId="0" nodeType="withEffect">
                                  <p:stCondLst>
                                    <p:cond delay="0"/>
                                  </p:stCondLst>
                                  <p:childTnLst>
                                    <p:set>
                                      <p:cBhvr>
                                        <p:cTn id="39" dur="1" fill="hold">
                                          <p:stCondLst>
                                            <p:cond delay="0"/>
                                          </p:stCondLst>
                                        </p:cTn>
                                        <p:tgtEl>
                                          <p:spTgt spid="29"/>
                                        </p:tgtEl>
                                        <p:attrNameLst>
                                          <p:attrName>style.visibility</p:attrName>
                                        </p:attrNameLst>
                                      </p:cBhvr>
                                      <p:to>
                                        <p:strVal val="visible"/>
                                      </p:to>
                                    </p:set>
                                    <p:animEffect transition="in" filter="randombar(horizontal)">
                                      <p:cBhvr>
                                        <p:cTn id="40" dur="500"/>
                                        <p:tgtEl>
                                          <p:spTgt spid="29"/>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nodeType="clickEffect">
                                  <p:stCondLst>
                                    <p:cond delay="0"/>
                                  </p:stCondLst>
                                  <p:childTnLst>
                                    <p:set>
                                      <p:cBhvr>
                                        <p:cTn id="44" dur="1" fill="hold">
                                          <p:stCondLst>
                                            <p:cond delay="0"/>
                                          </p:stCondLst>
                                        </p:cTn>
                                        <p:tgtEl>
                                          <p:spTgt spid="23"/>
                                        </p:tgtEl>
                                        <p:attrNameLst>
                                          <p:attrName>style.visibility</p:attrName>
                                        </p:attrNameLst>
                                      </p:cBhvr>
                                      <p:to>
                                        <p:strVal val="visible"/>
                                      </p:to>
                                    </p:set>
                                    <p:animEffect transition="in" filter="wipe(down)">
                                      <p:cBhvr>
                                        <p:cTn id="45" dur="500"/>
                                        <p:tgtEl>
                                          <p:spTgt spid="23"/>
                                        </p:tgtEl>
                                      </p:cBhvr>
                                    </p:animEffect>
                                  </p:childTnLst>
                                </p:cTn>
                              </p:par>
                            </p:childTnLst>
                          </p:cTn>
                        </p:par>
                        <p:par>
                          <p:cTn id="46" fill="hold">
                            <p:stCondLst>
                              <p:cond delay="500"/>
                            </p:stCondLst>
                            <p:childTnLst>
                              <p:par>
                                <p:cTn id="47" presetID="14" presetClass="entr" presetSubtype="10" fill="hold" grpId="0" nodeType="after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randombar(horizontal)">
                                      <p:cBhvr>
                                        <p:cTn id="49" dur="500"/>
                                        <p:tgtEl>
                                          <p:spTgt spid="16"/>
                                        </p:tgtEl>
                                      </p:cBhvr>
                                    </p:animEffect>
                                  </p:childTnLst>
                                </p:cTn>
                              </p:par>
                            </p:childTnLst>
                          </p:cTn>
                        </p:par>
                        <p:par>
                          <p:cTn id="50" fill="hold">
                            <p:stCondLst>
                              <p:cond delay="1000"/>
                            </p:stCondLst>
                            <p:childTnLst>
                              <p:par>
                                <p:cTn id="51" presetID="22" presetClass="entr" presetSubtype="4" fill="hold" grpId="0" nodeType="afterEffect">
                                  <p:stCondLst>
                                    <p:cond delay="0"/>
                                  </p:stCondLst>
                                  <p:childTnLst>
                                    <p:set>
                                      <p:cBhvr>
                                        <p:cTn id="52" dur="1" fill="hold">
                                          <p:stCondLst>
                                            <p:cond delay="0"/>
                                          </p:stCondLst>
                                        </p:cTn>
                                        <p:tgtEl>
                                          <p:spTgt spid="33"/>
                                        </p:tgtEl>
                                        <p:attrNameLst>
                                          <p:attrName>style.visibility</p:attrName>
                                        </p:attrNameLst>
                                      </p:cBhvr>
                                      <p:to>
                                        <p:strVal val="visible"/>
                                      </p:to>
                                    </p:set>
                                    <p:animEffect transition="in" filter="wipe(down)">
                                      <p:cBhvr>
                                        <p:cTn id="53" dur="500"/>
                                        <p:tgtEl>
                                          <p:spTgt spid="33"/>
                                        </p:tgtEl>
                                      </p:cBhvr>
                                    </p:animEffect>
                                  </p:childTnLst>
                                </p:cTn>
                              </p:par>
                              <p:par>
                                <p:cTn id="54" presetID="14" presetClass="entr" presetSubtype="10" fill="hold" grpId="0" nodeType="withEffect">
                                  <p:stCondLst>
                                    <p:cond delay="0"/>
                                  </p:stCondLst>
                                  <p:childTnLst>
                                    <p:set>
                                      <p:cBhvr>
                                        <p:cTn id="55" dur="1" fill="hold">
                                          <p:stCondLst>
                                            <p:cond delay="0"/>
                                          </p:stCondLst>
                                        </p:cTn>
                                        <p:tgtEl>
                                          <p:spTgt spid="34"/>
                                        </p:tgtEl>
                                        <p:attrNameLst>
                                          <p:attrName>style.visibility</p:attrName>
                                        </p:attrNameLst>
                                      </p:cBhvr>
                                      <p:to>
                                        <p:strVal val="visible"/>
                                      </p:to>
                                    </p:set>
                                    <p:animEffect transition="in" filter="randombar(horizontal)">
                                      <p:cBhvr>
                                        <p:cTn id="56" dur="500"/>
                                        <p:tgtEl>
                                          <p:spTgt spid="34"/>
                                        </p:tgtEl>
                                      </p:cBhvr>
                                    </p:animEffect>
                                  </p:childTnLst>
                                </p:cTn>
                              </p:par>
                            </p:childTnLst>
                          </p:cTn>
                        </p:par>
                      </p:childTnLst>
                    </p:cTn>
                  </p:par>
                  <p:par>
                    <p:cTn id="57" fill="hold">
                      <p:stCondLst>
                        <p:cond delay="indefinite"/>
                      </p:stCondLst>
                      <p:childTnLst>
                        <p:par>
                          <p:cTn id="58" fill="hold">
                            <p:stCondLst>
                              <p:cond delay="0"/>
                            </p:stCondLst>
                            <p:childTnLst>
                              <p:par>
                                <p:cTn id="59" presetID="14" presetClass="entr" presetSubtype="10" fill="hold" grpId="0" nodeType="clickEffect">
                                  <p:stCondLst>
                                    <p:cond delay="0"/>
                                  </p:stCondLst>
                                  <p:childTnLst>
                                    <p:set>
                                      <p:cBhvr>
                                        <p:cTn id="60" dur="1" fill="hold">
                                          <p:stCondLst>
                                            <p:cond delay="0"/>
                                          </p:stCondLst>
                                        </p:cTn>
                                        <p:tgtEl>
                                          <p:spTgt spid="36"/>
                                        </p:tgtEl>
                                        <p:attrNameLst>
                                          <p:attrName>style.visibility</p:attrName>
                                        </p:attrNameLst>
                                      </p:cBhvr>
                                      <p:to>
                                        <p:strVal val="visible"/>
                                      </p:to>
                                    </p:set>
                                    <p:animEffect transition="in" filter="randombar(horizontal)">
                                      <p:cBhvr>
                                        <p:cTn id="61" dur="500"/>
                                        <p:tgtEl>
                                          <p:spTgt spid="36"/>
                                        </p:tgtEl>
                                      </p:cBhvr>
                                    </p:animEffect>
                                  </p:childTnLst>
                                </p:cTn>
                              </p:par>
                              <p:par>
                                <p:cTn id="62" presetID="14" presetClass="entr" presetSubtype="10" fill="hold" grpId="0" nodeType="withEffect">
                                  <p:stCondLst>
                                    <p:cond delay="0"/>
                                  </p:stCondLst>
                                  <p:childTnLst>
                                    <p:set>
                                      <p:cBhvr>
                                        <p:cTn id="63" dur="1" fill="hold">
                                          <p:stCondLst>
                                            <p:cond delay="0"/>
                                          </p:stCondLst>
                                        </p:cTn>
                                        <p:tgtEl>
                                          <p:spTgt spid="35"/>
                                        </p:tgtEl>
                                        <p:attrNameLst>
                                          <p:attrName>style.visibility</p:attrName>
                                        </p:attrNameLst>
                                      </p:cBhvr>
                                      <p:to>
                                        <p:strVal val="visible"/>
                                      </p:to>
                                    </p:set>
                                    <p:animEffect transition="in" filter="randombar(horizontal)">
                                      <p:cBhvr>
                                        <p:cTn id="64" dur="500"/>
                                        <p:tgtEl>
                                          <p:spTgt spid="35"/>
                                        </p:tgtEl>
                                      </p:cBhvr>
                                    </p:animEffect>
                                  </p:childTnLst>
                                </p:cTn>
                              </p:par>
                            </p:childTnLst>
                          </p:cTn>
                        </p:par>
                      </p:childTnLst>
                    </p:cTn>
                  </p:par>
                  <p:par>
                    <p:cTn id="65" fill="hold">
                      <p:stCondLst>
                        <p:cond delay="indefinite"/>
                      </p:stCondLst>
                      <p:childTnLst>
                        <p:par>
                          <p:cTn id="66" fill="hold">
                            <p:stCondLst>
                              <p:cond delay="0"/>
                            </p:stCondLst>
                            <p:childTnLst>
                              <p:par>
                                <p:cTn id="67" presetID="6" presetClass="entr" presetSubtype="16" fill="hold" grpId="0" nodeType="clickEffect">
                                  <p:stCondLst>
                                    <p:cond delay="0"/>
                                  </p:stCondLst>
                                  <p:childTnLst>
                                    <p:set>
                                      <p:cBhvr>
                                        <p:cTn id="68" dur="1" fill="hold">
                                          <p:stCondLst>
                                            <p:cond delay="0"/>
                                          </p:stCondLst>
                                        </p:cTn>
                                        <p:tgtEl>
                                          <p:spTgt spid="18"/>
                                        </p:tgtEl>
                                        <p:attrNameLst>
                                          <p:attrName>style.visibility</p:attrName>
                                        </p:attrNameLst>
                                      </p:cBhvr>
                                      <p:to>
                                        <p:strVal val="visible"/>
                                      </p:to>
                                    </p:set>
                                    <p:animEffect transition="in" filter="circle(in)">
                                      <p:cBhvr>
                                        <p:cTn id="69" dur="900"/>
                                        <p:tgtEl>
                                          <p:spTgt spid="18"/>
                                        </p:tgtEl>
                                      </p:cBhvr>
                                    </p:animEffect>
                                  </p:childTnLst>
                                </p:cTn>
                              </p:par>
                            </p:childTnLst>
                          </p:cTn>
                        </p:par>
                      </p:childTnLst>
                    </p:cTn>
                  </p:par>
                  <p:par>
                    <p:cTn id="70" fill="hold">
                      <p:stCondLst>
                        <p:cond delay="indefinite"/>
                      </p:stCondLst>
                      <p:childTnLst>
                        <p:par>
                          <p:cTn id="71" fill="hold">
                            <p:stCondLst>
                              <p:cond delay="0"/>
                            </p:stCondLst>
                            <p:childTnLst>
                              <p:par>
                                <p:cTn id="72" presetID="6" presetClass="entr" presetSubtype="16" fill="hold" grpId="0" nodeType="clickEffect">
                                  <p:stCondLst>
                                    <p:cond delay="0"/>
                                  </p:stCondLst>
                                  <p:childTnLst>
                                    <p:set>
                                      <p:cBhvr>
                                        <p:cTn id="73" dur="1" fill="hold">
                                          <p:stCondLst>
                                            <p:cond delay="0"/>
                                          </p:stCondLst>
                                        </p:cTn>
                                        <p:tgtEl>
                                          <p:spTgt spid="20"/>
                                        </p:tgtEl>
                                        <p:attrNameLst>
                                          <p:attrName>style.visibility</p:attrName>
                                        </p:attrNameLst>
                                      </p:cBhvr>
                                      <p:to>
                                        <p:strVal val="visible"/>
                                      </p:to>
                                    </p:set>
                                    <p:animEffect transition="in" filter="circle(in)">
                                      <p:cBhvr>
                                        <p:cTn id="74" dur="600"/>
                                        <p:tgtEl>
                                          <p:spTgt spid="20"/>
                                        </p:tgtEl>
                                      </p:cBhvr>
                                    </p:animEffect>
                                  </p:childTnLst>
                                </p:cTn>
                              </p:par>
                            </p:childTnLst>
                          </p:cTn>
                        </p:par>
                      </p:childTnLst>
                    </p:cTn>
                  </p:par>
                  <p:par>
                    <p:cTn id="75" fill="hold">
                      <p:stCondLst>
                        <p:cond delay="indefinite"/>
                      </p:stCondLst>
                      <p:childTnLst>
                        <p:par>
                          <p:cTn id="76" fill="hold">
                            <p:stCondLst>
                              <p:cond delay="0"/>
                            </p:stCondLst>
                            <p:childTnLst>
                              <p:par>
                                <p:cTn id="77" presetID="22" presetClass="entr" presetSubtype="4" fill="hold" grpId="0" nodeType="clickEffect">
                                  <p:stCondLst>
                                    <p:cond delay="0"/>
                                  </p:stCondLst>
                                  <p:childTnLst>
                                    <p:set>
                                      <p:cBhvr>
                                        <p:cTn id="78" dur="1" fill="hold">
                                          <p:stCondLst>
                                            <p:cond delay="0"/>
                                          </p:stCondLst>
                                        </p:cTn>
                                        <p:tgtEl>
                                          <p:spTgt spid="22"/>
                                        </p:tgtEl>
                                        <p:attrNameLst>
                                          <p:attrName>style.visibility</p:attrName>
                                        </p:attrNameLst>
                                      </p:cBhvr>
                                      <p:to>
                                        <p:strVal val="visible"/>
                                      </p:to>
                                    </p:set>
                                    <p:animEffect transition="in" filter="wipe(down)">
                                      <p:cBhvr>
                                        <p:cTn id="79" dur="500"/>
                                        <p:tgtEl>
                                          <p:spTgt spid="22"/>
                                        </p:tgtEl>
                                      </p:cBhvr>
                                    </p:animEffect>
                                  </p:childTnLst>
                                </p:cTn>
                              </p:par>
                            </p:childTnLst>
                          </p:cTn>
                        </p:par>
                      </p:childTnLst>
                    </p:cTn>
                  </p:par>
                  <p:par>
                    <p:cTn id="80" fill="hold">
                      <p:stCondLst>
                        <p:cond delay="indefinite"/>
                      </p:stCondLst>
                      <p:childTnLst>
                        <p:par>
                          <p:cTn id="81" fill="hold">
                            <p:stCondLst>
                              <p:cond delay="0"/>
                            </p:stCondLst>
                            <p:childTnLst>
                              <p:par>
                                <p:cTn id="82" presetID="21" presetClass="entr" presetSubtype="1" fill="hold" grpId="0" nodeType="clickEffect">
                                  <p:stCondLst>
                                    <p:cond delay="0"/>
                                  </p:stCondLst>
                                  <p:childTnLst>
                                    <p:set>
                                      <p:cBhvr>
                                        <p:cTn id="83" dur="1" fill="hold">
                                          <p:stCondLst>
                                            <p:cond delay="0"/>
                                          </p:stCondLst>
                                        </p:cTn>
                                        <p:tgtEl>
                                          <p:spTgt spid="21"/>
                                        </p:tgtEl>
                                        <p:attrNameLst>
                                          <p:attrName>style.visibility</p:attrName>
                                        </p:attrNameLst>
                                      </p:cBhvr>
                                      <p:to>
                                        <p:strVal val="visible"/>
                                      </p:to>
                                    </p:set>
                                    <p:animEffect transition="in" filter="wheel(1)">
                                      <p:cBhvr>
                                        <p:cTn id="84" dur="2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4" grpId="0"/>
      <p:bldP spid="5" grpId="0"/>
      <p:bldP spid="14" grpId="0" animBg="1"/>
      <p:bldP spid="15" grpId="0"/>
      <p:bldP spid="16" grpId="0"/>
      <p:bldP spid="17" grpId="0"/>
      <p:bldP spid="18" grpId="0"/>
      <p:bldP spid="20" grpId="0"/>
      <p:bldP spid="21" grpId="0"/>
      <p:bldP spid="22" grpId="0" animBg="1"/>
      <p:bldP spid="29" grpId="0"/>
      <p:bldP spid="34" grpId="0"/>
      <p:bldP spid="35" grpId="0"/>
      <p:bldP spid="36" grpId="0"/>
      <p:bldP spid="3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3"/>
          <p:cNvSpPr txBox="1">
            <a:spLocks noChangeArrowheads="1"/>
          </p:cNvSpPr>
          <p:nvPr/>
        </p:nvSpPr>
        <p:spPr bwMode="auto">
          <a:xfrm>
            <a:off x="309534" y="1718198"/>
            <a:ext cx="7924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1. Tia phân giác của một góc là gì?</a:t>
            </a:r>
          </a:p>
        </p:txBody>
      </p:sp>
      <p:sp>
        <p:nvSpPr>
          <p:cNvPr id="6" name="Rounded Rectangular Callout 5"/>
          <p:cNvSpPr/>
          <p:nvPr/>
        </p:nvSpPr>
        <p:spPr>
          <a:xfrm>
            <a:off x="608013" y="2590800"/>
            <a:ext cx="1828800" cy="457200"/>
          </a:xfrm>
          <a:prstGeom prst="wedgeRoundRect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rgbClr val="FF0000"/>
                </a:solidFill>
                <a:latin typeface="Times New Roman" pitchFamily="18" charset="0"/>
                <a:cs typeface="Times New Roman" pitchFamily="18" charset="0"/>
              </a:rPr>
              <a:t>a) </a:t>
            </a:r>
            <a:r>
              <a:rPr lang="en-US" b="1" dirty="0" err="1">
                <a:solidFill>
                  <a:srgbClr val="FF0000"/>
                </a:solidFill>
                <a:latin typeface="Times New Roman" pitchFamily="18" charset="0"/>
                <a:cs typeface="Times New Roman" pitchFamily="18" charset="0"/>
              </a:rPr>
              <a:t>Định</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nghĩa</a:t>
            </a:r>
            <a:endParaRPr lang="en-US" b="1" dirty="0">
              <a:solidFill>
                <a:srgbClr val="FF0000"/>
              </a:solidFill>
              <a:latin typeface="Times New Roman" pitchFamily="18" charset="0"/>
              <a:cs typeface="Times New Roman" pitchFamily="18" charset="0"/>
            </a:endParaRPr>
          </a:p>
        </p:txBody>
      </p:sp>
      <p:sp>
        <p:nvSpPr>
          <p:cNvPr id="7" name="Rectangle 6"/>
          <p:cNvSpPr/>
          <p:nvPr/>
        </p:nvSpPr>
        <p:spPr>
          <a:xfrm>
            <a:off x="381000" y="457200"/>
            <a:ext cx="8305800" cy="8382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b="1" dirty="0">
                <a:solidFill>
                  <a:srgbClr val="FF0000"/>
                </a:solidFill>
                <a:latin typeface="Times New Roman" pitchFamily="18" charset="0"/>
                <a:cs typeface="Times New Roman" pitchFamily="18" charset="0"/>
              </a:rPr>
              <a:t>TIẾT 22: TIA PHÂN GIÁC CỦA MỘT GÓC</a:t>
            </a:r>
          </a:p>
        </p:txBody>
      </p:sp>
      <p:grpSp>
        <p:nvGrpSpPr>
          <p:cNvPr id="8" name="Group 18"/>
          <p:cNvGrpSpPr>
            <a:grpSpLocks/>
          </p:cNvGrpSpPr>
          <p:nvPr/>
        </p:nvGrpSpPr>
        <p:grpSpPr bwMode="auto">
          <a:xfrm>
            <a:off x="-241300" y="-57150"/>
            <a:ext cx="9423400" cy="6988175"/>
            <a:chOff x="-241300" y="-57150"/>
            <a:chExt cx="9423400" cy="6988175"/>
          </a:xfrm>
        </p:grpSpPr>
        <p:sp>
          <p:nvSpPr>
            <p:cNvPr id="9" name="AutoShape 3"/>
            <p:cNvSpPr>
              <a:spLocks noChangeArrowheads="1"/>
            </p:cNvSpPr>
            <p:nvPr/>
          </p:nvSpPr>
          <p:spPr bwMode="auto">
            <a:xfrm>
              <a:off x="57150" y="0"/>
              <a:ext cx="9026525" cy="6858000"/>
            </a:xfrm>
            <a:prstGeom prst="roundRect">
              <a:avLst>
                <a:gd name="adj" fmla="val 16667"/>
              </a:avLst>
            </a:prstGeom>
            <a:noFill/>
            <a:ln w="76200" cmpd="tri">
              <a:solidFill>
                <a:srgbClr val="FF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pic>
          <p:nvPicPr>
            <p:cNvPr id="10" name="Picture 4" descr="blumen-pflanzen129"/>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9375" y="6188075"/>
              <a:ext cx="649288"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5" descr="blumen-pflanzen129"/>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7150" y="-57150"/>
              <a:ext cx="6651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6" descr="40"/>
            <p:cNvPicPr>
              <a:picLocks noChangeAspect="1" noChangeArrowheads="1"/>
            </p:cNvPicPr>
            <p:nvPr/>
          </p:nvPicPr>
          <p:blipFill>
            <a:blip r:embed="rId4">
              <a:extLst>
                <a:ext uri="{28A0092B-C50C-407E-A947-70E740481C1C}">
                  <a14:useLocalDpi xmlns:a14="http://schemas.microsoft.com/office/drawing/2010/main" val="0"/>
                </a:ext>
              </a:extLst>
            </a:blip>
            <a:srcRect l="55357" t="-39131"/>
            <a:stretch>
              <a:fillRect/>
            </a:stretch>
          </p:blipFill>
          <p:spPr bwMode="auto">
            <a:xfrm>
              <a:off x="139700" y="-25400"/>
              <a:ext cx="1905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7" descr="40"/>
            <p:cNvPicPr>
              <a:picLocks noChangeAspect="1" noChangeArrowheads="1"/>
            </p:cNvPicPr>
            <p:nvPr/>
          </p:nvPicPr>
          <p:blipFill>
            <a:blip r:embed="rId5">
              <a:extLst>
                <a:ext uri="{28A0092B-C50C-407E-A947-70E740481C1C}">
                  <a14:useLocalDpi xmlns:a14="http://schemas.microsoft.com/office/drawing/2010/main" val="0"/>
                </a:ext>
              </a:extLst>
            </a:blip>
            <a:srcRect l="-143478" t="53571"/>
            <a:stretch>
              <a:fillRect/>
            </a:stretch>
          </p:blipFill>
          <p:spPr bwMode="auto">
            <a:xfrm>
              <a:off x="-241300" y="127000"/>
              <a:ext cx="533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8" descr="40"/>
            <p:cNvPicPr>
              <a:picLocks noChangeAspect="1" noChangeArrowheads="1"/>
            </p:cNvPicPr>
            <p:nvPr/>
          </p:nvPicPr>
          <p:blipFill>
            <a:blip r:embed="rId6">
              <a:extLst>
                <a:ext uri="{28A0092B-C50C-407E-A947-70E740481C1C}">
                  <a14:useLocalDpi xmlns:a14="http://schemas.microsoft.com/office/drawing/2010/main" val="0"/>
                </a:ext>
              </a:extLst>
            </a:blip>
            <a:srcRect r="55357" b="-39131"/>
            <a:stretch>
              <a:fillRect/>
            </a:stretch>
          </p:blipFill>
          <p:spPr bwMode="auto">
            <a:xfrm>
              <a:off x="7086600" y="76200"/>
              <a:ext cx="1905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9" descr="40"/>
            <p:cNvPicPr>
              <a:picLocks noChangeAspect="1" noChangeArrowheads="1"/>
            </p:cNvPicPr>
            <p:nvPr/>
          </p:nvPicPr>
          <p:blipFill>
            <a:blip r:embed="rId5">
              <a:extLst>
                <a:ext uri="{28A0092B-C50C-407E-A947-70E740481C1C}">
                  <a14:useLocalDpi xmlns:a14="http://schemas.microsoft.com/office/drawing/2010/main" val="0"/>
                </a:ext>
              </a:extLst>
            </a:blip>
            <a:srcRect l="-143478" t="53571"/>
            <a:stretch>
              <a:fillRect/>
            </a:stretch>
          </p:blipFill>
          <p:spPr bwMode="auto">
            <a:xfrm>
              <a:off x="8610600" y="0"/>
              <a:ext cx="533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11" descr="blumen-pflanzen129"/>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477250" y="-38100"/>
              <a:ext cx="6651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12" descr="blumen-pflanzen129"/>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516938" y="6191250"/>
              <a:ext cx="665162"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9" name="TextBox 28"/>
          <p:cNvSpPr txBox="1"/>
          <p:nvPr/>
        </p:nvSpPr>
        <p:spPr>
          <a:xfrm>
            <a:off x="292100" y="4572000"/>
            <a:ext cx="8585200" cy="1077218"/>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3200" smtClean="0"/>
              <a:t>Tia phân giác của một góc là tia nằm giữa hai cạnh của góc và tạo với hai cạnh đấy hai góc bằng nhau.</a:t>
            </a:r>
            <a:endParaRPr lang="en-US" sz="3200"/>
          </a:p>
        </p:txBody>
      </p:sp>
      <p:cxnSp>
        <p:nvCxnSpPr>
          <p:cNvPr id="4" name="Straight Connector 3"/>
          <p:cNvCxnSpPr/>
          <p:nvPr/>
        </p:nvCxnSpPr>
        <p:spPr>
          <a:xfrm>
            <a:off x="5106987" y="5099342"/>
            <a:ext cx="2057400" cy="0"/>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688012" y="5562600"/>
            <a:ext cx="3048000" cy="0"/>
          </a:xfrm>
          <a:prstGeom prst="line">
            <a:avLst/>
          </a:prstGeom>
          <a:ln w="76200"/>
        </p:spPr>
        <p:style>
          <a:lnRef idx="1">
            <a:schemeClr val="accent1"/>
          </a:lnRef>
          <a:fillRef idx="0">
            <a:schemeClr val="accent1"/>
          </a:fillRef>
          <a:effectRef idx="0">
            <a:schemeClr val="accent1"/>
          </a:effectRef>
          <a:fontRef idx="minor">
            <a:schemeClr val="tx1"/>
          </a:fontRef>
        </p:style>
      </p:cxnSp>
      <p:grpSp>
        <p:nvGrpSpPr>
          <p:cNvPr id="37" name="Group 17"/>
          <p:cNvGrpSpPr>
            <a:grpSpLocks/>
          </p:cNvGrpSpPr>
          <p:nvPr/>
        </p:nvGrpSpPr>
        <p:grpSpPr bwMode="auto">
          <a:xfrm>
            <a:off x="5335587" y="2362200"/>
            <a:ext cx="2436813" cy="2133600"/>
            <a:chOff x="48" y="0"/>
            <a:chExt cx="1535" cy="1344"/>
          </a:xfrm>
        </p:grpSpPr>
        <p:sp>
          <p:nvSpPr>
            <p:cNvPr id="38" name="Text Box 18"/>
            <p:cNvSpPr txBox="1">
              <a:spLocks noChangeArrowheads="1"/>
            </p:cNvSpPr>
            <p:nvPr/>
          </p:nvSpPr>
          <p:spPr bwMode="auto">
            <a:xfrm>
              <a:off x="1200" y="1056"/>
              <a:ext cx="19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solidFill>
                    <a:srgbClr val="009900"/>
                  </a:solidFill>
                  <a:latin typeface="VNI-Times" pitchFamily="2" charset="0"/>
                </a:rPr>
                <a:t>y</a:t>
              </a:r>
              <a:endParaRPr lang="vi-VN" sz="2400" b="1">
                <a:solidFill>
                  <a:srgbClr val="009900"/>
                </a:solidFill>
                <a:latin typeface="VNI-Times" pitchFamily="2" charset="0"/>
              </a:endParaRPr>
            </a:p>
          </p:txBody>
        </p:sp>
        <p:sp>
          <p:nvSpPr>
            <p:cNvPr id="39" name="Text Box 19"/>
            <p:cNvSpPr txBox="1">
              <a:spLocks noChangeArrowheads="1"/>
            </p:cNvSpPr>
            <p:nvPr/>
          </p:nvSpPr>
          <p:spPr bwMode="auto">
            <a:xfrm>
              <a:off x="1200" y="0"/>
              <a:ext cx="19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solidFill>
                    <a:srgbClr val="009900"/>
                  </a:solidFill>
                  <a:latin typeface="VNI-Times" pitchFamily="2" charset="0"/>
                </a:rPr>
                <a:t>x</a:t>
              </a:r>
              <a:endParaRPr lang="vi-VN" sz="2400" b="1">
                <a:solidFill>
                  <a:srgbClr val="009900"/>
                </a:solidFill>
                <a:latin typeface="VNI-Times" pitchFamily="2" charset="0"/>
              </a:endParaRPr>
            </a:p>
          </p:txBody>
        </p:sp>
        <p:sp>
          <p:nvSpPr>
            <p:cNvPr id="40" name="Text Box 20"/>
            <p:cNvSpPr txBox="1">
              <a:spLocks noChangeArrowheads="1"/>
            </p:cNvSpPr>
            <p:nvPr/>
          </p:nvSpPr>
          <p:spPr bwMode="auto">
            <a:xfrm>
              <a:off x="48" y="528"/>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solidFill>
                    <a:srgbClr val="009900"/>
                  </a:solidFill>
                  <a:latin typeface="VNI-Times" pitchFamily="2" charset="0"/>
                </a:rPr>
                <a:t>O</a:t>
              </a:r>
              <a:endParaRPr lang="vi-VN" sz="2400" b="1">
                <a:solidFill>
                  <a:srgbClr val="009900"/>
                </a:solidFill>
                <a:latin typeface="VNI-Times" pitchFamily="2" charset="0"/>
              </a:endParaRPr>
            </a:p>
          </p:txBody>
        </p:sp>
        <p:sp>
          <p:nvSpPr>
            <p:cNvPr id="41" name="Text Box 21"/>
            <p:cNvSpPr txBox="1">
              <a:spLocks noChangeArrowheads="1"/>
            </p:cNvSpPr>
            <p:nvPr/>
          </p:nvSpPr>
          <p:spPr bwMode="auto">
            <a:xfrm>
              <a:off x="1392" y="432"/>
              <a:ext cx="19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smtClean="0">
                  <a:solidFill>
                    <a:srgbClr val="009900"/>
                  </a:solidFill>
                  <a:latin typeface="VNI-Times" pitchFamily="2" charset="0"/>
                </a:rPr>
                <a:t>z</a:t>
              </a:r>
              <a:endParaRPr lang="vi-VN" sz="2400" b="1">
                <a:solidFill>
                  <a:srgbClr val="009900"/>
                </a:solidFill>
                <a:latin typeface="VNI-Times" pitchFamily="2" charset="0"/>
              </a:endParaRPr>
            </a:p>
          </p:txBody>
        </p:sp>
        <p:sp>
          <p:nvSpPr>
            <p:cNvPr id="42" name="Oval 22"/>
            <p:cNvSpPr>
              <a:spLocks noChangeArrowheads="1"/>
            </p:cNvSpPr>
            <p:nvPr/>
          </p:nvSpPr>
          <p:spPr bwMode="auto">
            <a:xfrm flipH="1">
              <a:off x="270" y="672"/>
              <a:ext cx="23" cy="23"/>
            </a:xfrm>
            <a:prstGeom prst="ellipse">
              <a:avLst/>
            </a:prstGeom>
            <a:solidFill>
              <a:srgbClr val="000000"/>
            </a:solidFill>
            <a:ln w="9525">
              <a:solidFill>
                <a:srgbClr val="000000"/>
              </a:solidFill>
              <a:round/>
              <a:headEnd/>
              <a:tailEnd/>
            </a:ln>
          </p:spPr>
          <p:txBody>
            <a:bodyPr wrap="none" anchor="ctr"/>
            <a:lstStyle/>
            <a:p>
              <a:pPr algn="ctr"/>
              <a:endParaRPr lang="en-US" sz="3200" b="1">
                <a:latin typeface="VNI-Times" pitchFamily="2" charset="0"/>
              </a:endParaRPr>
            </a:p>
          </p:txBody>
        </p:sp>
        <p:sp>
          <p:nvSpPr>
            <p:cNvPr id="43" name="Line 23"/>
            <p:cNvSpPr>
              <a:spLocks noChangeShapeType="1"/>
            </p:cNvSpPr>
            <p:nvPr/>
          </p:nvSpPr>
          <p:spPr bwMode="auto">
            <a:xfrm>
              <a:off x="286" y="684"/>
              <a:ext cx="1250"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 name="Line 24"/>
            <p:cNvSpPr>
              <a:spLocks noChangeShapeType="1"/>
            </p:cNvSpPr>
            <p:nvPr/>
          </p:nvSpPr>
          <p:spPr bwMode="auto">
            <a:xfrm flipV="1">
              <a:off x="276" y="251"/>
              <a:ext cx="1134" cy="434"/>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 name="Line 25"/>
            <p:cNvSpPr>
              <a:spLocks noChangeShapeType="1"/>
            </p:cNvSpPr>
            <p:nvPr/>
          </p:nvSpPr>
          <p:spPr bwMode="auto">
            <a:xfrm>
              <a:off x="278" y="688"/>
              <a:ext cx="1092" cy="416"/>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 name="Arc 26"/>
            <p:cNvSpPr>
              <a:spLocks/>
            </p:cNvSpPr>
            <p:nvPr/>
          </p:nvSpPr>
          <p:spPr bwMode="auto">
            <a:xfrm>
              <a:off x="680" y="523"/>
              <a:ext cx="160" cy="155"/>
            </a:xfrm>
            <a:custGeom>
              <a:avLst/>
              <a:gdLst>
                <a:gd name="T0" fmla="*/ 0 w 21600"/>
                <a:gd name="T1" fmla="*/ 0 h 21413"/>
                <a:gd name="T2" fmla="*/ 0 w 21600"/>
                <a:gd name="T3" fmla="*/ 0 h 21413"/>
                <a:gd name="T4" fmla="*/ 0 w 21600"/>
                <a:gd name="T5" fmla="*/ 0 h 21413"/>
                <a:gd name="T6" fmla="*/ 0 60000 65536"/>
                <a:gd name="T7" fmla="*/ 0 60000 65536"/>
                <a:gd name="T8" fmla="*/ 0 60000 65536"/>
                <a:gd name="T9" fmla="*/ 0 w 21600"/>
                <a:gd name="T10" fmla="*/ 0 h 21413"/>
                <a:gd name="T11" fmla="*/ 21600 w 21600"/>
                <a:gd name="T12" fmla="*/ 21413 h 21413"/>
              </a:gdLst>
              <a:ahLst/>
              <a:cxnLst>
                <a:cxn ang="T6">
                  <a:pos x="T0" y="T1"/>
                </a:cxn>
                <a:cxn ang="T7">
                  <a:pos x="T2" y="T3"/>
                </a:cxn>
                <a:cxn ang="T8">
                  <a:pos x="T4" y="T5"/>
                </a:cxn>
              </a:cxnLst>
              <a:rect l="T9" t="T10" r="T11" b="T12"/>
              <a:pathLst>
                <a:path w="21600" h="21413" fill="none" extrusionOk="0">
                  <a:moveTo>
                    <a:pt x="2838" y="0"/>
                  </a:moveTo>
                  <a:cubicBezTo>
                    <a:pt x="13577" y="1424"/>
                    <a:pt x="21600" y="10580"/>
                    <a:pt x="21600" y="21413"/>
                  </a:cubicBezTo>
                </a:path>
                <a:path w="21600" h="21413" stroke="0" extrusionOk="0">
                  <a:moveTo>
                    <a:pt x="2838" y="0"/>
                  </a:moveTo>
                  <a:cubicBezTo>
                    <a:pt x="13577" y="1424"/>
                    <a:pt x="21600" y="10580"/>
                    <a:pt x="21600" y="21413"/>
                  </a:cubicBezTo>
                  <a:lnTo>
                    <a:pt x="0" y="21413"/>
                  </a:lnTo>
                  <a:close/>
                </a:path>
              </a:pathLst>
            </a:cu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VNI-Times" pitchFamily="2" charset="0"/>
              </a:endParaRPr>
            </a:p>
          </p:txBody>
        </p:sp>
        <p:sp>
          <p:nvSpPr>
            <p:cNvPr id="47" name="Arc 27"/>
            <p:cNvSpPr>
              <a:spLocks/>
            </p:cNvSpPr>
            <p:nvPr/>
          </p:nvSpPr>
          <p:spPr bwMode="auto">
            <a:xfrm rot="843084">
              <a:off x="750" y="691"/>
              <a:ext cx="79" cy="180"/>
            </a:xfrm>
            <a:custGeom>
              <a:avLst/>
              <a:gdLst>
                <a:gd name="T0" fmla="*/ 0 w 21600"/>
                <a:gd name="T1" fmla="*/ 0 h 41968"/>
                <a:gd name="T2" fmla="*/ 0 w 21600"/>
                <a:gd name="T3" fmla="*/ 0 h 41968"/>
                <a:gd name="T4" fmla="*/ 0 w 21600"/>
                <a:gd name="T5" fmla="*/ 0 h 41968"/>
                <a:gd name="T6" fmla="*/ 0 60000 65536"/>
                <a:gd name="T7" fmla="*/ 0 60000 65536"/>
                <a:gd name="T8" fmla="*/ 0 60000 65536"/>
                <a:gd name="T9" fmla="*/ 0 w 21600"/>
                <a:gd name="T10" fmla="*/ 0 h 41968"/>
                <a:gd name="T11" fmla="*/ 21600 w 21600"/>
                <a:gd name="T12" fmla="*/ 41968 h 41968"/>
              </a:gdLst>
              <a:ahLst/>
              <a:cxnLst>
                <a:cxn ang="T6">
                  <a:pos x="T0" y="T1"/>
                </a:cxn>
                <a:cxn ang="T7">
                  <a:pos x="T2" y="T3"/>
                </a:cxn>
                <a:cxn ang="T8">
                  <a:pos x="T4" y="T5"/>
                </a:cxn>
              </a:cxnLst>
              <a:rect l="T9" t="T10" r="T11" b="T12"/>
              <a:pathLst>
                <a:path w="21600" h="41968" fill="none" extrusionOk="0">
                  <a:moveTo>
                    <a:pt x="2339" y="0"/>
                  </a:moveTo>
                  <a:cubicBezTo>
                    <a:pt x="13298" y="1194"/>
                    <a:pt x="21600" y="10449"/>
                    <a:pt x="21600" y="21473"/>
                  </a:cubicBezTo>
                  <a:cubicBezTo>
                    <a:pt x="21600" y="30774"/>
                    <a:pt x="15646" y="39030"/>
                    <a:pt x="6820" y="41967"/>
                  </a:cubicBezTo>
                </a:path>
                <a:path w="21600" h="41968" stroke="0" extrusionOk="0">
                  <a:moveTo>
                    <a:pt x="2339" y="0"/>
                  </a:moveTo>
                  <a:cubicBezTo>
                    <a:pt x="13298" y="1194"/>
                    <a:pt x="21600" y="10449"/>
                    <a:pt x="21600" y="21473"/>
                  </a:cubicBezTo>
                  <a:cubicBezTo>
                    <a:pt x="21600" y="30774"/>
                    <a:pt x="15646" y="39030"/>
                    <a:pt x="6820" y="41967"/>
                  </a:cubicBezTo>
                  <a:lnTo>
                    <a:pt x="0" y="21473"/>
                  </a:lnTo>
                  <a:close/>
                </a:path>
              </a:pathLst>
            </a:cu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VNI-Times" pitchFamily="2" charset="0"/>
              </a:endParaRPr>
            </a:p>
          </p:txBody>
        </p:sp>
      </p:grpSp>
    </p:spTree>
    <p:extLst>
      <p:ext uri="{BB962C8B-B14F-4D97-AF65-F5344CB8AC3E}">
        <p14:creationId xmlns:p14="http://schemas.microsoft.com/office/powerpoint/2010/main" val="468221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2000"/>
                                        <p:tgtEl>
                                          <p:spTgt spid="3"/>
                                        </p:tgtEl>
                                      </p:cBhvr>
                                    </p:animEffect>
                                    <p:anim calcmode="lin" valueType="num">
                                      <p:cBhvr>
                                        <p:cTn id="15" dur="2000" fill="hold"/>
                                        <p:tgtEl>
                                          <p:spTgt spid="3"/>
                                        </p:tgtEl>
                                        <p:attrNameLst>
                                          <p:attrName>ppt_w</p:attrName>
                                        </p:attrNameLst>
                                      </p:cBhvr>
                                      <p:tavLst>
                                        <p:tav tm="0" fmla="#ppt_w*sin(2.5*pi*$)">
                                          <p:val>
                                            <p:fltVal val="0"/>
                                          </p:val>
                                        </p:tav>
                                        <p:tav tm="100000">
                                          <p:val>
                                            <p:fltVal val="1"/>
                                          </p:val>
                                        </p:tav>
                                      </p:tavLst>
                                    </p:anim>
                                    <p:anim calcmode="lin" valueType="num">
                                      <p:cBhvr>
                                        <p:cTn id="16" dur="20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500" fill="hold"/>
                                        <p:tgtEl>
                                          <p:spTgt spid="6"/>
                                        </p:tgtEl>
                                        <p:attrNameLst>
                                          <p:attrName>ppt_w</p:attrName>
                                        </p:attrNameLst>
                                      </p:cBhvr>
                                      <p:tavLst>
                                        <p:tav tm="0">
                                          <p:val>
                                            <p:fltVal val="0"/>
                                          </p:val>
                                        </p:tav>
                                        <p:tav tm="100000">
                                          <p:val>
                                            <p:strVal val="#ppt_w"/>
                                          </p:val>
                                        </p:tav>
                                      </p:tavLst>
                                    </p:anim>
                                    <p:anim calcmode="lin" valueType="num">
                                      <p:cBhvr>
                                        <p:cTn id="22" dur="500" fill="hold"/>
                                        <p:tgtEl>
                                          <p:spTgt spid="6"/>
                                        </p:tgtEl>
                                        <p:attrNameLst>
                                          <p:attrName>ppt_h</p:attrName>
                                        </p:attrNameLst>
                                      </p:cBhvr>
                                      <p:tavLst>
                                        <p:tav tm="0">
                                          <p:val>
                                            <p:fltVal val="0"/>
                                          </p:val>
                                        </p:tav>
                                        <p:tav tm="100000">
                                          <p:val>
                                            <p:strVal val="#ppt_h"/>
                                          </p:val>
                                        </p:tav>
                                      </p:tavLst>
                                    </p:anim>
                                    <p:animEffect transition="in" filter="fade">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7"/>
                                        </p:tgtEl>
                                        <p:attrNameLst>
                                          <p:attrName>style.visibility</p:attrName>
                                        </p:attrNameLst>
                                      </p:cBhvr>
                                      <p:to>
                                        <p:strVal val="visible"/>
                                      </p:to>
                                    </p:set>
                                    <p:animEffect transition="in" filter="fade">
                                      <p:cBhvr>
                                        <p:cTn id="28" dur="500"/>
                                        <p:tgtEl>
                                          <p:spTgt spid="37"/>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29"/>
                                        </p:tgtEl>
                                        <p:attrNameLst>
                                          <p:attrName>style.visibility</p:attrName>
                                        </p:attrNameLst>
                                      </p:cBhvr>
                                      <p:to>
                                        <p:strVal val="visible"/>
                                      </p:to>
                                    </p:set>
                                    <p:anim calcmode="lin" valueType="num">
                                      <p:cBhvr>
                                        <p:cTn id="33" dur="500" fill="hold"/>
                                        <p:tgtEl>
                                          <p:spTgt spid="29"/>
                                        </p:tgtEl>
                                        <p:attrNameLst>
                                          <p:attrName>ppt_w</p:attrName>
                                        </p:attrNameLst>
                                      </p:cBhvr>
                                      <p:tavLst>
                                        <p:tav tm="0">
                                          <p:val>
                                            <p:fltVal val="0"/>
                                          </p:val>
                                        </p:tav>
                                        <p:tav tm="100000">
                                          <p:val>
                                            <p:strVal val="#ppt_w"/>
                                          </p:val>
                                        </p:tav>
                                      </p:tavLst>
                                    </p:anim>
                                    <p:anim calcmode="lin" valueType="num">
                                      <p:cBhvr>
                                        <p:cTn id="34" dur="500" fill="hold"/>
                                        <p:tgtEl>
                                          <p:spTgt spid="29"/>
                                        </p:tgtEl>
                                        <p:attrNameLst>
                                          <p:attrName>ppt_h</p:attrName>
                                        </p:attrNameLst>
                                      </p:cBhvr>
                                      <p:tavLst>
                                        <p:tav tm="0">
                                          <p:val>
                                            <p:fltVal val="0"/>
                                          </p:val>
                                        </p:tav>
                                        <p:tav tm="100000">
                                          <p:val>
                                            <p:strVal val="#ppt_h"/>
                                          </p:val>
                                        </p:tav>
                                      </p:tavLst>
                                    </p:anim>
                                    <p:animEffect transition="in" filter="fade">
                                      <p:cBhvr>
                                        <p:cTn id="35" dur="500"/>
                                        <p:tgtEl>
                                          <p:spTgt spid="29"/>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34"/>
                                        </p:tgtEl>
                                        <p:attrNameLst>
                                          <p:attrName>style.visibility</p:attrName>
                                        </p:attrNameLst>
                                      </p:cBhvr>
                                      <p:to>
                                        <p:strVal val="visible"/>
                                      </p:to>
                                    </p:set>
                                    <p:animEffect transition="in" filter="wipe(down)">
                                      <p:cBhvr>
                                        <p:cTn id="40" dur="500"/>
                                        <p:tgtEl>
                                          <p:spTgt spid="34"/>
                                        </p:tgtEl>
                                      </p:cBhvr>
                                    </p:animEffect>
                                  </p:childTnLst>
                                </p:cTn>
                              </p:par>
                              <p:par>
                                <p:cTn id="41" presetID="22" presetClass="entr" presetSubtype="4" fill="hold" nodeType="with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wipe(down)">
                                      <p:cBhvr>
                                        <p:cTn id="4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7" grpId="0" animBg="1"/>
      <p:bldP spid="2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33"/>
          <p:cNvSpPr txBox="1">
            <a:spLocks noChangeArrowheads="1"/>
          </p:cNvSpPr>
          <p:nvPr/>
        </p:nvSpPr>
        <p:spPr bwMode="auto">
          <a:xfrm>
            <a:off x="685800" y="84138"/>
            <a:ext cx="7696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800" b="1" smtClean="0">
                <a:solidFill>
                  <a:srgbClr val="FF0000"/>
                </a:solidFill>
                <a:latin typeface=".VnTime" pitchFamily="34" charset="0"/>
              </a:rPr>
              <a:t>1. Các khẳng định dưới đây đúng hay sai?</a:t>
            </a:r>
            <a:endParaRPr lang="en-US" sz="2800">
              <a:latin typeface=".VnTime" pitchFamily="34" charset="0"/>
            </a:endParaRPr>
          </a:p>
        </p:txBody>
      </p:sp>
      <p:graphicFrame>
        <p:nvGraphicFramePr>
          <p:cNvPr id="42179" name="Group 195"/>
          <p:cNvGraphicFramePr>
            <a:graphicFrameLocks noGrp="1"/>
          </p:cNvGraphicFramePr>
          <p:nvPr>
            <p:ph/>
            <p:extLst>
              <p:ext uri="{D42A27DB-BD31-4B8C-83A1-F6EECF244321}">
                <p14:modId xmlns:p14="http://schemas.microsoft.com/office/powerpoint/2010/main" val="3274605824"/>
              </p:ext>
            </p:extLst>
          </p:nvPr>
        </p:nvGraphicFramePr>
        <p:xfrm>
          <a:off x="215900" y="685800"/>
          <a:ext cx="8242300" cy="5716528"/>
        </p:xfrm>
        <a:graphic>
          <a:graphicData uri="http://schemas.openxmlformats.org/drawingml/2006/table">
            <a:tbl>
              <a:tblPr/>
              <a:tblGrid>
                <a:gridCol w="2209800"/>
                <a:gridCol w="5092382"/>
                <a:gridCol w="940118"/>
              </a:tblGrid>
              <a:tr h="146225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VnTime" pitchFamily="34" charset="0"/>
                        </a:rPr>
                        <a:t>Tia Ob là tia phân giác góc aOc</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790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VnTime" pitchFamily="34" charset="0"/>
                        </a:rPr>
                        <a:t>Tia Oz là tia phân giác góc xOy</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0348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VnTime" pitchFamily="34" charset="0"/>
                        </a:rPr>
                        <a:t>Tia Ap là tia phân giác góc mAn</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75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3200" b="0" i="0" u="none" strike="noStrike" cap="none" normalizeH="0" baseline="0" dirty="0" smtClean="0">
                          <a:ln>
                            <a:noFill/>
                          </a:ln>
                          <a:solidFill>
                            <a:schemeClr val="tx1"/>
                          </a:solidFill>
                          <a:effectLst/>
                          <a:latin typeface=".VnTime" pitchFamily="34" charset="0"/>
                        </a:rPr>
                        <a:t>Tia </a:t>
                      </a:r>
                      <a:r>
                        <a:rPr kumimoji="0" lang="en-US" sz="3200" b="0" i="0" u="none" strike="noStrike" cap="none" normalizeH="0" baseline="0" smtClean="0">
                          <a:ln>
                            <a:noFill/>
                          </a:ln>
                          <a:solidFill>
                            <a:schemeClr val="tx1"/>
                          </a:solidFill>
                          <a:effectLst/>
                          <a:latin typeface=".VnTime" pitchFamily="34" charset="0"/>
                        </a:rPr>
                        <a:t>Bt là tia phân giác góc pBq</a:t>
                      </a:r>
                      <a:endParaRPr kumimoji="0" lang="en-US" sz="3200" b="0" i="0" u="none" strike="noStrike" cap="none" normalizeH="0" baseline="0" dirty="0" smtClean="0">
                        <a:ln>
                          <a:noFill/>
                        </a:ln>
                        <a:solidFill>
                          <a:schemeClr val="tx1"/>
                        </a:solidFill>
                        <a:effectLst/>
                        <a:latin typeface=".VnTime" pitchFamily="34"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2324" name="Text Box 148"/>
          <p:cNvSpPr txBox="1">
            <a:spLocks noChangeArrowheads="1"/>
          </p:cNvSpPr>
          <p:nvPr/>
        </p:nvSpPr>
        <p:spPr bwMode="auto">
          <a:xfrm>
            <a:off x="6804025" y="1744663"/>
            <a:ext cx="5111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en-US"/>
          </a:p>
        </p:txBody>
      </p:sp>
      <p:sp>
        <p:nvSpPr>
          <p:cNvPr id="12326" name="Arc 158"/>
          <p:cNvSpPr>
            <a:spLocks/>
          </p:cNvSpPr>
          <p:nvPr/>
        </p:nvSpPr>
        <p:spPr bwMode="auto">
          <a:xfrm>
            <a:off x="671513" y="1600200"/>
            <a:ext cx="250825" cy="284163"/>
          </a:xfrm>
          <a:custGeom>
            <a:avLst/>
            <a:gdLst>
              <a:gd name="T0" fmla="*/ 0 w 18313"/>
              <a:gd name="T1" fmla="*/ 2147483647 h 21600"/>
              <a:gd name="T2" fmla="*/ 2147483647 w 18313"/>
              <a:gd name="T3" fmla="*/ 2147483647 h 21600"/>
              <a:gd name="T4" fmla="*/ 2147483647 w 18313"/>
              <a:gd name="T5" fmla="*/ 2147483647 h 21600"/>
              <a:gd name="T6" fmla="*/ 0 60000 65536"/>
              <a:gd name="T7" fmla="*/ 0 60000 65536"/>
              <a:gd name="T8" fmla="*/ 0 60000 65536"/>
              <a:gd name="T9" fmla="*/ 0 w 18313"/>
              <a:gd name="T10" fmla="*/ 0 h 21600"/>
              <a:gd name="T11" fmla="*/ 18313 w 18313"/>
              <a:gd name="T12" fmla="*/ 21600 h 21600"/>
            </a:gdLst>
            <a:ahLst/>
            <a:cxnLst>
              <a:cxn ang="T6">
                <a:pos x="T0" y="T1"/>
              </a:cxn>
              <a:cxn ang="T7">
                <a:pos x="T2" y="T3"/>
              </a:cxn>
              <a:cxn ang="T8">
                <a:pos x="T4" y="T5"/>
              </a:cxn>
            </a:cxnLst>
            <a:rect l="T9" t="T10" r="T11" b="T12"/>
            <a:pathLst>
              <a:path w="18313" h="21600" fill="none" extrusionOk="0">
                <a:moveTo>
                  <a:pt x="-1" y="1034"/>
                </a:moveTo>
                <a:cubicBezTo>
                  <a:pt x="2134" y="349"/>
                  <a:pt x="4362" y="-1"/>
                  <a:pt x="6605" y="0"/>
                </a:cubicBezTo>
                <a:cubicBezTo>
                  <a:pt x="10757" y="0"/>
                  <a:pt x="14822" y="1197"/>
                  <a:pt x="18312" y="3448"/>
                </a:cubicBezTo>
              </a:path>
              <a:path w="18313" h="21600" stroke="0" extrusionOk="0">
                <a:moveTo>
                  <a:pt x="-1" y="1034"/>
                </a:moveTo>
                <a:cubicBezTo>
                  <a:pt x="2134" y="349"/>
                  <a:pt x="4362" y="-1"/>
                  <a:pt x="6605" y="0"/>
                </a:cubicBezTo>
                <a:cubicBezTo>
                  <a:pt x="10757" y="0"/>
                  <a:pt x="14822" y="1197"/>
                  <a:pt x="18312" y="3448"/>
                </a:cubicBezTo>
                <a:lnTo>
                  <a:pt x="6605" y="21600"/>
                </a:lnTo>
                <a:close/>
              </a:path>
            </a:pathLst>
          </a:custGeom>
          <a:solidFill>
            <a:schemeClr val="bg1"/>
          </a:solidFill>
          <a:ln w="28575">
            <a:solidFill>
              <a:schemeClr val="accent1"/>
            </a:solidFill>
            <a:round/>
            <a:headEnd/>
            <a:tailEnd/>
          </a:ln>
        </p:spPr>
        <p:txBody>
          <a:bodyPr wrap="none" anchor="ctr"/>
          <a:lstStyle/>
          <a:p>
            <a:pPr algn="ctr"/>
            <a:endParaRPr lang="en-US" sz="3200" b="1">
              <a:latin typeface="VNI-Times" pitchFamily="2" charset="0"/>
              <a:cs typeface="Arial" charset="0"/>
            </a:endParaRPr>
          </a:p>
        </p:txBody>
      </p:sp>
      <p:sp>
        <p:nvSpPr>
          <p:cNvPr id="12327" name="Text Box 161"/>
          <p:cNvSpPr txBox="1">
            <a:spLocks noChangeArrowheads="1"/>
          </p:cNvSpPr>
          <p:nvPr/>
        </p:nvSpPr>
        <p:spPr bwMode="auto">
          <a:xfrm>
            <a:off x="620713" y="1176338"/>
            <a:ext cx="6969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solidFill>
                  <a:srgbClr val="3A19FF"/>
                </a:solidFill>
                <a:latin typeface="Times New Roman" pitchFamily="18" charset="0"/>
                <a:cs typeface="Arial" charset="0"/>
              </a:rPr>
              <a:t>55</a:t>
            </a:r>
            <a:r>
              <a:rPr lang="en-US" sz="2400" baseline="50000">
                <a:solidFill>
                  <a:srgbClr val="3A19FF"/>
                </a:solidFill>
                <a:latin typeface="Times New Roman" pitchFamily="18" charset="0"/>
                <a:cs typeface="Arial" charset="0"/>
              </a:rPr>
              <a:t>o</a:t>
            </a:r>
            <a:endParaRPr lang="vi-VN" sz="2400" baseline="50000">
              <a:solidFill>
                <a:srgbClr val="3A19FF"/>
              </a:solidFill>
              <a:latin typeface="Times New Roman" pitchFamily="18" charset="0"/>
              <a:cs typeface="Arial" charset="0"/>
            </a:endParaRPr>
          </a:p>
        </p:txBody>
      </p:sp>
      <p:sp>
        <p:nvSpPr>
          <p:cNvPr id="12328" name="Text Box 162"/>
          <p:cNvSpPr txBox="1">
            <a:spLocks noChangeArrowheads="1"/>
          </p:cNvSpPr>
          <p:nvPr/>
        </p:nvSpPr>
        <p:spPr bwMode="auto">
          <a:xfrm>
            <a:off x="1068388" y="1417638"/>
            <a:ext cx="60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a:solidFill>
                  <a:srgbClr val="3A19FF"/>
                </a:solidFill>
                <a:latin typeface="Times New Roman" pitchFamily="18" charset="0"/>
                <a:cs typeface="Arial" charset="0"/>
              </a:rPr>
              <a:t>55</a:t>
            </a:r>
            <a:r>
              <a:rPr lang="en-US" baseline="50000">
                <a:solidFill>
                  <a:srgbClr val="3A19FF"/>
                </a:solidFill>
                <a:latin typeface="Times New Roman" pitchFamily="18" charset="0"/>
                <a:cs typeface="Arial" charset="0"/>
              </a:rPr>
              <a:t>o</a:t>
            </a:r>
            <a:endParaRPr lang="vi-VN" baseline="50000">
              <a:solidFill>
                <a:srgbClr val="3A19FF"/>
              </a:solidFill>
              <a:latin typeface="Times New Roman" pitchFamily="18" charset="0"/>
              <a:cs typeface="Arial" charset="0"/>
            </a:endParaRPr>
          </a:p>
        </p:txBody>
      </p:sp>
      <p:sp>
        <p:nvSpPr>
          <p:cNvPr id="12329" name="Line 152"/>
          <p:cNvSpPr>
            <a:spLocks noChangeShapeType="1"/>
          </p:cNvSpPr>
          <p:nvPr/>
        </p:nvSpPr>
        <p:spPr bwMode="auto">
          <a:xfrm flipV="1">
            <a:off x="755649" y="1889124"/>
            <a:ext cx="1153319" cy="9525"/>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30" name="Arc 159"/>
          <p:cNvSpPr>
            <a:spLocks/>
          </p:cNvSpPr>
          <p:nvPr/>
        </p:nvSpPr>
        <p:spPr bwMode="auto">
          <a:xfrm>
            <a:off x="776288" y="1612900"/>
            <a:ext cx="360362" cy="276225"/>
          </a:xfrm>
          <a:custGeom>
            <a:avLst/>
            <a:gdLst>
              <a:gd name="T0" fmla="*/ 2147483647 w 21600"/>
              <a:gd name="T1" fmla="*/ 0 h 18976"/>
              <a:gd name="T2" fmla="*/ 2147483647 w 21600"/>
              <a:gd name="T3" fmla="*/ 2147483647 h 18976"/>
              <a:gd name="T4" fmla="*/ 0 w 21600"/>
              <a:gd name="T5" fmla="*/ 2147483647 h 18976"/>
              <a:gd name="T6" fmla="*/ 0 60000 65536"/>
              <a:gd name="T7" fmla="*/ 0 60000 65536"/>
              <a:gd name="T8" fmla="*/ 0 60000 65536"/>
              <a:gd name="T9" fmla="*/ 0 w 21600"/>
              <a:gd name="T10" fmla="*/ 0 h 18976"/>
              <a:gd name="T11" fmla="*/ 21600 w 21600"/>
              <a:gd name="T12" fmla="*/ 18976 h 18976"/>
            </a:gdLst>
            <a:ahLst/>
            <a:cxnLst>
              <a:cxn ang="T6">
                <a:pos x="T0" y="T1"/>
              </a:cxn>
              <a:cxn ang="T7">
                <a:pos x="T2" y="T3"/>
              </a:cxn>
              <a:cxn ang="T8">
                <a:pos x="T4" y="T5"/>
              </a:cxn>
            </a:cxnLst>
            <a:rect l="T9" t="T10" r="T11" b="T12"/>
            <a:pathLst>
              <a:path w="21600" h="18976" fill="none" extrusionOk="0">
                <a:moveTo>
                  <a:pt x="10424" y="-1"/>
                </a:moveTo>
                <a:cubicBezTo>
                  <a:pt x="17318" y="3798"/>
                  <a:pt x="21600" y="11046"/>
                  <a:pt x="21600" y="18918"/>
                </a:cubicBezTo>
                <a:cubicBezTo>
                  <a:pt x="21600" y="18937"/>
                  <a:pt x="21599" y="18956"/>
                  <a:pt x="21599" y="18975"/>
                </a:cubicBezTo>
              </a:path>
              <a:path w="21600" h="18976" stroke="0" extrusionOk="0">
                <a:moveTo>
                  <a:pt x="10424" y="-1"/>
                </a:moveTo>
                <a:cubicBezTo>
                  <a:pt x="17318" y="3798"/>
                  <a:pt x="21600" y="11046"/>
                  <a:pt x="21600" y="18918"/>
                </a:cubicBezTo>
                <a:cubicBezTo>
                  <a:pt x="21600" y="18937"/>
                  <a:pt x="21599" y="18956"/>
                  <a:pt x="21599" y="18975"/>
                </a:cubicBezTo>
                <a:lnTo>
                  <a:pt x="0" y="18918"/>
                </a:lnTo>
                <a:close/>
              </a:path>
            </a:pathLst>
          </a:custGeom>
          <a:solidFill>
            <a:schemeClr val="bg1"/>
          </a:solidFill>
          <a:ln w="28575">
            <a:solidFill>
              <a:srgbClr val="000000"/>
            </a:solidFill>
            <a:round/>
            <a:headEnd/>
            <a:tailEnd/>
          </a:ln>
        </p:spPr>
        <p:txBody>
          <a:bodyPr wrap="none" anchor="ctr"/>
          <a:lstStyle/>
          <a:p>
            <a:pPr algn="ctr"/>
            <a:endParaRPr lang="en-US" sz="3200" b="1">
              <a:solidFill>
                <a:srgbClr val="FF0000"/>
              </a:solidFill>
              <a:latin typeface="VNI-Times" pitchFamily="2" charset="0"/>
              <a:cs typeface="Arial" charset="0"/>
            </a:endParaRPr>
          </a:p>
        </p:txBody>
      </p:sp>
      <p:sp>
        <p:nvSpPr>
          <p:cNvPr id="12331" name="Line 151"/>
          <p:cNvSpPr>
            <a:spLocks noChangeShapeType="1"/>
          </p:cNvSpPr>
          <p:nvPr/>
        </p:nvSpPr>
        <p:spPr bwMode="auto">
          <a:xfrm flipH="1" flipV="1">
            <a:off x="374650" y="774700"/>
            <a:ext cx="385763" cy="1131888"/>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32" name="Line 157"/>
          <p:cNvSpPr>
            <a:spLocks noChangeShapeType="1"/>
          </p:cNvSpPr>
          <p:nvPr/>
        </p:nvSpPr>
        <p:spPr bwMode="auto">
          <a:xfrm flipH="1">
            <a:off x="755650" y="785813"/>
            <a:ext cx="733425" cy="1103312"/>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33" name="Text Box 166"/>
          <p:cNvSpPr txBox="1">
            <a:spLocks noChangeArrowheads="1"/>
          </p:cNvSpPr>
          <p:nvPr/>
        </p:nvSpPr>
        <p:spPr bwMode="auto">
          <a:xfrm>
            <a:off x="374650" y="1763713"/>
            <a:ext cx="4381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a:t>O</a:t>
            </a:r>
          </a:p>
        </p:txBody>
      </p:sp>
      <p:sp>
        <p:nvSpPr>
          <p:cNvPr id="12334" name="Text Box 167"/>
          <p:cNvSpPr txBox="1">
            <a:spLocks noChangeArrowheads="1"/>
          </p:cNvSpPr>
          <p:nvPr/>
        </p:nvSpPr>
        <p:spPr bwMode="auto">
          <a:xfrm>
            <a:off x="1960563" y="1787525"/>
            <a:ext cx="2921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a:latin typeface=".VnTime" pitchFamily="34" charset="0"/>
              </a:rPr>
              <a:t>a</a:t>
            </a:r>
          </a:p>
        </p:txBody>
      </p:sp>
      <p:sp>
        <p:nvSpPr>
          <p:cNvPr id="12335" name="Text Box 168"/>
          <p:cNvSpPr txBox="1">
            <a:spLocks noChangeArrowheads="1"/>
          </p:cNvSpPr>
          <p:nvPr/>
        </p:nvSpPr>
        <p:spPr bwMode="auto">
          <a:xfrm>
            <a:off x="1476375" y="673100"/>
            <a:ext cx="3651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a:latin typeface=".VnTime" pitchFamily="34" charset="0"/>
              </a:rPr>
              <a:t>b</a:t>
            </a:r>
          </a:p>
        </p:txBody>
      </p:sp>
      <p:sp>
        <p:nvSpPr>
          <p:cNvPr id="12336" name="Text Box 169"/>
          <p:cNvSpPr txBox="1">
            <a:spLocks noChangeArrowheads="1"/>
          </p:cNvSpPr>
          <p:nvPr/>
        </p:nvSpPr>
        <p:spPr bwMode="auto">
          <a:xfrm>
            <a:off x="339725" y="609600"/>
            <a:ext cx="585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a:latin typeface=".VnTime" pitchFamily="34" charset="0"/>
              </a:rPr>
              <a:t>c</a:t>
            </a:r>
          </a:p>
        </p:txBody>
      </p:sp>
      <p:grpSp>
        <p:nvGrpSpPr>
          <p:cNvPr id="3" name="Group 251"/>
          <p:cNvGrpSpPr>
            <a:grpSpLocks/>
          </p:cNvGrpSpPr>
          <p:nvPr/>
        </p:nvGrpSpPr>
        <p:grpSpPr bwMode="auto">
          <a:xfrm>
            <a:off x="228600" y="2222500"/>
            <a:ext cx="1939925" cy="1344613"/>
            <a:chOff x="244" y="1728"/>
            <a:chExt cx="1222" cy="847"/>
          </a:xfrm>
        </p:grpSpPr>
        <p:sp>
          <p:nvSpPr>
            <p:cNvPr id="12387" name="Text Box 183"/>
            <p:cNvSpPr txBox="1">
              <a:spLocks noChangeArrowheads="1"/>
            </p:cNvSpPr>
            <p:nvPr/>
          </p:nvSpPr>
          <p:spPr bwMode="auto">
            <a:xfrm>
              <a:off x="1056" y="2007"/>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a:latin typeface=".VnTime" pitchFamily="34" charset="0"/>
                </a:rPr>
                <a:t>z</a:t>
              </a:r>
            </a:p>
          </p:txBody>
        </p:sp>
        <p:sp>
          <p:nvSpPr>
            <p:cNvPr id="12388" name="Line 176"/>
            <p:cNvSpPr>
              <a:spLocks noChangeShapeType="1"/>
            </p:cNvSpPr>
            <p:nvPr/>
          </p:nvSpPr>
          <p:spPr bwMode="auto">
            <a:xfrm>
              <a:off x="458" y="2133"/>
              <a:ext cx="741" cy="374"/>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89" name="Line 177"/>
            <p:cNvSpPr>
              <a:spLocks noChangeShapeType="1"/>
            </p:cNvSpPr>
            <p:nvPr/>
          </p:nvSpPr>
          <p:spPr bwMode="auto">
            <a:xfrm flipV="1">
              <a:off x="458" y="1797"/>
              <a:ext cx="777" cy="336"/>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90" name="Line 178"/>
            <p:cNvSpPr>
              <a:spLocks noChangeShapeType="1"/>
            </p:cNvSpPr>
            <p:nvPr/>
          </p:nvSpPr>
          <p:spPr bwMode="auto">
            <a:xfrm>
              <a:off x="458" y="2133"/>
              <a:ext cx="716" cy="98"/>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91" name="Arc 179"/>
            <p:cNvSpPr>
              <a:spLocks/>
            </p:cNvSpPr>
            <p:nvPr/>
          </p:nvSpPr>
          <p:spPr bwMode="auto">
            <a:xfrm rot="9281227" flipH="1">
              <a:off x="710" y="2153"/>
              <a:ext cx="99" cy="119"/>
            </a:xfrm>
            <a:custGeom>
              <a:avLst/>
              <a:gdLst>
                <a:gd name="T0" fmla="*/ 0 w 19649"/>
                <a:gd name="T1" fmla="*/ 0 h 21355"/>
                <a:gd name="T2" fmla="*/ 0 w 19649"/>
                <a:gd name="T3" fmla="*/ 0 h 21355"/>
                <a:gd name="T4" fmla="*/ 0 w 19649"/>
                <a:gd name="T5" fmla="*/ 0 h 21355"/>
                <a:gd name="T6" fmla="*/ 0 60000 65536"/>
                <a:gd name="T7" fmla="*/ 0 60000 65536"/>
                <a:gd name="T8" fmla="*/ 0 60000 65536"/>
                <a:gd name="T9" fmla="*/ 0 w 19649"/>
                <a:gd name="T10" fmla="*/ 0 h 21355"/>
                <a:gd name="T11" fmla="*/ 19649 w 19649"/>
                <a:gd name="T12" fmla="*/ 21355 h 21355"/>
              </a:gdLst>
              <a:ahLst/>
              <a:cxnLst>
                <a:cxn ang="T6">
                  <a:pos x="T0" y="T1"/>
                </a:cxn>
                <a:cxn ang="T7">
                  <a:pos x="T2" y="T3"/>
                </a:cxn>
                <a:cxn ang="T8">
                  <a:pos x="T4" y="T5"/>
                </a:cxn>
              </a:cxnLst>
              <a:rect l="T9" t="T10" r="T11" b="T12"/>
              <a:pathLst>
                <a:path w="19649" h="21355" fill="none" extrusionOk="0">
                  <a:moveTo>
                    <a:pt x="3246" y="0"/>
                  </a:moveTo>
                  <a:cubicBezTo>
                    <a:pt x="10453" y="1096"/>
                    <a:pt x="16621" y="5752"/>
                    <a:pt x="19648" y="12384"/>
                  </a:cubicBezTo>
                </a:path>
                <a:path w="19649" h="21355" stroke="0" extrusionOk="0">
                  <a:moveTo>
                    <a:pt x="3246" y="0"/>
                  </a:moveTo>
                  <a:cubicBezTo>
                    <a:pt x="10453" y="1096"/>
                    <a:pt x="16621" y="5752"/>
                    <a:pt x="19648" y="12384"/>
                  </a:cubicBezTo>
                  <a:lnTo>
                    <a:pt x="0" y="21355"/>
                  </a:lnTo>
                  <a:close/>
                </a:path>
              </a:pathLst>
            </a:custGeom>
            <a:noFill/>
            <a:ln w="63500" cmpd="dbl">
              <a:solidFill>
                <a:srgbClr val="FF0000"/>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algn="ctr"/>
              <a:endParaRPr lang="en-US">
                <a:latin typeface="VNI-Times" pitchFamily="2" charset="0"/>
                <a:cs typeface="Arial" charset="0"/>
              </a:endParaRPr>
            </a:p>
          </p:txBody>
        </p:sp>
        <p:sp>
          <p:nvSpPr>
            <p:cNvPr id="12392" name="Arc 180"/>
            <p:cNvSpPr>
              <a:spLocks/>
            </p:cNvSpPr>
            <p:nvPr/>
          </p:nvSpPr>
          <p:spPr bwMode="auto">
            <a:xfrm rot="8508543" flipH="1">
              <a:off x="667" y="2031"/>
              <a:ext cx="107" cy="12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8575">
              <a:solidFill>
                <a:srgbClr val="2100E6"/>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algn="ctr"/>
              <a:endParaRPr lang="en-US">
                <a:latin typeface="VNI-Times" pitchFamily="2" charset="0"/>
                <a:cs typeface="Arial" charset="0"/>
              </a:endParaRPr>
            </a:p>
          </p:txBody>
        </p:sp>
        <p:sp>
          <p:nvSpPr>
            <p:cNvPr id="12393" name="Text Box 181"/>
            <p:cNvSpPr txBox="1">
              <a:spLocks noChangeArrowheads="1"/>
            </p:cNvSpPr>
            <p:nvPr/>
          </p:nvSpPr>
          <p:spPr bwMode="auto">
            <a:xfrm>
              <a:off x="244" y="2085"/>
              <a:ext cx="2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a:latin typeface=".VnTime" pitchFamily="34" charset="0"/>
                </a:rPr>
                <a:t>O</a:t>
              </a:r>
            </a:p>
          </p:txBody>
        </p:sp>
        <p:sp>
          <p:nvSpPr>
            <p:cNvPr id="12394" name="Text Box 182"/>
            <p:cNvSpPr txBox="1">
              <a:spLocks noChangeArrowheads="1"/>
            </p:cNvSpPr>
            <p:nvPr/>
          </p:nvSpPr>
          <p:spPr bwMode="auto">
            <a:xfrm>
              <a:off x="1187" y="1728"/>
              <a:ext cx="23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a:latin typeface=".VnTime" pitchFamily="34" charset="0"/>
                </a:rPr>
                <a:t>y</a:t>
              </a:r>
            </a:p>
          </p:txBody>
        </p:sp>
        <p:sp>
          <p:nvSpPr>
            <p:cNvPr id="12395" name="Text Box 185"/>
            <p:cNvSpPr txBox="1">
              <a:spLocks noChangeArrowheads="1"/>
            </p:cNvSpPr>
            <p:nvPr/>
          </p:nvSpPr>
          <p:spPr bwMode="auto">
            <a:xfrm>
              <a:off x="1178" y="2325"/>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a:latin typeface=".VnTime" pitchFamily="34" charset="0"/>
                </a:rPr>
                <a:t>x</a:t>
              </a:r>
            </a:p>
          </p:txBody>
        </p:sp>
      </p:grpSp>
      <p:sp>
        <p:nvSpPr>
          <p:cNvPr id="12340" name="Line 197"/>
          <p:cNvSpPr>
            <a:spLocks noChangeShapeType="1"/>
          </p:cNvSpPr>
          <p:nvPr/>
        </p:nvSpPr>
        <p:spPr bwMode="auto">
          <a:xfrm>
            <a:off x="1371600" y="4289425"/>
            <a:ext cx="679450" cy="447675"/>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41" name="Line 198"/>
          <p:cNvSpPr>
            <a:spLocks noChangeShapeType="1"/>
          </p:cNvSpPr>
          <p:nvPr/>
        </p:nvSpPr>
        <p:spPr bwMode="auto">
          <a:xfrm flipV="1">
            <a:off x="450850" y="4289425"/>
            <a:ext cx="920750"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42" name="Line 199"/>
          <p:cNvSpPr>
            <a:spLocks noChangeShapeType="1"/>
          </p:cNvSpPr>
          <p:nvPr/>
        </p:nvSpPr>
        <p:spPr bwMode="auto">
          <a:xfrm flipV="1">
            <a:off x="1363663" y="3822700"/>
            <a:ext cx="687387" cy="466725"/>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43" name="Arc 204"/>
          <p:cNvSpPr>
            <a:spLocks/>
          </p:cNvSpPr>
          <p:nvPr/>
        </p:nvSpPr>
        <p:spPr bwMode="auto">
          <a:xfrm rot="-2482515">
            <a:off x="1082675" y="4014788"/>
            <a:ext cx="469900" cy="290512"/>
          </a:xfrm>
          <a:custGeom>
            <a:avLst/>
            <a:gdLst>
              <a:gd name="T0" fmla="*/ 0 w 37523"/>
              <a:gd name="T1" fmla="*/ 2147483647 h 22758"/>
              <a:gd name="T2" fmla="*/ 2147483647 w 37523"/>
              <a:gd name="T3" fmla="*/ 2147483647 h 22758"/>
              <a:gd name="T4" fmla="*/ 2147483647 w 37523"/>
              <a:gd name="T5" fmla="*/ 2147483647 h 22758"/>
              <a:gd name="T6" fmla="*/ 0 60000 65536"/>
              <a:gd name="T7" fmla="*/ 0 60000 65536"/>
              <a:gd name="T8" fmla="*/ 0 60000 65536"/>
              <a:gd name="T9" fmla="*/ 0 w 37523"/>
              <a:gd name="T10" fmla="*/ 0 h 22758"/>
              <a:gd name="T11" fmla="*/ 37523 w 37523"/>
              <a:gd name="T12" fmla="*/ 22758 h 22758"/>
            </a:gdLst>
            <a:ahLst/>
            <a:cxnLst>
              <a:cxn ang="T6">
                <a:pos x="T0" y="T1"/>
              </a:cxn>
              <a:cxn ang="T7">
                <a:pos x="T2" y="T3"/>
              </a:cxn>
              <a:cxn ang="T8">
                <a:pos x="T4" y="T5"/>
              </a:cxn>
            </a:cxnLst>
            <a:rect l="T9" t="T10" r="T11" b="T12"/>
            <a:pathLst>
              <a:path w="37523" h="22758" fill="none" extrusionOk="0">
                <a:moveTo>
                  <a:pt x="-1" y="7004"/>
                </a:moveTo>
                <a:cubicBezTo>
                  <a:pt x="4091" y="2541"/>
                  <a:pt x="9868" y="-1"/>
                  <a:pt x="15923" y="0"/>
                </a:cubicBezTo>
                <a:cubicBezTo>
                  <a:pt x="27852" y="0"/>
                  <a:pt x="37523" y="9670"/>
                  <a:pt x="37523" y="21600"/>
                </a:cubicBezTo>
                <a:cubicBezTo>
                  <a:pt x="37523" y="21986"/>
                  <a:pt x="37512" y="22372"/>
                  <a:pt x="37491" y="22757"/>
                </a:cubicBezTo>
              </a:path>
              <a:path w="37523" h="22758" stroke="0" extrusionOk="0">
                <a:moveTo>
                  <a:pt x="-1" y="7004"/>
                </a:moveTo>
                <a:cubicBezTo>
                  <a:pt x="4091" y="2541"/>
                  <a:pt x="9868" y="-1"/>
                  <a:pt x="15923" y="0"/>
                </a:cubicBezTo>
                <a:cubicBezTo>
                  <a:pt x="27852" y="0"/>
                  <a:pt x="37523" y="9670"/>
                  <a:pt x="37523" y="21600"/>
                </a:cubicBezTo>
                <a:cubicBezTo>
                  <a:pt x="37523" y="21986"/>
                  <a:pt x="37512" y="22372"/>
                  <a:pt x="37491" y="22757"/>
                </a:cubicBezTo>
                <a:lnTo>
                  <a:pt x="15923" y="21600"/>
                </a:lnTo>
                <a:close/>
              </a:path>
            </a:pathLst>
          </a:custGeom>
          <a:solidFill>
            <a:schemeClr val="bg1"/>
          </a:solidFill>
          <a:ln w="19050">
            <a:solidFill>
              <a:srgbClr val="A50021"/>
            </a:solidFill>
            <a:round/>
            <a:headEnd/>
            <a:tailEnd/>
          </a:ln>
        </p:spPr>
        <p:txBody>
          <a:bodyPr wrap="none" anchor="ctr"/>
          <a:lstStyle/>
          <a:p>
            <a:pPr algn="ctr"/>
            <a:endParaRPr lang="en-US" sz="3200" b="1">
              <a:solidFill>
                <a:srgbClr val="A50021"/>
              </a:solidFill>
              <a:latin typeface="Times New Roman" pitchFamily="18" charset="0"/>
              <a:cs typeface="Arial" charset="0"/>
            </a:endParaRPr>
          </a:p>
        </p:txBody>
      </p:sp>
      <p:sp>
        <p:nvSpPr>
          <p:cNvPr id="12344" name="Arc 205"/>
          <p:cNvSpPr>
            <a:spLocks/>
          </p:cNvSpPr>
          <p:nvPr/>
        </p:nvSpPr>
        <p:spPr bwMode="auto">
          <a:xfrm rot="9942572">
            <a:off x="1074738" y="4252913"/>
            <a:ext cx="479425" cy="315912"/>
          </a:xfrm>
          <a:custGeom>
            <a:avLst/>
            <a:gdLst>
              <a:gd name="T0" fmla="*/ 0 w 35127"/>
              <a:gd name="T1" fmla="*/ 2147483647 h 27230"/>
              <a:gd name="T2" fmla="*/ 2147483647 w 35127"/>
              <a:gd name="T3" fmla="*/ 2147483647 h 27230"/>
              <a:gd name="T4" fmla="*/ 2147483647 w 35127"/>
              <a:gd name="T5" fmla="*/ 2147483647 h 27230"/>
              <a:gd name="T6" fmla="*/ 0 60000 65536"/>
              <a:gd name="T7" fmla="*/ 0 60000 65536"/>
              <a:gd name="T8" fmla="*/ 0 60000 65536"/>
              <a:gd name="T9" fmla="*/ 0 w 35127"/>
              <a:gd name="T10" fmla="*/ 0 h 27230"/>
              <a:gd name="T11" fmla="*/ 35127 w 35127"/>
              <a:gd name="T12" fmla="*/ 27230 h 27230"/>
            </a:gdLst>
            <a:ahLst/>
            <a:cxnLst>
              <a:cxn ang="T6">
                <a:pos x="T0" y="T1"/>
              </a:cxn>
              <a:cxn ang="T7">
                <a:pos x="T2" y="T3"/>
              </a:cxn>
              <a:cxn ang="T8">
                <a:pos x="T4" y="T5"/>
              </a:cxn>
            </a:cxnLst>
            <a:rect l="T9" t="T10" r="T11" b="T12"/>
            <a:pathLst>
              <a:path w="35127" h="27230" fill="none" extrusionOk="0">
                <a:moveTo>
                  <a:pt x="0" y="4760"/>
                </a:moveTo>
                <a:cubicBezTo>
                  <a:pt x="3835" y="1679"/>
                  <a:pt x="8607" y="-1"/>
                  <a:pt x="13527" y="0"/>
                </a:cubicBezTo>
                <a:cubicBezTo>
                  <a:pt x="25456" y="0"/>
                  <a:pt x="35127" y="9670"/>
                  <a:pt x="35127" y="21600"/>
                </a:cubicBezTo>
                <a:cubicBezTo>
                  <a:pt x="35127" y="23501"/>
                  <a:pt x="34875" y="25394"/>
                  <a:pt x="34380" y="27230"/>
                </a:cubicBezTo>
              </a:path>
              <a:path w="35127" h="27230" stroke="0" extrusionOk="0">
                <a:moveTo>
                  <a:pt x="0" y="4760"/>
                </a:moveTo>
                <a:cubicBezTo>
                  <a:pt x="3835" y="1679"/>
                  <a:pt x="8607" y="-1"/>
                  <a:pt x="13527" y="0"/>
                </a:cubicBezTo>
                <a:cubicBezTo>
                  <a:pt x="25456" y="0"/>
                  <a:pt x="35127" y="9670"/>
                  <a:pt x="35127" y="21600"/>
                </a:cubicBezTo>
                <a:cubicBezTo>
                  <a:pt x="35127" y="23501"/>
                  <a:pt x="34875" y="25394"/>
                  <a:pt x="34380" y="27230"/>
                </a:cubicBezTo>
                <a:lnTo>
                  <a:pt x="13527" y="21600"/>
                </a:lnTo>
                <a:close/>
              </a:path>
            </a:pathLst>
          </a:custGeom>
          <a:solidFill>
            <a:schemeClr val="bg1"/>
          </a:solidFill>
          <a:ln w="19050">
            <a:solidFill>
              <a:srgbClr val="A50021"/>
            </a:solidFill>
            <a:round/>
            <a:headEnd/>
            <a:tailEnd/>
          </a:ln>
        </p:spPr>
        <p:txBody>
          <a:bodyPr rot="10800000" wrap="none" anchor="ctr"/>
          <a:lstStyle/>
          <a:p>
            <a:pPr algn="ctr"/>
            <a:endParaRPr lang="en-US" sz="3200" b="1">
              <a:solidFill>
                <a:srgbClr val="FF0000"/>
              </a:solidFill>
              <a:latin typeface="VNI-Times" pitchFamily="2" charset="0"/>
              <a:cs typeface="Arial" charset="0"/>
            </a:endParaRPr>
          </a:p>
        </p:txBody>
      </p:sp>
      <p:sp>
        <p:nvSpPr>
          <p:cNvPr id="12345" name="Text Box 206"/>
          <p:cNvSpPr txBox="1">
            <a:spLocks noChangeArrowheads="1"/>
          </p:cNvSpPr>
          <p:nvPr/>
        </p:nvSpPr>
        <p:spPr bwMode="auto">
          <a:xfrm>
            <a:off x="1706563" y="3575050"/>
            <a:ext cx="4238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a:latin typeface=".VnTime" pitchFamily="34" charset="0"/>
              </a:rPr>
              <a:t>m</a:t>
            </a:r>
          </a:p>
        </p:txBody>
      </p:sp>
      <p:sp>
        <p:nvSpPr>
          <p:cNvPr id="12346" name="Text Box 207"/>
          <p:cNvSpPr txBox="1">
            <a:spLocks noChangeArrowheads="1"/>
          </p:cNvSpPr>
          <p:nvPr/>
        </p:nvSpPr>
        <p:spPr bwMode="auto">
          <a:xfrm>
            <a:off x="1766888" y="4591050"/>
            <a:ext cx="4238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a:latin typeface=".VnTime" pitchFamily="34" charset="0"/>
              </a:rPr>
              <a:t>n</a:t>
            </a:r>
          </a:p>
        </p:txBody>
      </p:sp>
      <p:sp>
        <p:nvSpPr>
          <p:cNvPr id="12347" name="Text Box 208"/>
          <p:cNvSpPr txBox="1">
            <a:spLocks noChangeArrowheads="1"/>
          </p:cNvSpPr>
          <p:nvPr/>
        </p:nvSpPr>
        <p:spPr bwMode="auto">
          <a:xfrm>
            <a:off x="336550" y="3870325"/>
            <a:ext cx="4238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a:latin typeface=".VnTime" pitchFamily="34" charset="0"/>
              </a:rPr>
              <a:t>p</a:t>
            </a:r>
          </a:p>
        </p:txBody>
      </p:sp>
      <p:sp>
        <p:nvSpPr>
          <p:cNvPr id="12348" name="Text Box 209"/>
          <p:cNvSpPr txBox="1">
            <a:spLocks noChangeArrowheads="1"/>
          </p:cNvSpPr>
          <p:nvPr/>
        </p:nvSpPr>
        <p:spPr bwMode="auto">
          <a:xfrm>
            <a:off x="1490663" y="4071938"/>
            <a:ext cx="4238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a:latin typeface=".VnTime" pitchFamily="34" charset="0"/>
              </a:rPr>
              <a:t>A</a:t>
            </a:r>
          </a:p>
        </p:txBody>
      </p:sp>
      <p:sp>
        <p:nvSpPr>
          <p:cNvPr id="12351" name="Line 214"/>
          <p:cNvSpPr>
            <a:spLocks noChangeShapeType="1"/>
          </p:cNvSpPr>
          <p:nvPr/>
        </p:nvSpPr>
        <p:spPr bwMode="auto">
          <a:xfrm>
            <a:off x="450850" y="6067425"/>
            <a:ext cx="1905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52" name="Line 215"/>
          <p:cNvSpPr>
            <a:spLocks noChangeShapeType="1"/>
          </p:cNvSpPr>
          <p:nvPr/>
        </p:nvSpPr>
        <p:spPr bwMode="auto">
          <a:xfrm>
            <a:off x="1365250" y="5214938"/>
            <a:ext cx="0" cy="83820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53" name="Text Box 217"/>
          <p:cNvSpPr txBox="1">
            <a:spLocks noChangeArrowheads="1"/>
          </p:cNvSpPr>
          <p:nvPr/>
        </p:nvSpPr>
        <p:spPr bwMode="auto">
          <a:xfrm>
            <a:off x="1323975" y="5041900"/>
            <a:ext cx="4238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a:latin typeface=".VnTime" pitchFamily="34" charset="0"/>
              </a:rPr>
              <a:t>t</a:t>
            </a:r>
          </a:p>
        </p:txBody>
      </p:sp>
      <p:sp>
        <p:nvSpPr>
          <p:cNvPr id="12354" name="Text Box 218"/>
          <p:cNvSpPr txBox="1">
            <a:spLocks noChangeArrowheads="1"/>
          </p:cNvSpPr>
          <p:nvPr/>
        </p:nvSpPr>
        <p:spPr bwMode="auto">
          <a:xfrm>
            <a:off x="374650" y="5699125"/>
            <a:ext cx="4238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a:latin typeface=".VnTime" pitchFamily="34" charset="0"/>
              </a:rPr>
              <a:t>p</a:t>
            </a:r>
          </a:p>
        </p:txBody>
      </p:sp>
      <p:sp>
        <p:nvSpPr>
          <p:cNvPr id="12355" name="Text Box 219"/>
          <p:cNvSpPr txBox="1">
            <a:spLocks noChangeArrowheads="1"/>
          </p:cNvSpPr>
          <p:nvPr/>
        </p:nvSpPr>
        <p:spPr bwMode="auto">
          <a:xfrm>
            <a:off x="1849438" y="5692775"/>
            <a:ext cx="4238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a:latin typeface=".VnTime" pitchFamily="34" charset="0"/>
              </a:rPr>
              <a:t>q</a:t>
            </a:r>
          </a:p>
        </p:txBody>
      </p:sp>
      <p:sp>
        <p:nvSpPr>
          <p:cNvPr id="12356" name="Text Box 220"/>
          <p:cNvSpPr txBox="1">
            <a:spLocks noChangeArrowheads="1"/>
          </p:cNvSpPr>
          <p:nvPr/>
        </p:nvSpPr>
        <p:spPr bwMode="auto">
          <a:xfrm>
            <a:off x="1185069" y="6003925"/>
            <a:ext cx="381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a:latin typeface=".VnTime" pitchFamily="34" charset="0"/>
              </a:rPr>
              <a:t>B</a:t>
            </a:r>
          </a:p>
        </p:txBody>
      </p:sp>
      <p:sp>
        <p:nvSpPr>
          <p:cNvPr id="12357" name="Rectangle 221"/>
          <p:cNvSpPr>
            <a:spLocks noChangeArrowheads="1"/>
          </p:cNvSpPr>
          <p:nvPr/>
        </p:nvSpPr>
        <p:spPr bwMode="auto">
          <a:xfrm>
            <a:off x="1358900" y="5865813"/>
            <a:ext cx="228600" cy="200025"/>
          </a:xfrm>
          <a:prstGeom prst="rect">
            <a:avLst/>
          </a:prstGeom>
          <a:solidFill>
            <a:schemeClr val="bg1"/>
          </a:solidFill>
          <a:ln w="19050">
            <a:solidFill>
              <a:schemeClr val="tx1"/>
            </a:solidFill>
            <a:miter lim="800000"/>
            <a:headEnd/>
            <a:tailEnd/>
          </a:ln>
        </p:spPr>
        <p:txBody>
          <a:bodyPr wrap="none" anchor="ctr"/>
          <a:lstStyle/>
          <a:p>
            <a:pPr algn="ctr"/>
            <a:endParaRPr lang="en-US">
              <a:latin typeface="Times New Roman" pitchFamily="18" charset="0"/>
              <a:cs typeface="Arial" charset="0"/>
            </a:endParaRPr>
          </a:p>
        </p:txBody>
      </p:sp>
      <p:grpSp>
        <p:nvGrpSpPr>
          <p:cNvPr id="12362" name="Group 68"/>
          <p:cNvGrpSpPr>
            <a:grpSpLocks/>
          </p:cNvGrpSpPr>
          <p:nvPr/>
        </p:nvGrpSpPr>
        <p:grpSpPr bwMode="auto">
          <a:xfrm>
            <a:off x="-241300" y="-57150"/>
            <a:ext cx="9423400" cy="6988175"/>
            <a:chOff x="-241300" y="-57150"/>
            <a:chExt cx="9423400" cy="6988175"/>
          </a:xfrm>
        </p:grpSpPr>
        <p:sp>
          <p:nvSpPr>
            <p:cNvPr id="12363" name="AutoShape 3"/>
            <p:cNvSpPr>
              <a:spLocks noChangeArrowheads="1"/>
            </p:cNvSpPr>
            <p:nvPr/>
          </p:nvSpPr>
          <p:spPr bwMode="auto">
            <a:xfrm>
              <a:off x="57150" y="0"/>
              <a:ext cx="9026525" cy="6858000"/>
            </a:xfrm>
            <a:prstGeom prst="roundRect">
              <a:avLst>
                <a:gd name="adj" fmla="val 16667"/>
              </a:avLst>
            </a:prstGeom>
            <a:noFill/>
            <a:ln w="76200" cmpd="tri">
              <a:solidFill>
                <a:srgbClr val="FF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pic>
          <p:nvPicPr>
            <p:cNvPr id="12364" name="Picture 4" descr="blumen-pflanzen129"/>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9375" y="6188075"/>
              <a:ext cx="649288"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65" name="Picture 5" descr="blumen-pflanzen129"/>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7150" y="-57150"/>
              <a:ext cx="6651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66" name="Picture 6" descr="40"/>
            <p:cNvPicPr>
              <a:picLocks noChangeAspect="1" noChangeArrowheads="1"/>
            </p:cNvPicPr>
            <p:nvPr/>
          </p:nvPicPr>
          <p:blipFill>
            <a:blip r:embed="rId4">
              <a:extLst>
                <a:ext uri="{28A0092B-C50C-407E-A947-70E740481C1C}">
                  <a14:useLocalDpi xmlns:a14="http://schemas.microsoft.com/office/drawing/2010/main" val="0"/>
                </a:ext>
              </a:extLst>
            </a:blip>
            <a:srcRect l="55357" t="-39131"/>
            <a:stretch>
              <a:fillRect/>
            </a:stretch>
          </p:blipFill>
          <p:spPr bwMode="auto">
            <a:xfrm>
              <a:off x="139700" y="-25400"/>
              <a:ext cx="1905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67" name="Picture 7" descr="40"/>
            <p:cNvPicPr>
              <a:picLocks noChangeAspect="1" noChangeArrowheads="1"/>
            </p:cNvPicPr>
            <p:nvPr/>
          </p:nvPicPr>
          <p:blipFill>
            <a:blip r:embed="rId5">
              <a:extLst>
                <a:ext uri="{28A0092B-C50C-407E-A947-70E740481C1C}">
                  <a14:useLocalDpi xmlns:a14="http://schemas.microsoft.com/office/drawing/2010/main" val="0"/>
                </a:ext>
              </a:extLst>
            </a:blip>
            <a:srcRect l="-143478" t="53571"/>
            <a:stretch>
              <a:fillRect/>
            </a:stretch>
          </p:blipFill>
          <p:spPr bwMode="auto">
            <a:xfrm>
              <a:off x="-241300" y="127000"/>
              <a:ext cx="533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68" name="Picture 8" descr="40"/>
            <p:cNvPicPr>
              <a:picLocks noChangeAspect="1" noChangeArrowheads="1"/>
            </p:cNvPicPr>
            <p:nvPr/>
          </p:nvPicPr>
          <p:blipFill>
            <a:blip r:embed="rId6">
              <a:extLst>
                <a:ext uri="{28A0092B-C50C-407E-A947-70E740481C1C}">
                  <a14:useLocalDpi xmlns:a14="http://schemas.microsoft.com/office/drawing/2010/main" val="0"/>
                </a:ext>
              </a:extLst>
            </a:blip>
            <a:srcRect r="55357" b="-39131"/>
            <a:stretch>
              <a:fillRect/>
            </a:stretch>
          </p:blipFill>
          <p:spPr bwMode="auto">
            <a:xfrm>
              <a:off x="7086600" y="76200"/>
              <a:ext cx="1905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69" name="Picture 9" descr="40"/>
            <p:cNvPicPr>
              <a:picLocks noChangeAspect="1" noChangeArrowheads="1"/>
            </p:cNvPicPr>
            <p:nvPr/>
          </p:nvPicPr>
          <p:blipFill>
            <a:blip r:embed="rId5">
              <a:extLst>
                <a:ext uri="{28A0092B-C50C-407E-A947-70E740481C1C}">
                  <a14:useLocalDpi xmlns:a14="http://schemas.microsoft.com/office/drawing/2010/main" val="0"/>
                </a:ext>
              </a:extLst>
            </a:blip>
            <a:srcRect l="-143478" t="53571"/>
            <a:stretch>
              <a:fillRect/>
            </a:stretch>
          </p:blipFill>
          <p:spPr bwMode="auto">
            <a:xfrm>
              <a:off x="8610600" y="0"/>
              <a:ext cx="533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70" name="Picture 11" descr="blumen-pflanzen129"/>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477250" y="-38100"/>
              <a:ext cx="6651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71" name="Picture 12" descr="blumen-pflanzen129"/>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516938" y="6191250"/>
              <a:ext cx="665162"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p:cNvSpPr txBox="1"/>
          <p:nvPr/>
        </p:nvSpPr>
        <p:spPr>
          <a:xfrm>
            <a:off x="7772400" y="990600"/>
            <a:ext cx="457200" cy="584775"/>
          </a:xfrm>
          <a:prstGeom prst="rect">
            <a:avLst/>
          </a:prstGeom>
          <a:noFill/>
        </p:spPr>
        <p:txBody>
          <a:bodyPr wrap="square" rtlCol="0">
            <a:spAutoFit/>
          </a:bodyPr>
          <a:lstStyle/>
          <a:p>
            <a:r>
              <a:rPr lang="en-US" sz="3200"/>
              <a:t>Đ</a:t>
            </a:r>
          </a:p>
        </p:txBody>
      </p:sp>
      <p:sp>
        <p:nvSpPr>
          <p:cNvPr id="80" name="TextBox 79"/>
          <p:cNvSpPr txBox="1"/>
          <p:nvPr/>
        </p:nvSpPr>
        <p:spPr>
          <a:xfrm>
            <a:off x="7833360" y="2508250"/>
            <a:ext cx="457200" cy="584775"/>
          </a:xfrm>
          <a:prstGeom prst="rect">
            <a:avLst/>
          </a:prstGeom>
          <a:noFill/>
        </p:spPr>
        <p:txBody>
          <a:bodyPr wrap="square" rtlCol="0">
            <a:spAutoFit/>
          </a:bodyPr>
          <a:lstStyle/>
          <a:p>
            <a:r>
              <a:rPr lang="en-US" sz="3200"/>
              <a:t>S</a:t>
            </a:r>
          </a:p>
        </p:txBody>
      </p:sp>
      <p:sp>
        <p:nvSpPr>
          <p:cNvPr id="81" name="TextBox 80"/>
          <p:cNvSpPr txBox="1"/>
          <p:nvPr/>
        </p:nvSpPr>
        <p:spPr>
          <a:xfrm>
            <a:off x="7772400" y="3979863"/>
            <a:ext cx="457200" cy="584775"/>
          </a:xfrm>
          <a:prstGeom prst="rect">
            <a:avLst/>
          </a:prstGeom>
          <a:noFill/>
        </p:spPr>
        <p:txBody>
          <a:bodyPr wrap="square" rtlCol="0">
            <a:spAutoFit/>
          </a:bodyPr>
          <a:lstStyle/>
          <a:p>
            <a:r>
              <a:rPr lang="en-US" sz="3200" smtClean="0"/>
              <a:t>S</a:t>
            </a:r>
            <a:endParaRPr lang="en-US" sz="3200"/>
          </a:p>
        </p:txBody>
      </p:sp>
      <p:sp>
        <p:nvSpPr>
          <p:cNvPr id="82" name="TextBox 81"/>
          <p:cNvSpPr txBox="1"/>
          <p:nvPr/>
        </p:nvSpPr>
        <p:spPr>
          <a:xfrm>
            <a:off x="7738872" y="5313235"/>
            <a:ext cx="457200" cy="584775"/>
          </a:xfrm>
          <a:prstGeom prst="rect">
            <a:avLst/>
          </a:prstGeom>
          <a:noFill/>
        </p:spPr>
        <p:txBody>
          <a:bodyPr wrap="square" rtlCol="0">
            <a:spAutoFit/>
          </a:bodyPr>
          <a:lstStyle/>
          <a:p>
            <a:r>
              <a:rPr lang="en-US" sz="3200"/>
              <a:t>Đ</a:t>
            </a:r>
          </a:p>
        </p:txBody>
      </p:sp>
    </p:spTree>
    <p:extLst>
      <p:ext uri="{BB962C8B-B14F-4D97-AF65-F5344CB8AC3E}">
        <p14:creationId xmlns:p14="http://schemas.microsoft.com/office/powerpoint/2010/main" val="1237103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12290"/>
                                        </p:tgtEl>
                                        <p:attrNameLst>
                                          <p:attrName>style.visibility</p:attrName>
                                        </p:attrNameLst>
                                      </p:cBhvr>
                                      <p:to>
                                        <p:strVal val="visible"/>
                                      </p:to>
                                    </p:set>
                                    <p:anim calcmode="lin" valueType="num">
                                      <p:cBhvr>
                                        <p:cTn id="7" dur="500" fill="hold"/>
                                        <p:tgtEl>
                                          <p:spTgt spid="12290"/>
                                        </p:tgtEl>
                                        <p:attrNameLst>
                                          <p:attrName>ppt_w</p:attrName>
                                        </p:attrNameLst>
                                      </p:cBhvr>
                                      <p:tavLst>
                                        <p:tav tm="0">
                                          <p:val>
                                            <p:fltVal val="0"/>
                                          </p:val>
                                        </p:tav>
                                        <p:tav tm="100000">
                                          <p:val>
                                            <p:strVal val="#ppt_w"/>
                                          </p:val>
                                        </p:tav>
                                      </p:tavLst>
                                    </p:anim>
                                    <p:anim calcmode="lin" valueType="num">
                                      <p:cBhvr>
                                        <p:cTn id="8" dur="500" fill="hold"/>
                                        <p:tgtEl>
                                          <p:spTgt spid="12290"/>
                                        </p:tgtEl>
                                        <p:attrNameLst>
                                          <p:attrName>ppt_h</p:attrName>
                                        </p:attrNameLst>
                                      </p:cBhvr>
                                      <p:tavLst>
                                        <p:tav tm="0">
                                          <p:val>
                                            <p:fltVal val="0"/>
                                          </p:val>
                                        </p:tav>
                                        <p:tav tm="100000">
                                          <p:val>
                                            <p:strVal val="#ppt_h"/>
                                          </p:val>
                                        </p:tav>
                                      </p:tavLst>
                                    </p:anim>
                                    <p:animEffect transition="in" filter="fade">
                                      <p:cBhvr>
                                        <p:cTn id="9" dur="500"/>
                                        <p:tgtEl>
                                          <p:spTgt spid="12290"/>
                                        </p:tgtEl>
                                      </p:cBhvr>
                                    </p:animEffect>
                                  </p:childTnLst>
                                </p:cTn>
                              </p:par>
                              <p:par>
                                <p:cTn id="10" presetID="53" presetClass="entr" presetSubtype="16" fill="hold" nodeType="withEffect">
                                  <p:stCondLst>
                                    <p:cond delay="0"/>
                                  </p:stCondLst>
                                  <p:childTnLst>
                                    <p:set>
                                      <p:cBhvr>
                                        <p:cTn id="11" dur="1" fill="hold">
                                          <p:stCondLst>
                                            <p:cond delay="0"/>
                                          </p:stCondLst>
                                        </p:cTn>
                                        <p:tgtEl>
                                          <p:spTgt spid="42179"/>
                                        </p:tgtEl>
                                        <p:attrNameLst>
                                          <p:attrName>style.visibility</p:attrName>
                                        </p:attrNameLst>
                                      </p:cBhvr>
                                      <p:to>
                                        <p:strVal val="visible"/>
                                      </p:to>
                                    </p:set>
                                    <p:anim calcmode="lin" valueType="num">
                                      <p:cBhvr>
                                        <p:cTn id="12" dur="500" fill="hold"/>
                                        <p:tgtEl>
                                          <p:spTgt spid="42179"/>
                                        </p:tgtEl>
                                        <p:attrNameLst>
                                          <p:attrName>ppt_w</p:attrName>
                                        </p:attrNameLst>
                                      </p:cBhvr>
                                      <p:tavLst>
                                        <p:tav tm="0">
                                          <p:val>
                                            <p:fltVal val="0"/>
                                          </p:val>
                                        </p:tav>
                                        <p:tav tm="100000">
                                          <p:val>
                                            <p:strVal val="#ppt_w"/>
                                          </p:val>
                                        </p:tav>
                                      </p:tavLst>
                                    </p:anim>
                                    <p:anim calcmode="lin" valueType="num">
                                      <p:cBhvr>
                                        <p:cTn id="13" dur="500" fill="hold"/>
                                        <p:tgtEl>
                                          <p:spTgt spid="42179"/>
                                        </p:tgtEl>
                                        <p:attrNameLst>
                                          <p:attrName>ppt_h</p:attrName>
                                        </p:attrNameLst>
                                      </p:cBhvr>
                                      <p:tavLst>
                                        <p:tav tm="0">
                                          <p:val>
                                            <p:fltVal val="0"/>
                                          </p:val>
                                        </p:tav>
                                        <p:tav tm="100000">
                                          <p:val>
                                            <p:strVal val="#ppt_h"/>
                                          </p:val>
                                        </p:tav>
                                      </p:tavLst>
                                    </p:anim>
                                    <p:animEffect transition="in" filter="fade">
                                      <p:cBhvr>
                                        <p:cTn id="14" dur="500"/>
                                        <p:tgtEl>
                                          <p:spTgt spid="42179"/>
                                        </p:tgtEl>
                                      </p:cBhvr>
                                    </p:animEffect>
                                  </p:childTnLst>
                                </p:cTn>
                              </p:par>
                              <p:par>
                                <p:cTn id="15" presetID="53" presetClass="entr" presetSubtype="16" fill="hold" grpId="0" nodeType="withEffect" nodePh="1">
                                  <p:stCondLst>
                                    <p:cond delay="0"/>
                                  </p:stCondLst>
                                  <p:endCondLst>
                                    <p:cond evt="begin" delay="0">
                                      <p:tn val="15"/>
                                    </p:cond>
                                  </p:endCondLst>
                                  <p:childTnLst>
                                    <p:set>
                                      <p:cBhvr>
                                        <p:cTn id="16" dur="1" fill="hold">
                                          <p:stCondLst>
                                            <p:cond delay="0"/>
                                          </p:stCondLst>
                                        </p:cTn>
                                        <p:tgtEl>
                                          <p:spTgt spid="12324"/>
                                        </p:tgtEl>
                                        <p:attrNameLst>
                                          <p:attrName>style.visibility</p:attrName>
                                        </p:attrNameLst>
                                      </p:cBhvr>
                                      <p:to>
                                        <p:strVal val="visible"/>
                                      </p:to>
                                    </p:set>
                                    <p:anim calcmode="lin" valueType="num">
                                      <p:cBhvr>
                                        <p:cTn id="17" dur="500" fill="hold"/>
                                        <p:tgtEl>
                                          <p:spTgt spid="12324"/>
                                        </p:tgtEl>
                                        <p:attrNameLst>
                                          <p:attrName>ppt_w</p:attrName>
                                        </p:attrNameLst>
                                      </p:cBhvr>
                                      <p:tavLst>
                                        <p:tav tm="0">
                                          <p:val>
                                            <p:fltVal val="0"/>
                                          </p:val>
                                        </p:tav>
                                        <p:tav tm="100000">
                                          <p:val>
                                            <p:strVal val="#ppt_w"/>
                                          </p:val>
                                        </p:tav>
                                      </p:tavLst>
                                    </p:anim>
                                    <p:anim calcmode="lin" valueType="num">
                                      <p:cBhvr>
                                        <p:cTn id="18" dur="500" fill="hold"/>
                                        <p:tgtEl>
                                          <p:spTgt spid="12324"/>
                                        </p:tgtEl>
                                        <p:attrNameLst>
                                          <p:attrName>ppt_h</p:attrName>
                                        </p:attrNameLst>
                                      </p:cBhvr>
                                      <p:tavLst>
                                        <p:tav tm="0">
                                          <p:val>
                                            <p:fltVal val="0"/>
                                          </p:val>
                                        </p:tav>
                                        <p:tav tm="100000">
                                          <p:val>
                                            <p:strVal val="#ppt_h"/>
                                          </p:val>
                                        </p:tav>
                                      </p:tavLst>
                                    </p:anim>
                                    <p:animEffect transition="in" filter="fade">
                                      <p:cBhvr>
                                        <p:cTn id="19" dur="500"/>
                                        <p:tgtEl>
                                          <p:spTgt spid="12324"/>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12326"/>
                                        </p:tgtEl>
                                        <p:attrNameLst>
                                          <p:attrName>style.visibility</p:attrName>
                                        </p:attrNameLst>
                                      </p:cBhvr>
                                      <p:to>
                                        <p:strVal val="visible"/>
                                      </p:to>
                                    </p:set>
                                    <p:anim calcmode="lin" valueType="num">
                                      <p:cBhvr>
                                        <p:cTn id="22" dur="500" fill="hold"/>
                                        <p:tgtEl>
                                          <p:spTgt spid="12326"/>
                                        </p:tgtEl>
                                        <p:attrNameLst>
                                          <p:attrName>ppt_w</p:attrName>
                                        </p:attrNameLst>
                                      </p:cBhvr>
                                      <p:tavLst>
                                        <p:tav tm="0">
                                          <p:val>
                                            <p:fltVal val="0"/>
                                          </p:val>
                                        </p:tav>
                                        <p:tav tm="100000">
                                          <p:val>
                                            <p:strVal val="#ppt_w"/>
                                          </p:val>
                                        </p:tav>
                                      </p:tavLst>
                                    </p:anim>
                                    <p:anim calcmode="lin" valueType="num">
                                      <p:cBhvr>
                                        <p:cTn id="23" dur="500" fill="hold"/>
                                        <p:tgtEl>
                                          <p:spTgt spid="12326"/>
                                        </p:tgtEl>
                                        <p:attrNameLst>
                                          <p:attrName>ppt_h</p:attrName>
                                        </p:attrNameLst>
                                      </p:cBhvr>
                                      <p:tavLst>
                                        <p:tav tm="0">
                                          <p:val>
                                            <p:fltVal val="0"/>
                                          </p:val>
                                        </p:tav>
                                        <p:tav tm="100000">
                                          <p:val>
                                            <p:strVal val="#ppt_h"/>
                                          </p:val>
                                        </p:tav>
                                      </p:tavLst>
                                    </p:anim>
                                    <p:animEffect transition="in" filter="fade">
                                      <p:cBhvr>
                                        <p:cTn id="24" dur="500"/>
                                        <p:tgtEl>
                                          <p:spTgt spid="12326"/>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12327"/>
                                        </p:tgtEl>
                                        <p:attrNameLst>
                                          <p:attrName>style.visibility</p:attrName>
                                        </p:attrNameLst>
                                      </p:cBhvr>
                                      <p:to>
                                        <p:strVal val="visible"/>
                                      </p:to>
                                    </p:set>
                                    <p:anim calcmode="lin" valueType="num">
                                      <p:cBhvr>
                                        <p:cTn id="27" dur="500" fill="hold"/>
                                        <p:tgtEl>
                                          <p:spTgt spid="12327"/>
                                        </p:tgtEl>
                                        <p:attrNameLst>
                                          <p:attrName>ppt_w</p:attrName>
                                        </p:attrNameLst>
                                      </p:cBhvr>
                                      <p:tavLst>
                                        <p:tav tm="0">
                                          <p:val>
                                            <p:fltVal val="0"/>
                                          </p:val>
                                        </p:tav>
                                        <p:tav tm="100000">
                                          <p:val>
                                            <p:strVal val="#ppt_w"/>
                                          </p:val>
                                        </p:tav>
                                      </p:tavLst>
                                    </p:anim>
                                    <p:anim calcmode="lin" valueType="num">
                                      <p:cBhvr>
                                        <p:cTn id="28" dur="500" fill="hold"/>
                                        <p:tgtEl>
                                          <p:spTgt spid="12327"/>
                                        </p:tgtEl>
                                        <p:attrNameLst>
                                          <p:attrName>ppt_h</p:attrName>
                                        </p:attrNameLst>
                                      </p:cBhvr>
                                      <p:tavLst>
                                        <p:tav tm="0">
                                          <p:val>
                                            <p:fltVal val="0"/>
                                          </p:val>
                                        </p:tav>
                                        <p:tav tm="100000">
                                          <p:val>
                                            <p:strVal val="#ppt_h"/>
                                          </p:val>
                                        </p:tav>
                                      </p:tavLst>
                                    </p:anim>
                                    <p:animEffect transition="in" filter="fade">
                                      <p:cBhvr>
                                        <p:cTn id="29" dur="500"/>
                                        <p:tgtEl>
                                          <p:spTgt spid="12327"/>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12328"/>
                                        </p:tgtEl>
                                        <p:attrNameLst>
                                          <p:attrName>style.visibility</p:attrName>
                                        </p:attrNameLst>
                                      </p:cBhvr>
                                      <p:to>
                                        <p:strVal val="visible"/>
                                      </p:to>
                                    </p:set>
                                    <p:anim calcmode="lin" valueType="num">
                                      <p:cBhvr>
                                        <p:cTn id="32" dur="500" fill="hold"/>
                                        <p:tgtEl>
                                          <p:spTgt spid="12328"/>
                                        </p:tgtEl>
                                        <p:attrNameLst>
                                          <p:attrName>ppt_w</p:attrName>
                                        </p:attrNameLst>
                                      </p:cBhvr>
                                      <p:tavLst>
                                        <p:tav tm="0">
                                          <p:val>
                                            <p:fltVal val="0"/>
                                          </p:val>
                                        </p:tav>
                                        <p:tav tm="100000">
                                          <p:val>
                                            <p:strVal val="#ppt_w"/>
                                          </p:val>
                                        </p:tav>
                                      </p:tavLst>
                                    </p:anim>
                                    <p:anim calcmode="lin" valueType="num">
                                      <p:cBhvr>
                                        <p:cTn id="33" dur="500" fill="hold"/>
                                        <p:tgtEl>
                                          <p:spTgt spid="12328"/>
                                        </p:tgtEl>
                                        <p:attrNameLst>
                                          <p:attrName>ppt_h</p:attrName>
                                        </p:attrNameLst>
                                      </p:cBhvr>
                                      <p:tavLst>
                                        <p:tav tm="0">
                                          <p:val>
                                            <p:fltVal val="0"/>
                                          </p:val>
                                        </p:tav>
                                        <p:tav tm="100000">
                                          <p:val>
                                            <p:strVal val="#ppt_h"/>
                                          </p:val>
                                        </p:tav>
                                      </p:tavLst>
                                    </p:anim>
                                    <p:animEffect transition="in" filter="fade">
                                      <p:cBhvr>
                                        <p:cTn id="34" dur="500"/>
                                        <p:tgtEl>
                                          <p:spTgt spid="12328"/>
                                        </p:tgtEl>
                                      </p:cBhvr>
                                    </p:animEffect>
                                  </p:childTnLst>
                                </p:cTn>
                              </p:par>
                              <p:par>
                                <p:cTn id="35" presetID="53" presetClass="entr" presetSubtype="16" fill="hold" grpId="0" nodeType="withEffect">
                                  <p:stCondLst>
                                    <p:cond delay="0"/>
                                  </p:stCondLst>
                                  <p:childTnLst>
                                    <p:set>
                                      <p:cBhvr>
                                        <p:cTn id="36" dur="1" fill="hold">
                                          <p:stCondLst>
                                            <p:cond delay="0"/>
                                          </p:stCondLst>
                                        </p:cTn>
                                        <p:tgtEl>
                                          <p:spTgt spid="12329"/>
                                        </p:tgtEl>
                                        <p:attrNameLst>
                                          <p:attrName>style.visibility</p:attrName>
                                        </p:attrNameLst>
                                      </p:cBhvr>
                                      <p:to>
                                        <p:strVal val="visible"/>
                                      </p:to>
                                    </p:set>
                                    <p:anim calcmode="lin" valueType="num">
                                      <p:cBhvr>
                                        <p:cTn id="37" dur="500" fill="hold"/>
                                        <p:tgtEl>
                                          <p:spTgt spid="12329"/>
                                        </p:tgtEl>
                                        <p:attrNameLst>
                                          <p:attrName>ppt_w</p:attrName>
                                        </p:attrNameLst>
                                      </p:cBhvr>
                                      <p:tavLst>
                                        <p:tav tm="0">
                                          <p:val>
                                            <p:fltVal val="0"/>
                                          </p:val>
                                        </p:tav>
                                        <p:tav tm="100000">
                                          <p:val>
                                            <p:strVal val="#ppt_w"/>
                                          </p:val>
                                        </p:tav>
                                      </p:tavLst>
                                    </p:anim>
                                    <p:anim calcmode="lin" valueType="num">
                                      <p:cBhvr>
                                        <p:cTn id="38" dur="500" fill="hold"/>
                                        <p:tgtEl>
                                          <p:spTgt spid="12329"/>
                                        </p:tgtEl>
                                        <p:attrNameLst>
                                          <p:attrName>ppt_h</p:attrName>
                                        </p:attrNameLst>
                                      </p:cBhvr>
                                      <p:tavLst>
                                        <p:tav tm="0">
                                          <p:val>
                                            <p:fltVal val="0"/>
                                          </p:val>
                                        </p:tav>
                                        <p:tav tm="100000">
                                          <p:val>
                                            <p:strVal val="#ppt_h"/>
                                          </p:val>
                                        </p:tav>
                                      </p:tavLst>
                                    </p:anim>
                                    <p:animEffect transition="in" filter="fade">
                                      <p:cBhvr>
                                        <p:cTn id="39" dur="500"/>
                                        <p:tgtEl>
                                          <p:spTgt spid="12329"/>
                                        </p:tgtEl>
                                      </p:cBhvr>
                                    </p:animEffect>
                                  </p:childTnLst>
                                </p:cTn>
                              </p:par>
                              <p:par>
                                <p:cTn id="40" presetID="53" presetClass="entr" presetSubtype="16" fill="hold" grpId="0" nodeType="withEffect">
                                  <p:stCondLst>
                                    <p:cond delay="0"/>
                                  </p:stCondLst>
                                  <p:childTnLst>
                                    <p:set>
                                      <p:cBhvr>
                                        <p:cTn id="41" dur="1" fill="hold">
                                          <p:stCondLst>
                                            <p:cond delay="0"/>
                                          </p:stCondLst>
                                        </p:cTn>
                                        <p:tgtEl>
                                          <p:spTgt spid="12330"/>
                                        </p:tgtEl>
                                        <p:attrNameLst>
                                          <p:attrName>style.visibility</p:attrName>
                                        </p:attrNameLst>
                                      </p:cBhvr>
                                      <p:to>
                                        <p:strVal val="visible"/>
                                      </p:to>
                                    </p:set>
                                    <p:anim calcmode="lin" valueType="num">
                                      <p:cBhvr>
                                        <p:cTn id="42" dur="500" fill="hold"/>
                                        <p:tgtEl>
                                          <p:spTgt spid="12330"/>
                                        </p:tgtEl>
                                        <p:attrNameLst>
                                          <p:attrName>ppt_w</p:attrName>
                                        </p:attrNameLst>
                                      </p:cBhvr>
                                      <p:tavLst>
                                        <p:tav tm="0">
                                          <p:val>
                                            <p:fltVal val="0"/>
                                          </p:val>
                                        </p:tav>
                                        <p:tav tm="100000">
                                          <p:val>
                                            <p:strVal val="#ppt_w"/>
                                          </p:val>
                                        </p:tav>
                                      </p:tavLst>
                                    </p:anim>
                                    <p:anim calcmode="lin" valueType="num">
                                      <p:cBhvr>
                                        <p:cTn id="43" dur="500" fill="hold"/>
                                        <p:tgtEl>
                                          <p:spTgt spid="12330"/>
                                        </p:tgtEl>
                                        <p:attrNameLst>
                                          <p:attrName>ppt_h</p:attrName>
                                        </p:attrNameLst>
                                      </p:cBhvr>
                                      <p:tavLst>
                                        <p:tav tm="0">
                                          <p:val>
                                            <p:fltVal val="0"/>
                                          </p:val>
                                        </p:tav>
                                        <p:tav tm="100000">
                                          <p:val>
                                            <p:strVal val="#ppt_h"/>
                                          </p:val>
                                        </p:tav>
                                      </p:tavLst>
                                    </p:anim>
                                    <p:animEffect transition="in" filter="fade">
                                      <p:cBhvr>
                                        <p:cTn id="44" dur="500"/>
                                        <p:tgtEl>
                                          <p:spTgt spid="12330"/>
                                        </p:tgtEl>
                                      </p:cBhvr>
                                    </p:animEffect>
                                  </p:childTnLst>
                                </p:cTn>
                              </p:par>
                              <p:par>
                                <p:cTn id="45" presetID="53" presetClass="entr" presetSubtype="16" fill="hold" grpId="0" nodeType="withEffect">
                                  <p:stCondLst>
                                    <p:cond delay="0"/>
                                  </p:stCondLst>
                                  <p:childTnLst>
                                    <p:set>
                                      <p:cBhvr>
                                        <p:cTn id="46" dur="1" fill="hold">
                                          <p:stCondLst>
                                            <p:cond delay="0"/>
                                          </p:stCondLst>
                                        </p:cTn>
                                        <p:tgtEl>
                                          <p:spTgt spid="12331"/>
                                        </p:tgtEl>
                                        <p:attrNameLst>
                                          <p:attrName>style.visibility</p:attrName>
                                        </p:attrNameLst>
                                      </p:cBhvr>
                                      <p:to>
                                        <p:strVal val="visible"/>
                                      </p:to>
                                    </p:set>
                                    <p:anim calcmode="lin" valueType="num">
                                      <p:cBhvr>
                                        <p:cTn id="47" dur="500" fill="hold"/>
                                        <p:tgtEl>
                                          <p:spTgt spid="12331"/>
                                        </p:tgtEl>
                                        <p:attrNameLst>
                                          <p:attrName>ppt_w</p:attrName>
                                        </p:attrNameLst>
                                      </p:cBhvr>
                                      <p:tavLst>
                                        <p:tav tm="0">
                                          <p:val>
                                            <p:fltVal val="0"/>
                                          </p:val>
                                        </p:tav>
                                        <p:tav tm="100000">
                                          <p:val>
                                            <p:strVal val="#ppt_w"/>
                                          </p:val>
                                        </p:tav>
                                      </p:tavLst>
                                    </p:anim>
                                    <p:anim calcmode="lin" valueType="num">
                                      <p:cBhvr>
                                        <p:cTn id="48" dur="500" fill="hold"/>
                                        <p:tgtEl>
                                          <p:spTgt spid="12331"/>
                                        </p:tgtEl>
                                        <p:attrNameLst>
                                          <p:attrName>ppt_h</p:attrName>
                                        </p:attrNameLst>
                                      </p:cBhvr>
                                      <p:tavLst>
                                        <p:tav tm="0">
                                          <p:val>
                                            <p:fltVal val="0"/>
                                          </p:val>
                                        </p:tav>
                                        <p:tav tm="100000">
                                          <p:val>
                                            <p:strVal val="#ppt_h"/>
                                          </p:val>
                                        </p:tav>
                                      </p:tavLst>
                                    </p:anim>
                                    <p:animEffect transition="in" filter="fade">
                                      <p:cBhvr>
                                        <p:cTn id="49" dur="500"/>
                                        <p:tgtEl>
                                          <p:spTgt spid="12331"/>
                                        </p:tgtEl>
                                      </p:cBhvr>
                                    </p:animEffect>
                                  </p:childTnLst>
                                </p:cTn>
                              </p:par>
                              <p:par>
                                <p:cTn id="50" presetID="53" presetClass="entr" presetSubtype="16" fill="hold" grpId="0" nodeType="withEffect">
                                  <p:stCondLst>
                                    <p:cond delay="0"/>
                                  </p:stCondLst>
                                  <p:childTnLst>
                                    <p:set>
                                      <p:cBhvr>
                                        <p:cTn id="51" dur="1" fill="hold">
                                          <p:stCondLst>
                                            <p:cond delay="0"/>
                                          </p:stCondLst>
                                        </p:cTn>
                                        <p:tgtEl>
                                          <p:spTgt spid="12332"/>
                                        </p:tgtEl>
                                        <p:attrNameLst>
                                          <p:attrName>style.visibility</p:attrName>
                                        </p:attrNameLst>
                                      </p:cBhvr>
                                      <p:to>
                                        <p:strVal val="visible"/>
                                      </p:to>
                                    </p:set>
                                    <p:anim calcmode="lin" valueType="num">
                                      <p:cBhvr>
                                        <p:cTn id="52" dur="500" fill="hold"/>
                                        <p:tgtEl>
                                          <p:spTgt spid="12332"/>
                                        </p:tgtEl>
                                        <p:attrNameLst>
                                          <p:attrName>ppt_w</p:attrName>
                                        </p:attrNameLst>
                                      </p:cBhvr>
                                      <p:tavLst>
                                        <p:tav tm="0">
                                          <p:val>
                                            <p:fltVal val="0"/>
                                          </p:val>
                                        </p:tav>
                                        <p:tav tm="100000">
                                          <p:val>
                                            <p:strVal val="#ppt_w"/>
                                          </p:val>
                                        </p:tav>
                                      </p:tavLst>
                                    </p:anim>
                                    <p:anim calcmode="lin" valueType="num">
                                      <p:cBhvr>
                                        <p:cTn id="53" dur="500" fill="hold"/>
                                        <p:tgtEl>
                                          <p:spTgt spid="12332"/>
                                        </p:tgtEl>
                                        <p:attrNameLst>
                                          <p:attrName>ppt_h</p:attrName>
                                        </p:attrNameLst>
                                      </p:cBhvr>
                                      <p:tavLst>
                                        <p:tav tm="0">
                                          <p:val>
                                            <p:fltVal val="0"/>
                                          </p:val>
                                        </p:tav>
                                        <p:tav tm="100000">
                                          <p:val>
                                            <p:strVal val="#ppt_h"/>
                                          </p:val>
                                        </p:tav>
                                      </p:tavLst>
                                    </p:anim>
                                    <p:animEffect transition="in" filter="fade">
                                      <p:cBhvr>
                                        <p:cTn id="54" dur="500"/>
                                        <p:tgtEl>
                                          <p:spTgt spid="12332"/>
                                        </p:tgtEl>
                                      </p:cBhvr>
                                    </p:animEffect>
                                  </p:childTnLst>
                                </p:cTn>
                              </p:par>
                              <p:par>
                                <p:cTn id="55" presetID="53" presetClass="entr" presetSubtype="16" fill="hold" grpId="0" nodeType="withEffect">
                                  <p:stCondLst>
                                    <p:cond delay="0"/>
                                  </p:stCondLst>
                                  <p:childTnLst>
                                    <p:set>
                                      <p:cBhvr>
                                        <p:cTn id="56" dur="1" fill="hold">
                                          <p:stCondLst>
                                            <p:cond delay="0"/>
                                          </p:stCondLst>
                                        </p:cTn>
                                        <p:tgtEl>
                                          <p:spTgt spid="12333"/>
                                        </p:tgtEl>
                                        <p:attrNameLst>
                                          <p:attrName>style.visibility</p:attrName>
                                        </p:attrNameLst>
                                      </p:cBhvr>
                                      <p:to>
                                        <p:strVal val="visible"/>
                                      </p:to>
                                    </p:set>
                                    <p:anim calcmode="lin" valueType="num">
                                      <p:cBhvr>
                                        <p:cTn id="57" dur="500" fill="hold"/>
                                        <p:tgtEl>
                                          <p:spTgt spid="12333"/>
                                        </p:tgtEl>
                                        <p:attrNameLst>
                                          <p:attrName>ppt_w</p:attrName>
                                        </p:attrNameLst>
                                      </p:cBhvr>
                                      <p:tavLst>
                                        <p:tav tm="0">
                                          <p:val>
                                            <p:fltVal val="0"/>
                                          </p:val>
                                        </p:tav>
                                        <p:tav tm="100000">
                                          <p:val>
                                            <p:strVal val="#ppt_w"/>
                                          </p:val>
                                        </p:tav>
                                      </p:tavLst>
                                    </p:anim>
                                    <p:anim calcmode="lin" valueType="num">
                                      <p:cBhvr>
                                        <p:cTn id="58" dur="500" fill="hold"/>
                                        <p:tgtEl>
                                          <p:spTgt spid="12333"/>
                                        </p:tgtEl>
                                        <p:attrNameLst>
                                          <p:attrName>ppt_h</p:attrName>
                                        </p:attrNameLst>
                                      </p:cBhvr>
                                      <p:tavLst>
                                        <p:tav tm="0">
                                          <p:val>
                                            <p:fltVal val="0"/>
                                          </p:val>
                                        </p:tav>
                                        <p:tav tm="100000">
                                          <p:val>
                                            <p:strVal val="#ppt_h"/>
                                          </p:val>
                                        </p:tav>
                                      </p:tavLst>
                                    </p:anim>
                                    <p:animEffect transition="in" filter="fade">
                                      <p:cBhvr>
                                        <p:cTn id="59" dur="500"/>
                                        <p:tgtEl>
                                          <p:spTgt spid="12333"/>
                                        </p:tgtEl>
                                      </p:cBhvr>
                                    </p:animEffect>
                                  </p:childTnLst>
                                </p:cTn>
                              </p:par>
                              <p:par>
                                <p:cTn id="60" presetID="53" presetClass="entr" presetSubtype="16" fill="hold" grpId="0" nodeType="withEffect">
                                  <p:stCondLst>
                                    <p:cond delay="0"/>
                                  </p:stCondLst>
                                  <p:childTnLst>
                                    <p:set>
                                      <p:cBhvr>
                                        <p:cTn id="61" dur="1" fill="hold">
                                          <p:stCondLst>
                                            <p:cond delay="0"/>
                                          </p:stCondLst>
                                        </p:cTn>
                                        <p:tgtEl>
                                          <p:spTgt spid="12334"/>
                                        </p:tgtEl>
                                        <p:attrNameLst>
                                          <p:attrName>style.visibility</p:attrName>
                                        </p:attrNameLst>
                                      </p:cBhvr>
                                      <p:to>
                                        <p:strVal val="visible"/>
                                      </p:to>
                                    </p:set>
                                    <p:anim calcmode="lin" valueType="num">
                                      <p:cBhvr>
                                        <p:cTn id="62" dur="500" fill="hold"/>
                                        <p:tgtEl>
                                          <p:spTgt spid="12334"/>
                                        </p:tgtEl>
                                        <p:attrNameLst>
                                          <p:attrName>ppt_w</p:attrName>
                                        </p:attrNameLst>
                                      </p:cBhvr>
                                      <p:tavLst>
                                        <p:tav tm="0">
                                          <p:val>
                                            <p:fltVal val="0"/>
                                          </p:val>
                                        </p:tav>
                                        <p:tav tm="100000">
                                          <p:val>
                                            <p:strVal val="#ppt_w"/>
                                          </p:val>
                                        </p:tav>
                                      </p:tavLst>
                                    </p:anim>
                                    <p:anim calcmode="lin" valueType="num">
                                      <p:cBhvr>
                                        <p:cTn id="63" dur="500" fill="hold"/>
                                        <p:tgtEl>
                                          <p:spTgt spid="12334"/>
                                        </p:tgtEl>
                                        <p:attrNameLst>
                                          <p:attrName>ppt_h</p:attrName>
                                        </p:attrNameLst>
                                      </p:cBhvr>
                                      <p:tavLst>
                                        <p:tav tm="0">
                                          <p:val>
                                            <p:fltVal val="0"/>
                                          </p:val>
                                        </p:tav>
                                        <p:tav tm="100000">
                                          <p:val>
                                            <p:strVal val="#ppt_h"/>
                                          </p:val>
                                        </p:tav>
                                      </p:tavLst>
                                    </p:anim>
                                    <p:animEffect transition="in" filter="fade">
                                      <p:cBhvr>
                                        <p:cTn id="64" dur="500"/>
                                        <p:tgtEl>
                                          <p:spTgt spid="12334"/>
                                        </p:tgtEl>
                                      </p:cBhvr>
                                    </p:animEffect>
                                  </p:childTnLst>
                                </p:cTn>
                              </p:par>
                              <p:par>
                                <p:cTn id="65" presetID="53" presetClass="entr" presetSubtype="16" fill="hold" grpId="0" nodeType="withEffect">
                                  <p:stCondLst>
                                    <p:cond delay="0"/>
                                  </p:stCondLst>
                                  <p:childTnLst>
                                    <p:set>
                                      <p:cBhvr>
                                        <p:cTn id="66" dur="1" fill="hold">
                                          <p:stCondLst>
                                            <p:cond delay="0"/>
                                          </p:stCondLst>
                                        </p:cTn>
                                        <p:tgtEl>
                                          <p:spTgt spid="12335"/>
                                        </p:tgtEl>
                                        <p:attrNameLst>
                                          <p:attrName>style.visibility</p:attrName>
                                        </p:attrNameLst>
                                      </p:cBhvr>
                                      <p:to>
                                        <p:strVal val="visible"/>
                                      </p:to>
                                    </p:set>
                                    <p:anim calcmode="lin" valueType="num">
                                      <p:cBhvr>
                                        <p:cTn id="67" dur="500" fill="hold"/>
                                        <p:tgtEl>
                                          <p:spTgt spid="12335"/>
                                        </p:tgtEl>
                                        <p:attrNameLst>
                                          <p:attrName>ppt_w</p:attrName>
                                        </p:attrNameLst>
                                      </p:cBhvr>
                                      <p:tavLst>
                                        <p:tav tm="0">
                                          <p:val>
                                            <p:fltVal val="0"/>
                                          </p:val>
                                        </p:tav>
                                        <p:tav tm="100000">
                                          <p:val>
                                            <p:strVal val="#ppt_w"/>
                                          </p:val>
                                        </p:tav>
                                      </p:tavLst>
                                    </p:anim>
                                    <p:anim calcmode="lin" valueType="num">
                                      <p:cBhvr>
                                        <p:cTn id="68" dur="500" fill="hold"/>
                                        <p:tgtEl>
                                          <p:spTgt spid="12335"/>
                                        </p:tgtEl>
                                        <p:attrNameLst>
                                          <p:attrName>ppt_h</p:attrName>
                                        </p:attrNameLst>
                                      </p:cBhvr>
                                      <p:tavLst>
                                        <p:tav tm="0">
                                          <p:val>
                                            <p:fltVal val="0"/>
                                          </p:val>
                                        </p:tav>
                                        <p:tav tm="100000">
                                          <p:val>
                                            <p:strVal val="#ppt_h"/>
                                          </p:val>
                                        </p:tav>
                                      </p:tavLst>
                                    </p:anim>
                                    <p:animEffect transition="in" filter="fade">
                                      <p:cBhvr>
                                        <p:cTn id="69" dur="500"/>
                                        <p:tgtEl>
                                          <p:spTgt spid="12335"/>
                                        </p:tgtEl>
                                      </p:cBhvr>
                                    </p:animEffect>
                                  </p:childTnLst>
                                </p:cTn>
                              </p:par>
                              <p:par>
                                <p:cTn id="70" presetID="53" presetClass="entr" presetSubtype="16" fill="hold" grpId="0" nodeType="withEffect">
                                  <p:stCondLst>
                                    <p:cond delay="0"/>
                                  </p:stCondLst>
                                  <p:childTnLst>
                                    <p:set>
                                      <p:cBhvr>
                                        <p:cTn id="71" dur="1" fill="hold">
                                          <p:stCondLst>
                                            <p:cond delay="0"/>
                                          </p:stCondLst>
                                        </p:cTn>
                                        <p:tgtEl>
                                          <p:spTgt spid="12336"/>
                                        </p:tgtEl>
                                        <p:attrNameLst>
                                          <p:attrName>style.visibility</p:attrName>
                                        </p:attrNameLst>
                                      </p:cBhvr>
                                      <p:to>
                                        <p:strVal val="visible"/>
                                      </p:to>
                                    </p:set>
                                    <p:anim calcmode="lin" valueType="num">
                                      <p:cBhvr>
                                        <p:cTn id="72" dur="500" fill="hold"/>
                                        <p:tgtEl>
                                          <p:spTgt spid="12336"/>
                                        </p:tgtEl>
                                        <p:attrNameLst>
                                          <p:attrName>ppt_w</p:attrName>
                                        </p:attrNameLst>
                                      </p:cBhvr>
                                      <p:tavLst>
                                        <p:tav tm="0">
                                          <p:val>
                                            <p:fltVal val="0"/>
                                          </p:val>
                                        </p:tav>
                                        <p:tav tm="100000">
                                          <p:val>
                                            <p:strVal val="#ppt_w"/>
                                          </p:val>
                                        </p:tav>
                                      </p:tavLst>
                                    </p:anim>
                                    <p:anim calcmode="lin" valueType="num">
                                      <p:cBhvr>
                                        <p:cTn id="73" dur="500" fill="hold"/>
                                        <p:tgtEl>
                                          <p:spTgt spid="12336"/>
                                        </p:tgtEl>
                                        <p:attrNameLst>
                                          <p:attrName>ppt_h</p:attrName>
                                        </p:attrNameLst>
                                      </p:cBhvr>
                                      <p:tavLst>
                                        <p:tav tm="0">
                                          <p:val>
                                            <p:fltVal val="0"/>
                                          </p:val>
                                        </p:tav>
                                        <p:tav tm="100000">
                                          <p:val>
                                            <p:strVal val="#ppt_h"/>
                                          </p:val>
                                        </p:tav>
                                      </p:tavLst>
                                    </p:anim>
                                    <p:animEffect transition="in" filter="fade">
                                      <p:cBhvr>
                                        <p:cTn id="74" dur="500"/>
                                        <p:tgtEl>
                                          <p:spTgt spid="12336"/>
                                        </p:tgtEl>
                                      </p:cBhvr>
                                    </p:animEffect>
                                  </p:childTnLst>
                                </p:cTn>
                              </p:par>
                              <p:par>
                                <p:cTn id="75" presetID="53" presetClass="entr" presetSubtype="16" fill="hold" nodeType="withEffect">
                                  <p:stCondLst>
                                    <p:cond delay="0"/>
                                  </p:stCondLst>
                                  <p:childTnLst>
                                    <p:set>
                                      <p:cBhvr>
                                        <p:cTn id="76" dur="1" fill="hold">
                                          <p:stCondLst>
                                            <p:cond delay="0"/>
                                          </p:stCondLst>
                                        </p:cTn>
                                        <p:tgtEl>
                                          <p:spTgt spid="3"/>
                                        </p:tgtEl>
                                        <p:attrNameLst>
                                          <p:attrName>style.visibility</p:attrName>
                                        </p:attrNameLst>
                                      </p:cBhvr>
                                      <p:to>
                                        <p:strVal val="visible"/>
                                      </p:to>
                                    </p:set>
                                    <p:anim calcmode="lin" valueType="num">
                                      <p:cBhvr>
                                        <p:cTn id="77" dur="500" fill="hold"/>
                                        <p:tgtEl>
                                          <p:spTgt spid="3"/>
                                        </p:tgtEl>
                                        <p:attrNameLst>
                                          <p:attrName>ppt_w</p:attrName>
                                        </p:attrNameLst>
                                      </p:cBhvr>
                                      <p:tavLst>
                                        <p:tav tm="0">
                                          <p:val>
                                            <p:fltVal val="0"/>
                                          </p:val>
                                        </p:tav>
                                        <p:tav tm="100000">
                                          <p:val>
                                            <p:strVal val="#ppt_w"/>
                                          </p:val>
                                        </p:tav>
                                      </p:tavLst>
                                    </p:anim>
                                    <p:anim calcmode="lin" valueType="num">
                                      <p:cBhvr>
                                        <p:cTn id="78" dur="500" fill="hold"/>
                                        <p:tgtEl>
                                          <p:spTgt spid="3"/>
                                        </p:tgtEl>
                                        <p:attrNameLst>
                                          <p:attrName>ppt_h</p:attrName>
                                        </p:attrNameLst>
                                      </p:cBhvr>
                                      <p:tavLst>
                                        <p:tav tm="0">
                                          <p:val>
                                            <p:fltVal val="0"/>
                                          </p:val>
                                        </p:tav>
                                        <p:tav tm="100000">
                                          <p:val>
                                            <p:strVal val="#ppt_h"/>
                                          </p:val>
                                        </p:tav>
                                      </p:tavLst>
                                    </p:anim>
                                    <p:animEffect transition="in" filter="fade">
                                      <p:cBhvr>
                                        <p:cTn id="79" dur="500"/>
                                        <p:tgtEl>
                                          <p:spTgt spid="3"/>
                                        </p:tgtEl>
                                      </p:cBhvr>
                                    </p:animEffect>
                                  </p:childTnLst>
                                </p:cTn>
                              </p:par>
                              <p:par>
                                <p:cTn id="80" presetID="53" presetClass="entr" presetSubtype="16" fill="hold" grpId="0" nodeType="withEffect">
                                  <p:stCondLst>
                                    <p:cond delay="0"/>
                                  </p:stCondLst>
                                  <p:childTnLst>
                                    <p:set>
                                      <p:cBhvr>
                                        <p:cTn id="81" dur="1" fill="hold">
                                          <p:stCondLst>
                                            <p:cond delay="0"/>
                                          </p:stCondLst>
                                        </p:cTn>
                                        <p:tgtEl>
                                          <p:spTgt spid="12340"/>
                                        </p:tgtEl>
                                        <p:attrNameLst>
                                          <p:attrName>style.visibility</p:attrName>
                                        </p:attrNameLst>
                                      </p:cBhvr>
                                      <p:to>
                                        <p:strVal val="visible"/>
                                      </p:to>
                                    </p:set>
                                    <p:anim calcmode="lin" valueType="num">
                                      <p:cBhvr>
                                        <p:cTn id="82" dur="500" fill="hold"/>
                                        <p:tgtEl>
                                          <p:spTgt spid="12340"/>
                                        </p:tgtEl>
                                        <p:attrNameLst>
                                          <p:attrName>ppt_w</p:attrName>
                                        </p:attrNameLst>
                                      </p:cBhvr>
                                      <p:tavLst>
                                        <p:tav tm="0">
                                          <p:val>
                                            <p:fltVal val="0"/>
                                          </p:val>
                                        </p:tav>
                                        <p:tav tm="100000">
                                          <p:val>
                                            <p:strVal val="#ppt_w"/>
                                          </p:val>
                                        </p:tav>
                                      </p:tavLst>
                                    </p:anim>
                                    <p:anim calcmode="lin" valueType="num">
                                      <p:cBhvr>
                                        <p:cTn id="83" dur="500" fill="hold"/>
                                        <p:tgtEl>
                                          <p:spTgt spid="12340"/>
                                        </p:tgtEl>
                                        <p:attrNameLst>
                                          <p:attrName>ppt_h</p:attrName>
                                        </p:attrNameLst>
                                      </p:cBhvr>
                                      <p:tavLst>
                                        <p:tav tm="0">
                                          <p:val>
                                            <p:fltVal val="0"/>
                                          </p:val>
                                        </p:tav>
                                        <p:tav tm="100000">
                                          <p:val>
                                            <p:strVal val="#ppt_h"/>
                                          </p:val>
                                        </p:tav>
                                      </p:tavLst>
                                    </p:anim>
                                    <p:animEffect transition="in" filter="fade">
                                      <p:cBhvr>
                                        <p:cTn id="84" dur="500"/>
                                        <p:tgtEl>
                                          <p:spTgt spid="12340"/>
                                        </p:tgtEl>
                                      </p:cBhvr>
                                    </p:animEffect>
                                  </p:childTnLst>
                                </p:cTn>
                              </p:par>
                              <p:par>
                                <p:cTn id="85" presetID="53" presetClass="entr" presetSubtype="16" fill="hold" grpId="0" nodeType="withEffect">
                                  <p:stCondLst>
                                    <p:cond delay="0"/>
                                  </p:stCondLst>
                                  <p:childTnLst>
                                    <p:set>
                                      <p:cBhvr>
                                        <p:cTn id="86" dur="1" fill="hold">
                                          <p:stCondLst>
                                            <p:cond delay="0"/>
                                          </p:stCondLst>
                                        </p:cTn>
                                        <p:tgtEl>
                                          <p:spTgt spid="12341"/>
                                        </p:tgtEl>
                                        <p:attrNameLst>
                                          <p:attrName>style.visibility</p:attrName>
                                        </p:attrNameLst>
                                      </p:cBhvr>
                                      <p:to>
                                        <p:strVal val="visible"/>
                                      </p:to>
                                    </p:set>
                                    <p:anim calcmode="lin" valueType="num">
                                      <p:cBhvr>
                                        <p:cTn id="87" dur="500" fill="hold"/>
                                        <p:tgtEl>
                                          <p:spTgt spid="12341"/>
                                        </p:tgtEl>
                                        <p:attrNameLst>
                                          <p:attrName>ppt_w</p:attrName>
                                        </p:attrNameLst>
                                      </p:cBhvr>
                                      <p:tavLst>
                                        <p:tav tm="0">
                                          <p:val>
                                            <p:fltVal val="0"/>
                                          </p:val>
                                        </p:tav>
                                        <p:tav tm="100000">
                                          <p:val>
                                            <p:strVal val="#ppt_w"/>
                                          </p:val>
                                        </p:tav>
                                      </p:tavLst>
                                    </p:anim>
                                    <p:anim calcmode="lin" valueType="num">
                                      <p:cBhvr>
                                        <p:cTn id="88" dur="500" fill="hold"/>
                                        <p:tgtEl>
                                          <p:spTgt spid="12341"/>
                                        </p:tgtEl>
                                        <p:attrNameLst>
                                          <p:attrName>ppt_h</p:attrName>
                                        </p:attrNameLst>
                                      </p:cBhvr>
                                      <p:tavLst>
                                        <p:tav tm="0">
                                          <p:val>
                                            <p:fltVal val="0"/>
                                          </p:val>
                                        </p:tav>
                                        <p:tav tm="100000">
                                          <p:val>
                                            <p:strVal val="#ppt_h"/>
                                          </p:val>
                                        </p:tav>
                                      </p:tavLst>
                                    </p:anim>
                                    <p:animEffect transition="in" filter="fade">
                                      <p:cBhvr>
                                        <p:cTn id="89" dur="500"/>
                                        <p:tgtEl>
                                          <p:spTgt spid="12341"/>
                                        </p:tgtEl>
                                      </p:cBhvr>
                                    </p:animEffect>
                                  </p:childTnLst>
                                </p:cTn>
                              </p:par>
                              <p:par>
                                <p:cTn id="90" presetID="53" presetClass="entr" presetSubtype="16" fill="hold" grpId="0" nodeType="withEffect">
                                  <p:stCondLst>
                                    <p:cond delay="0"/>
                                  </p:stCondLst>
                                  <p:childTnLst>
                                    <p:set>
                                      <p:cBhvr>
                                        <p:cTn id="91" dur="1" fill="hold">
                                          <p:stCondLst>
                                            <p:cond delay="0"/>
                                          </p:stCondLst>
                                        </p:cTn>
                                        <p:tgtEl>
                                          <p:spTgt spid="12342"/>
                                        </p:tgtEl>
                                        <p:attrNameLst>
                                          <p:attrName>style.visibility</p:attrName>
                                        </p:attrNameLst>
                                      </p:cBhvr>
                                      <p:to>
                                        <p:strVal val="visible"/>
                                      </p:to>
                                    </p:set>
                                    <p:anim calcmode="lin" valueType="num">
                                      <p:cBhvr>
                                        <p:cTn id="92" dur="500" fill="hold"/>
                                        <p:tgtEl>
                                          <p:spTgt spid="12342"/>
                                        </p:tgtEl>
                                        <p:attrNameLst>
                                          <p:attrName>ppt_w</p:attrName>
                                        </p:attrNameLst>
                                      </p:cBhvr>
                                      <p:tavLst>
                                        <p:tav tm="0">
                                          <p:val>
                                            <p:fltVal val="0"/>
                                          </p:val>
                                        </p:tav>
                                        <p:tav tm="100000">
                                          <p:val>
                                            <p:strVal val="#ppt_w"/>
                                          </p:val>
                                        </p:tav>
                                      </p:tavLst>
                                    </p:anim>
                                    <p:anim calcmode="lin" valueType="num">
                                      <p:cBhvr>
                                        <p:cTn id="93" dur="500" fill="hold"/>
                                        <p:tgtEl>
                                          <p:spTgt spid="12342"/>
                                        </p:tgtEl>
                                        <p:attrNameLst>
                                          <p:attrName>ppt_h</p:attrName>
                                        </p:attrNameLst>
                                      </p:cBhvr>
                                      <p:tavLst>
                                        <p:tav tm="0">
                                          <p:val>
                                            <p:fltVal val="0"/>
                                          </p:val>
                                        </p:tav>
                                        <p:tav tm="100000">
                                          <p:val>
                                            <p:strVal val="#ppt_h"/>
                                          </p:val>
                                        </p:tav>
                                      </p:tavLst>
                                    </p:anim>
                                    <p:animEffect transition="in" filter="fade">
                                      <p:cBhvr>
                                        <p:cTn id="94" dur="500"/>
                                        <p:tgtEl>
                                          <p:spTgt spid="12342"/>
                                        </p:tgtEl>
                                      </p:cBhvr>
                                    </p:animEffect>
                                  </p:childTnLst>
                                </p:cTn>
                              </p:par>
                              <p:par>
                                <p:cTn id="95" presetID="53" presetClass="entr" presetSubtype="16" fill="hold" grpId="0" nodeType="withEffect">
                                  <p:stCondLst>
                                    <p:cond delay="0"/>
                                  </p:stCondLst>
                                  <p:childTnLst>
                                    <p:set>
                                      <p:cBhvr>
                                        <p:cTn id="96" dur="1" fill="hold">
                                          <p:stCondLst>
                                            <p:cond delay="0"/>
                                          </p:stCondLst>
                                        </p:cTn>
                                        <p:tgtEl>
                                          <p:spTgt spid="12343"/>
                                        </p:tgtEl>
                                        <p:attrNameLst>
                                          <p:attrName>style.visibility</p:attrName>
                                        </p:attrNameLst>
                                      </p:cBhvr>
                                      <p:to>
                                        <p:strVal val="visible"/>
                                      </p:to>
                                    </p:set>
                                    <p:anim calcmode="lin" valueType="num">
                                      <p:cBhvr>
                                        <p:cTn id="97" dur="500" fill="hold"/>
                                        <p:tgtEl>
                                          <p:spTgt spid="12343"/>
                                        </p:tgtEl>
                                        <p:attrNameLst>
                                          <p:attrName>ppt_w</p:attrName>
                                        </p:attrNameLst>
                                      </p:cBhvr>
                                      <p:tavLst>
                                        <p:tav tm="0">
                                          <p:val>
                                            <p:fltVal val="0"/>
                                          </p:val>
                                        </p:tav>
                                        <p:tav tm="100000">
                                          <p:val>
                                            <p:strVal val="#ppt_w"/>
                                          </p:val>
                                        </p:tav>
                                      </p:tavLst>
                                    </p:anim>
                                    <p:anim calcmode="lin" valueType="num">
                                      <p:cBhvr>
                                        <p:cTn id="98" dur="500" fill="hold"/>
                                        <p:tgtEl>
                                          <p:spTgt spid="12343"/>
                                        </p:tgtEl>
                                        <p:attrNameLst>
                                          <p:attrName>ppt_h</p:attrName>
                                        </p:attrNameLst>
                                      </p:cBhvr>
                                      <p:tavLst>
                                        <p:tav tm="0">
                                          <p:val>
                                            <p:fltVal val="0"/>
                                          </p:val>
                                        </p:tav>
                                        <p:tav tm="100000">
                                          <p:val>
                                            <p:strVal val="#ppt_h"/>
                                          </p:val>
                                        </p:tav>
                                      </p:tavLst>
                                    </p:anim>
                                    <p:animEffect transition="in" filter="fade">
                                      <p:cBhvr>
                                        <p:cTn id="99" dur="500"/>
                                        <p:tgtEl>
                                          <p:spTgt spid="12343"/>
                                        </p:tgtEl>
                                      </p:cBhvr>
                                    </p:animEffect>
                                  </p:childTnLst>
                                </p:cTn>
                              </p:par>
                              <p:par>
                                <p:cTn id="100" presetID="53" presetClass="entr" presetSubtype="16" fill="hold" grpId="0" nodeType="withEffect">
                                  <p:stCondLst>
                                    <p:cond delay="0"/>
                                  </p:stCondLst>
                                  <p:childTnLst>
                                    <p:set>
                                      <p:cBhvr>
                                        <p:cTn id="101" dur="1" fill="hold">
                                          <p:stCondLst>
                                            <p:cond delay="0"/>
                                          </p:stCondLst>
                                        </p:cTn>
                                        <p:tgtEl>
                                          <p:spTgt spid="12344"/>
                                        </p:tgtEl>
                                        <p:attrNameLst>
                                          <p:attrName>style.visibility</p:attrName>
                                        </p:attrNameLst>
                                      </p:cBhvr>
                                      <p:to>
                                        <p:strVal val="visible"/>
                                      </p:to>
                                    </p:set>
                                    <p:anim calcmode="lin" valueType="num">
                                      <p:cBhvr>
                                        <p:cTn id="102" dur="500" fill="hold"/>
                                        <p:tgtEl>
                                          <p:spTgt spid="12344"/>
                                        </p:tgtEl>
                                        <p:attrNameLst>
                                          <p:attrName>ppt_w</p:attrName>
                                        </p:attrNameLst>
                                      </p:cBhvr>
                                      <p:tavLst>
                                        <p:tav tm="0">
                                          <p:val>
                                            <p:fltVal val="0"/>
                                          </p:val>
                                        </p:tav>
                                        <p:tav tm="100000">
                                          <p:val>
                                            <p:strVal val="#ppt_w"/>
                                          </p:val>
                                        </p:tav>
                                      </p:tavLst>
                                    </p:anim>
                                    <p:anim calcmode="lin" valueType="num">
                                      <p:cBhvr>
                                        <p:cTn id="103" dur="500" fill="hold"/>
                                        <p:tgtEl>
                                          <p:spTgt spid="12344"/>
                                        </p:tgtEl>
                                        <p:attrNameLst>
                                          <p:attrName>ppt_h</p:attrName>
                                        </p:attrNameLst>
                                      </p:cBhvr>
                                      <p:tavLst>
                                        <p:tav tm="0">
                                          <p:val>
                                            <p:fltVal val="0"/>
                                          </p:val>
                                        </p:tav>
                                        <p:tav tm="100000">
                                          <p:val>
                                            <p:strVal val="#ppt_h"/>
                                          </p:val>
                                        </p:tav>
                                      </p:tavLst>
                                    </p:anim>
                                    <p:animEffect transition="in" filter="fade">
                                      <p:cBhvr>
                                        <p:cTn id="104" dur="500"/>
                                        <p:tgtEl>
                                          <p:spTgt spid="12344"/>
                                        </p:tgtEl>
                                      </p:cBhvr>
                                    </p:animEffect>
                                  </p:childTnLst>
                                </p:cTn>
                              </p:par>
                              <p:par>
                                <p:cTn id="105" presetID="53" presetClass="entr" presetSubtype="16" fill="hold" grpId="0" nodeType="withEffect">
                                  <p:stCondLst>
                                    <p:cond delay="0"/>
                                  </p:stCondLst>
                                  <p:childTnLst>
                                    <p:set>
                                      <p:cBhvr>
                                        <p:cTn id="106" dur="1" fill="hold">
                                          <p:stCondLst>
                                            <p:cond delay="0"/>
                                          </p:stCondLst>
                                        </p:cTn>
                                        <p:tgtEl>
                                          <p:spTgt spid="12345"/>
                                        </p:tgtEl>
                                        <p:attrNameLst>
                                          <p:attrName>style.visibility</p:attrName>
                                        </p:attrNameLst>
                                      </p:cBhvr>
                                      <p:to>
                                        <p:strVal val="visible"/>
                                      </p:to>
                                    </p:set>
                                    <p:anim calcmode="lin" valueType="num">
                                      <p:cBhvr>
                                        <p:cTn id="107" dur="500" fill="hold"/>
                                        <p:tgtEl>
                                          <p:spTgt spid="12345"/>
                                        </p:tgtEl>
                                        <p:attrNameLst>
                                          <p:attrName>ppt_w</p:attrName>
                                        </p:attrNameLst>
                                      </p:cBhvr>
                                      <p:tavLst>
                                        <p:tav tm="0">
                                          <p:val>
                                            <p:fltVal val="0"/>
                                          </p:val>
                                        </p:tav>
                                        <p:tav tm="100000">
                                          <p:val>
                                            <p:strVal val="#ppt_w"/>
                                          </p:val>
                                        </p:tav>
                                      </p:tavLst>
                                    </p:anim>
                                    <p:anim calcmode="lin" valueType="num">
                                      <p:cBhvr>
                                        <p:cTn id="108" dur="500" fill="hold"/>
                                        <p:tgtEl>
                                          <p:spTgt spid="12345"/>
                                        </p:tgtEl>
                                        <p:attrNameLst>
                                          <p:attrName>ppt_h</p:attrName>
                                        </p:attrNameLst>
                                      </p:cBhvr>
                                      <p:tavLst>
                                        <p:tav tm="0">
                                          <p:val>
                                            <p:fltVal val="0"/>
                                          </p:val>
                                        </p:tav>
                                        <p:tav tm="100000">
                                          <p:val>
                                            <p:strVal val="#ppt_h"/>
                                          </p:val>
                                        </p:tav>
                                      </p:tavLst>
                                    </p:anim>
                                    <p:animEffect transition="in" filter="fade">
                                      <p:cBhvr>
                                        <p:cTn id="109" dur="500"/>
                                        <p:tgtEl>
                                          <p:spTgt spid="12345"/>
                                        </p:tgtEl>
                                      </p:cBhvr>
                                    </p:animEffect>
                                  </p:childTnLst>
                                </p:cTn>
                              </p:par>
                              <p:par>
                                <p:cTn id="110" presetID="53" presetClass="entr" presetSubtype="16" fill="hold" grpId="0" nodeType="withEffect">
                                  <p:stCondLst>
                                    <p:cond delay="0"/>
                                  </p:stCondLst>
                                  <p:childTnLst>
                                    <p:set>
                                      <p:cBhvr>
                                        <p:cTn id="111" dur="1" fill="hold">
                                          <p:stCondLst>
                                            <p:cond delay="0"/>
                                          </p:stCondLst>
                                        </p:cTn>
                                        <p:tgtEl>
                                          <p:spTgt spid="12346"/>
                                        </p:tgtEl>
                                        <p:attrNameLst>
                                          <p:attrName>style.visibility</p:attrName>
                                        </p:attrNameLst>
                                      </p:cBhvr>
                                      <p:to>
                                        <p:strVal val="visible"/>
                                      </p:to>
                                    </p:set>
                                    <p:anim calcmode="lin" valueType="num">
                                      <p:cBhvr>
                                        <p:cTn id="112" dur="500" fill="hold"/>
                                        <p:tgtEl>
                                          <p:spTgt spid="12346"/>
                                        </p:tgtEl>
                                        <p:attrNameLst>
                                          <p:attrName>ppt_w</p:attrName>
                                        </p:attrNameLst>
                                      </p:cBhvr>
                                      <p:tavLst>
                                        <p:tav tm="0">
                                          <p:val>
                                            <p:fltVal val="0"/>
                                          </p:val>
                                        </p:tav>
                                        <p:tav tm="100000">
                                          <p:val>
                                            <p:strVal val="#ppt_w"/>
                                          </p:val>
                                        </p:tav>
                                      </p:tavLst>
                                    </p:anim>
                                    <p:anim calcmode="lin" valueType="num">
                                      <p:cBhvr>
                                        <p:cTn id="113" dur="500" fill="hold"/>
                                        <p:tgtEl>
                                          <p:spTgt spid="12346"/>
                                        </p:tgtEl>
                                        <p:attrNameLst>
                                          <p:attrName>ppt_h</p:attrName>
                                        </p:attrNameLst>
                                      </p:cBhvr>
                                      <p:tavLst>
                                        <p:tav tm="0">
                                          <p:val>
                                            <p:fltVal val="0"/>
                                          </p:val>
                                        </p:tav>
                                        <p:tav tm="100000">
                                          <p:val>
                                            <p:strVal val="#ppt_h"/>
                                          </p:val>
                                        </p:tav>
                                      </p:tavLst>
                                    </p:anim>
                                    <p:animEffect transition="in" filter="fade">
                                      <p:cBhvr>
                                        <p:cTn id="114" dur="500"/>
                                        <p:tgtEl>
                                          <p:spTgt spid="12346"/>
                                        </p:tgtEl>
                                      </p:cBhvr>
                                    </p:animEffect>
                                  </p:childTnLst>
                                </p:cTn>
                              </p:par>
                              <p:par>
                                <p:cTn id="115" presetID="53" presetClass="entr" presetSubtype="16" fill="hold" grpId="0" nodeType="withEffect">
                                  <p:stCondLst>
                                    <p:cond delay="0"/>
                                  </p:stCondLst>
                                  <p:childTnLst>
                                    <p:set>
                                      <p:cBhvr>
                                        <p:cTn id="116" dur="1" fill="hold">
                                          <p:stCondLst>
                                            <p:cond delay="0"/>
                                          </p:stCondLst>
                                        </p:cTn>
                                        <p:tgtEl>
                                          <p:spTgt spid="12347"/>
                                        </p:tgtEl>
                                        <p:attrNameLst>
                                          <p:attrName>style.visibility</p:attrName>
                                        </p:attrNameLst>
                                      </p:cBhvr>
                                      <p:to>
                                        <p:strVal val="visible"/>
                                      </p:to>
                                    </p:set>
                                    <p:anim calcmode="lin" valueType="num">
                                      <p:cBhvr>
                                        <p:cTn id="117" dur="500" fill="hold"/>
                                        <p:tgtEl>
                                          <p:spTgt spid="12347"/>
                                        </p:tgtEl>
                                        <p:attrNameLst>
                                          <p:attrName>ppt_w</p:attrName>
                                        </p:attrNameLst>
                                      </p:cBhvr>
                                      <p:tavLst>
                                        <p:tav tm="0">
                                          <p:val>
                                            <p:fltVal val="0"/>
                                          </p:val>
                                        </p:tav>
                                        <p:tav tm="100000">
                                          <p:val>
                                            <p:strVal val="#ppt_w"/>
                                          </p:val>
                                        </p:tav>
                                      </p:tavLst>
                                    </p:anim>
                                    <p:anim calcmode="lin" valueType="num">
                                      <p:cBhvr>
                                        <p:cTn id="118" dur="500" fill="hold"/>
                                        <p:tgtEl>
                                          <p:spTgt spid="12347"/>
                                        </p:tgtEl>
                                        <p:attrNameLst>
                                          <p:attrName>ppt_h</p:attrName>
                                        </p:attrNameLst>
                                      </p:cBhvr>
                                      <p:tavLst>
                                        <p:tav tm="0">
                                          <p:val>
                                            <p:fltVal val="0"/>
                                          </p:val>
                                        </p:tav>
                                        <p:tav tm="100000">
                                          <p:val>
                                            <p:strVal val="#ppt_h"/>
                                          </p:val>
                                        </p:tav>
                                      </p:tavLst>
                                    </p:anim>
                                    <p:animEffect transition="in" filter="fade">
                                      <p:cBhvr>
                                        <p:cTn id="119" dur="500"/>
                                        <p:tgtEl>
                                          <p:spTgt spid="12347"/>
                                        </p:tgtEl>
                                      </p:cBhvr>
                                    </p:animEffect>
                                  </p:childTnLst>
                                </p:cTn>
                              </p:par>
                              <p:par>
                                <p:cTn id="120" presetID="53" presetClass="entr" presetSubtype="16" fill="hold" grpId="0" nodeType="withEffect">
                                  <p:stCondLst>
                                    <p:cond delay="0"/>
                                  </p:stCondLst>
                                  <p:childTnLst>
                                    <p:set>
                                      <p:cBhvr>
                                        <p:cTn id="121" dur="1" fill="hold">
                                          <p:stCondLst>
                                            <p:cond delay="0"/>
                                          </p:stCondLst>
                                        </p:cTn>
                                        <p:tgtEl>
                                          <p:spTgt spid="12348"/>
                                        </p:tgtEl>
                                        <p:attrNameLst>
                                          <p:attrName>style.visibility</p:attrName>
                                        </p:attrNameLst>
                                      </p:cBhvr>
                                      <p:to>
                                        <p:strVal val="visible"/>
                                      </p:to>
                                    </p:set>
                                    <p:anim calcmode="lin" valueType="num">
                                      <p:cBhvr>
                                        <p:cTn id="122" dur="500" fill="hold"/>
                                        <p:tgtEl>
                                          <p:spTgt spid="12348"/>
                                        </p:tgtEl>
                                        <p:attrNameLst>
                                          <p:attrName>ppt_w</p:attrName>
                                        </p:attrNameLst>
                                      </p:cBhvr>
                                      <p:tavLst>
                                        <p:tav tm="0">
                                          <p:val>
                                            <p:fltVal val="0"/>
                                          </p:val>
                                        </p:tav>
                                        <p:tav tm="100000">
                                          <p:val>
                                            <p:strVal val="#ppt_w"/>
                                          </p:val>
                                        </p:tav>
                                      </p:tavLst>
                                    </p:anim>
                                    <p:anim calcmode="lin" valueType="num">
                                      <p:cBhvr>
                                        <p:cTn id="123" dur="500" fill="hold"/>
                                        <p:tgtEl>
                                          <p:spTgt spid="12348"/>
                                        </p:tgtEl>
                                        <p:attrNameLst>
                                          <p:attrName>ppt_h</p:attrName>
                                        </p:attrNameLst>
                                      </p:cBhvr>
                                      <p:tavLst>
                                        <p:tav tm="0">
                                          <p:val>
                                            <p:fltVal val="0"/>
                                          </p:val>
                                        </p:tav>
                                        <p:tav tm="100000">
                                          <p:val>
                                            <p:strVal val="#ppt_h"/>
                                          </p:val>
                                        </p:tav>
                                      </p:tavLst>
                                    </p:anim>
                                    <p:animEffect transition="in" filter="fade">
                                      <p:cBhvr>
                                        <p:cTn id="124" dur="500"/>
                                        <p:tgtEl>
                                          <p:spTgt spid="12348"/>
                                        </p:tgtEl>
                                      </p:cBhvr>
                                    </p:animEffect>
                                  </p:childTnLst>
                                </p:cTn>
                              </p:par>
                              <p:par>
                                <p:cTn id="125" presetID="53" presetClass="entr" presetSubtype="16" fill="hold" grpId="0" nodeType="withEffect">
                                  <p:stCondLst>
                                    <p:cond delay="0"/>
                                  </p:stCondLst>
                                  <p:childTnLst>
                                    <p:set>
                                      <p:cBhvr>
                                        <p:cTn id="126" dur="1" fill="hold">
                                          <p:stCondLst>
                                            <p:cond delay="0"/>
                                          </p:stCondLst>
                                        </p:cTn>
                                        <p:tgtEl>
                                          <p:spTgt spid="12351"/>
                                        </p:tgtEl>
                                        <p:attrNameLst>
                                          <p:attrName>style.visibility</p:attrName>
                                        </p:attrNameLst>
                                      </p:cBhvr>
                                      <p:to>
                                        <p:strVal val="visible"/>
                                      </p:to>
                                    </p:set>
                                    <p:anim calcmode="lin" valueType="num">
                                      <p:cBhvr>
                                        <p:cTn id="127" dur="500" fill="hold"/>
                                        <p:tgtEl>
                                          <p:spTgt spid="12351"/>
                                        </p:tgtEl>
                                        <p:attrNameLst>
                                          <p:attrName>ppt_w</p:attrName>
                                        </p:attrNameLst>
                                      </p:cBhvr>
                                      <p:tavLst>
                                        <p:tav tm="0">
                                          <p:val>
                                            <p:fltVal val="0"/>
                                          </p:val>
                                        </p:tav>
                                        <p:tav tm="100000">
                                          <p:val>
                                            <p:strVal val="#ppt_w"/>
                                          </p:val>
                                        </p:tav>
                                      </p:tavLst>
                                    </p:anim>
                                    <p:anim calcmode="lin" valueType="num">
                                      <p:cBhvr>
                                        <p:cTn id="128" dur="500" fill="hold"/>
                                        <p:tgtEl>
                                          <p:spTgt spid="12351"/>
                                        </p:tgtEl>
                                        <p:attrNameLst>
                                          <p:attrName>ppt_h</p:attrName>
                                        </p:attrNameLst>
                                      </p:cBhvr>
                                      <p:tavLst>
                                        <p:tav tm="0">
                                          <p:val>
                                            <p:fltVal val="0"/>
                                          </p:val>
                                        </p:tav>
                                        <p:tav tm="100000">
                                          <p:val>
                                            <p:strVal val="#ppt_h"/>
                                          </p:val>
                                        </p:tav>
                                      </p:tavLst>
                                    </p:anim>
                                    <p:animEffect transition="in" filter="fade">
                                      <p:cBhvr>
                                        <p:cTn id="129" dur="500"/>
                                        <p:tgtEl>
                                          <p:spTgt spid="12351"/>
                                        </p:tgtEl>
                                      </p:cBhvr>
                                    </p:animEffect>
                                  </p:childTnLst>
                                </p:cTn>
                              </p:par>
                              <p:par>
                                <p:cTn id="130" presetID="53" presetClass="entr" presetSubtype="16" fill="hold" grpId="0" nodeType="withEffect">
                                  <p:stCondLst>
                                    <p:cond delay="0"/>
                                  </p:stCondLst>
                                  <p:childTnLst>
                                    <p:set>
                                      <p:cBhvr>
                                        <p:cTn id="131" dur="1" fill="hold">
                                          <p:stCondLst>
                                            <p:cond delay="0"/>
                                          </p:stCondLst>
                                        </p:cTn>
                                        <p:tgtEl>
                                          <p:spTgt spid="12352"/>
                                        </p:tgtEl>
                                        <p:attrNameLst>
                                          <p:attrName>style.visibility</p:attrName>
                                        </p:attrNameLst>
                                      </p:cBhvr>
                                      <p:to>
                                        <p:strVal val="visible"/>
                                      </p:to>
                                    </p:set>
                                    <p:anim calcmode="lin" valueType="num">
                                      <p:cBhvr>
                                        <p:cTn id="132" dur="500" fill="hold"/>
                                        <p:tgtEl>
                                          <p:spTgt spid="12352"/>
                                        </p:tgtEl>
                                        <p:attrNameLst>
                                          <p:attrName>ppt_w</p:attrName>
                                        </p:attrNameLst>
                                      </p:cBhvr>
                                      <p:tavLst>
                                        <p:tav tm="0">
                                          <p:val>
                                            <p:fltVal val="0"/>
                                          </p:val>
                                        </p:tav>
                                        <p:tav tm="100000">
                                          <p:val>
                                            <p:strVal val="#ppt_w"/>
                                          </p:val>
                                        </p:tav>
                                      </p:tavLst>
                                    </p:anim>
                                    <p:anim calcmode="lin" valueType="num">
                                      <p:cBhvr>
                                        <p:cTn id="133" dur="500" fill="hold"/>
                                        <p:tgtEl>
                                          <p:spTgt spid="12352"/>
                                        </p:tgtEl>
                                        <p:attrNameLst>
                                          <p:attrName>ppt_h</p:attrName>
                                        </p:attrNameLst>
                                      </p:cBhvr>
                                      <p:tavLst>
                                        <p:tav tm="0">
                                          <p:val>
                                            <p:fltVal val="0"/>
                                          </p:val>
                                        </p:tav>
                                        <p:tav tm="100000">
                                          <p:val>
                                            <p:strVal val="#ppt_h"/>
                                          </p:val>
                                        </p:tav>
                                      </p:tavLst>
                                    </p:anim>
                                    <p:animEffect transition="in" filter="fade">
                                      <p:cBhvr>
                                        <p:cTn id="134" dur="500"/>
                                        <p:tgtEl>
                                          <p:spTgt spid="12352"/>
                                        </p:tgtEl>
                                      </p:cBhvr>
                                    </p:animEffect>
                                  </p:childTnLst>
                                </p:cTn>
                              </p:par>
                              <p:par>
                                <p:cTn id="135" presetID="53" presetClass="entr" presetSubtype="16" fill="hold" grpId="0" nodeType="withEffect">
                                  <p:stCondLst>
                                    <p:cond delay="0"/>
                                  </p:stCondLst>
                                  <p:childTnLst>
                                    <p:set>
                                      <p:cBhvr>
                                        <p:cTn id="136" dur="1" fill="hold">
                                          <p:stCondLst>
                                            <p:cond delay="0"/>
                                          </p:stCondLst>
                                        </p:cTn>
                                        <p:tgtEl>
                                          <p:spTgt spid="12353"/>
                                        </p:tgtEl>
                                        <p:attrNameLst>
                                          <p:attrName>style.visibility</p:attrName>
                                        </p:attrNameLst>
                                      </p:cBhvr>
                                      <p:to>
                                        <p:strVal val="visible"/>
                                      </p:to>
                                    </p:set>
                                    <p:anim calcmode="lin" valueType="num">
                                      <p:cBhvr>
                                        <p:cTn id="137" dur="500" fill="hold"/>
                                        <p:tgtEl>
                                          <p:spTgt spid="12353"/>
                                        </p:tgtEl>
                                        <p:attrNameLst>
                                          <p:attrName>ppt_w</p:attrName>
                                        </p:attrNameLst>
                                      </p:cBhvr>
                                      <p:tavLst>
                                        <p:tav tm="0">
                                          <p:val>
                                            <p:fltVal val="0"/>
                                          </p:val>
                                        </p:tav>
                                        <p:tav tm="100000">
                                          <p:val>
                                            <p:strVal val="#ppt_w"/>
                                          </p:val>
                                        </p:tav>
                                      </p:tavLst>
                                    </p:anim>
                                    <p:anim calcmode="lin" valueType="num">
                                      <p:cBhvr>
                                        <p:cTn id="138" dur="500" fill="hold"/>
                                        <p:tgtEl>
                                          <p:spTgt spid="12353"/>
                                        </p:tgtEl>
                                        <p:attrNameLst>
                                          <p:attrName>ppt_h</p:attrName>
                                        </p:attrNameLst>
                                      </p:cBhvr>
                                      <p:tavLst>
                                        <p:tav tm="0">
                                          <p:val>
                                            <p:fltVal val="0"/>
                                          </p:val>
                                        </p:tav>
                                        <p:tav tm="100000">
                                          <p:val>
                                            <p:strVal val="#ppt_h"/>
                                          </p:val>
                                        </p:tav>
                                      </p:tavLst>
                                    </p:anim>
                                    <p:animEffect transition="in" filter="fade">
                                      <p:cBhvr>
                                        <p:cTn id="139" dur="500"/>
                                        <p:tgtEl>
                                          <p:spTgt spid="12353"/>
                                        </p:tgtEl>
                                      </p:cBhvr>
                                    </p:animEffect>
                                  </p:childTnLst>
                                </p:cTn>
                              </p:par>
                              <p:par>
                                <p:cTn id="140" presetID="53" presetClass="entr" presetSubtype="16" fill="hold" grpId="0" nodeType="withEffect">
                                  <p:stCondLst>
                                    <p:cond delay="0"/>
                                  </p:stCondLst>
                                  <p:childTnLst>
                                    <p:set>
                                      <p:cBhvr>
                                        <p:cTn id="141" dur="1" fill="hold">
                                          <p:stCondLst>
                                            <p:cond delay="0"/>
                                          </p:stCondLst>
                                        </p:cTn>
                                        <p:tgtEl>
                                          <p:spTgt spid="12354"/>
                                        </p:tgtEl>
                                        <p:attrNameLst>
                                          <p:attrName>style.visibility</p:attrName>
                                        </p:attrNameLst>
                                      </p:cBhvr>
                                      <p:to>
                                        <p:strVal val="visible"/>
                                      </p:to>
                                    </p:set>
                                    <p:anim calcmode="lin" valueType="num">
                                      <p:cBhvr>
                                        <p:cTn id="142" dur="500" fill="hold"/>
                                        <p:tgtEl>
                                          <p:spTgt spid="12354"/>
                                        </p:tgtEl>
                                        <p:attrNameLst>
                                          <p:attrName>ppt_w</p:attrName>
                                        </p:attrNameLst>
                                      </p:cBhvr>
                                      <p:tavLst>
                                        <p:tav tm="0">
                                          <p:val>
                                            <p:fltVal val="0"/>
                                          </p:val>
                                        </p:tav>
                                        <p:tav tm="100000">
                                          <p:val>
                                            <p:strVal val="#ppt_w"/>
                                          </p:val>
                                        </p:tav>
                                      </p:tavLst>
                                    </p:anim>
                                    <p:anim calcmode="lin" valueType="num">
                                      <p:cBhvr>
                                        <p:cTn id="143" dur="500" fill="hold"/>
                                        <p:tgtEl>
                                          <p:spTgt spid="12354"/>
                                        </p:tgtEl>
                                        <p:attrNameLst>
                                          <p:attrName>ppt_h</p:attrName>
                                        </p:attrNameLst>
                                      </p:cBhvr>
                                      <p:tavLst>
                                        <p:tav tm="0">
                                          <p:val>
                                            <p:fltVal val="0"/>
                                          </p:val>
                                        </p:tav>
                                        <p:tav tm="100000">
                                          <p:val>
                                            <p:strVal val="#ppt_h"/>
                                          </p:val>
                                        </p:tav>
                                      </p:tavLst>
                                    </p:anim>
                                    <p:animEffect transition="in" filter="fade">
                                      <p:cBhvr>
                                        <p:cTn id="144" dur="500"/>
                                        <p:tgtEl>
                                          <p:spTgt spid="12354"/>
                                        </p:tgtEl>
                                      </p:cBhvr>
                                    </p:animEffect>
                                  </p:childTnLst>
                                </p:cTn>
                              </p:par>
                              <p:par>
                                <p:cTn id="145" presetID="53" presetClass="entr" presetSubtype="16" fill="hold" grpId="0" nodeType="withEffect">
                                  <p:stCondLst>
                                    <p:cond delay="0"/>
                                  </p:stCondLst>
                                  <p:childTnLst>
                                    <p:set>
                                      <p:cBhvr>
                                        <p:cTn id="146" dur="1" fill="hold">
                                          <p:stCondLst>
                                            <p:cond delay="0"/>
                                          </p:stCondLst>
                                        </p:cTn>
                                        <p:tgtEl>
                                          <p:spTgt spid="12355"/>
                                        </p:tgtEl>
                                        <p:attrNameLst>
                                          <p:attrName>style.visibility</p:attrName>
                                        </p:attrNameLst>
                                      </p:cBhvr>
                                      <p:to>
                                        <p:strVal val="visible"/>
                                      </p:to>
                                    </p:set>
                                    <p:anim calcmode="lin" valueType="num">
                                      <p:cBhvr>
                                        <p:cTn id="147" dur="500" fill="hold"/>
                                        <p:tgtEl>
                                          <p:spTgt spid="12355"/>
                                        </p:tgtEl>
                                        <p:attrNameLst>
                                          <p:attrName>ppt_w</p:attrName>
                                        </p:attrNameLst>
                                      </p:cBhvr>
                                      <p:tavLst>
                                        <p:tav tm="0">
                                          <p:val>
                                            <p:fltVal val="0"/>
                                          </p:val>
                                        </p:tav>
                                        <p:tav tm="100000">
                                          <p:val>
                                            <p:strVal val="#ppt_w"/>
                                          </p:val>
                                        </p:tav>
                                      </p:tavLst>
                                    </p:anim>
                                    <p:anim calcmode="lin" valueType="num">
                                      <p:cBhvr>
                                        <p:cTn id="148" dur="500" fill="hold"/>
                                        <p:tgtEl>
                                          <p:spTgt spid="12355"/>
                                        </p:tgtEl>
                                        <p:attrNameLst>
                                          <p:attrName>ppt_h</p:attrName>
                                        </p:attrNameLst>
                                      </p:cBhvr>
                                      <p:tavLst>
                                        <p:tav tm="0">
                                          <p:val>
                                            <p:fltVal val="0"/>
                                          </p:val>
                                        </p:tav>
                                        <p:tav tm="100000">
                                          <p:val>
                                            <p:strVal val="#ppt_h"/>
                                          </p:val>
                                        </p:tav>
                                      </p:tavLst>
                                    </p:anim>
                                    <p:animEffect transition="in" filter="fade">
                                      <p:cBhvr>
                                        <p:cTn id="149" dur="500"/>
                                        <p:tgtEl>
                                          <p:spTgt spid="12355"/>
                                        </p:tgtEl>
                                      </p:cBhvr>
                                    </p:animEffect>
                                  </p:childTnLst>
                                </p:cTn>
                              </p:par>
                              <p:par>
                                <p:cTn id="150" presetID="53" presetClass="entr" presetSubtype="16" fill="hold" grpId="0" nodeType="withEffect">
                                  <p:stCondLst>
                                    <p:cond delay="0"/>
                                  </p:stCondLst>
                                  <p:childTnLst>
                                    <p:set>
                                      <p:cBhvr>
                                        <p:cTn id="151" dur="1" fill="hold">
                                          <p:stCondLst>
                                            <p:cond delay="0"/>
                                          </p:stCondLst>
                                        </p:cTn>
                                        <p:tgtEl>
                                          <p:spTgt spid="12356"/>
                                        </p:tgtEl>
                                        <p:attrNameLst>
                                          <p:attrName>style.visibility</p:attrName>
                                        </p:attrNameLst>
                                      </p:cBhvr>
                                      <p:to>
                                        <p:strVal val="visible"/>
                                      </p:to>
                                    </p:set>
                                    <p:anim calcmode="lin" valueType="num">
                                      <p:cBhvr>
                                        <p:cTn id="152" dur="500" fill="hold"/>
                                        <p:tgtEl>
                                          <p:spTgt spid="12356"/>
                                        </p:tgtEl>
                                        <p:attrNameLst>
                                          <p:attrName>ppt_w</p:attrName>
                                        </p:attrNameLst>
                                      </p:cBhvr>
                                      <p:tavLst>
                                        <p:tav tm="0">
                                          <p:val>
                                            <p:fltVal val="0"/>
                                          </p:val>
                                        </p:tav>
                                        <p:tav tm="100000">
                                          <p:val>
                                            <p:strVal val="#ppt_w"/>
                                          </p:val>
                                        </p:tav>
                                      </p:tavLst>
                                    </p:anim>
                                    <p:anim calcmode="lin" valueType="num">
                                      <p:cBhvr>
                                        <p:cTn id="153" dur="500" fill="hold"/>
                                        <p:tgtEl>
                                          <p:spTgt spid="12356"/>
                                        </p:tgtEl>
                                        <p:attrNameLst>
                                          <p:attrName>ppt_h</p:attrName>
                                        </p:attrNameLst>
                                      </p:cBhvr>
                                      <p:tavLst>
                                        <p:tav tm="0">
                                          <p:val>
                                            <p:fltVal val="0"/>
                                          </p:val>
                                        </p:tav>
                                        <p:tav tm="100000">
                                          <p:val>
                                            <p:strVal val="#ppt_h"/>
                                          </p:val>
                                        </p:tav>
                                      </p:tavLst>
                                    </p:anim>
                                    <p:animEffect transition="in" filter="fade">
                                      <p:cBhvr>
                                        <p:cTn id="154" dur="500"/>
                                        <p:tgtEl>
                                          <p:spTgt spid="12356"/>
                                        </p:tgtEl>
                                      </p:cBhvr>
                                    </p:animEffect>
                                  </p:childTnLst>
                                </p:cTn>
                              </p:par>
                              <p:par>
                                <p:cTn id="155" presetID="53" presetClass="entr" presetSubtype="16" fill="hold" grpId="0" nodeType="withEffect">
                                  <p:stCondLst>
                                    <p:cond delay="0"/>
                                  </p:stCondLst>
                                  <p:childTnLst>
                                    <p:set>
                                      <p:cBhvr>
                                        <p:cTn id="156" dur="1" fill="hold">
                                          <p:stCondLst>
                                            <p:cond delay="0"/>
                                          </p:stCondLst>
                                        </p:cTn>
                                        <p:tgtEl>
                                          <p:spTgt spid="12357"/>
                                        </p:tgtEl>
                                        <p:attrNameLst>
                                          <p:attrName>style.visibility</p:attrName>
                                        </p:attrNameLst>
                                      </p:cBhvr>
                                      <p:to>
                                        <p:strVal val="visible"/>
                                      </p:to>
                                    </p:set>
                                    <p:anim calcmode="lin" valueType="num">
                                      <p:cBhvr>
                                        <p:cTn id="157" dur="500" fill="hold"/>
                                        <p:tgtEl>
                                          <p:spTgt spid="12357"/>
                                        </p:tgtEl>
                                        <p:attrNameLst>
                                          <p:attrName>ppt_w</p:attrName>
                                        </p:attrNameLst>
                                      </p:cBhvr>
                                      <p:tavLst>
                                        <p:tav tm="0">
                                          <p:val>
                                            <p:fltVal val="0"/>
                                          </p:val>
                                        </p:tav>
                                        <p:tav tm="100000">
                                          <p:val>
                                            <p:strVal val="#ppt_w"/>
                                          </p:val>
                                        </p:tav>
                                      </p:tavLst>
                                    </p:anim>
                                    <p:anim calcmode="lin" valueType="num">
                                      <p:cBhvr>
                                        <p:cTn id="158" dur="500" fill="hold"/>
                                        <p:tgtEl>
                                          <p:spTgt spid="12357"/>
                                        </p:tgtEl>
                                        <p:attrNameLst>
                                          <p:attrName>ppt_h</p:attrName>
                                        </p:attrNameLst>
                                      </p:cBhvr>
                                      <p:tavLst>
                                        <p:tav tm="0">
                                          <p:val>
                                            <p:fltVal val="0"/>
                                          </p:val>
                                        </p:tav>
                                        <p:tav tm="100000">
                                          <p:val>
                                            <p:strVal val="#ppt_h"/>
                                          </p:val>
                                        </p:tav>
                                      </p:tavLst>
                                    </p:anim>
                                    <p:animEffect transition="in" filter="fade">
                                      <p:cBhvr>
                                        <p:cTn id="159" dur="500"/>
                                        <p:tgtEl>
                                          <p:spTgt spid="12357"/>
                                        </p:tgtEl>
                                      </p:cBhvr>
                                    </p:animEffect>
                                  </p:childTnLst>
                                </p:cTn>
                              </p:par>
                            </p:childTnLst>
                          </p:cTn>
                        </p:par>
                      </p:childTnLst>
                    </p:cTn>
                  </p:par>
                  <p:par>
                    <p:cTn id="160" fill="hold">
                      <p:stCondLst>
                        <p:cond delay="indefinite"/>
                      </p:stCondLst>
                      <p:childTnLst>
                        <p:par>
                          <p:cTn id="161" fill="hold">
                            <p:stCondLst>
                              <p:cond delay="0"/>
                            </p:stCondLst>
                            <p:childTnLst>
                              <p:par>
                                <p:cTn id="162" presetID="53" presetClass="entr" presetSubtype="16" fill="hold" grpId="0" nodeType="clickEffect">
                                  <p:stCondLst>
                                    <p:cond delay="0"/>
                                  </p:stCondLst>
                                  <p:childTnLst>
                                    <p:set>
                                      <p:cBhvr>
                                        <p:cTn id="163" dur="1" fill="hold">
                                          <p:stCondLst>
                                            <p:cond delay="0"/>
                                          </p:stCondLst>
                                        </p:cTn>
                                        <p:tgtEl>
                                          <p:spTgt spid="2"/>
                                        </p:tgtEl>
                                        <p:attrNameLst>
                                          <p:attrName>style.visibility</p:attrName>
                                        </p:attrNameLst>
                                      </p:cBhvr>
                                      <p:to>
                                        <p:strVal val="visible"/>
                                      </p:to>
                                    </p:set>
                                    <p:anim calcmode="lin" valueType="num">
                                      <p:cBhvr>
                                        <p:cTn id="164" dur="500" fill="hold"/>
                                        <p:tgtEl>
                                          <p:spTgt spid="2"/>
                                        </p:tgtEl>
                                        <p:attrNameLst>
                                          <p:attrName>ppt_w</p:attrName>
                                        </p:attrNameLst>
                                      </p:cBhvr>
                                      <p:tavLst>
                                        <p:tav tm="0">
                                          <p:val>
                                            <p:fltVal val="0"/>
                                          </p:val>
                                        </p:tav>
                                        <p:tav tm="100000">
                                          <p:val>
                                            <p:strVal val="#ppt_w"/>
                                          </p:val>
                                        </p:tav>
                                      </p:tavLst>
                                    </p:anim>
                                    <p:anim calcmode="lin" valueType="num">
                                      <p:cBhvr>
                                        <p:cTn id="165" dur="500" fill="hold"/>
                                        <p:tgtEl>
                                          <p:spTgt spid="2"/>
                                        </p:tgtEl>
                                        <p:attrNameLst>
                                          <p:attrName>ppt_h</p:attrName>
                                        </p:attrNameLst>
                                      </p:cBhvr>
                                      <p:tavLst>
                                        <p:tav tm="0">
                                          <p:val>
                                            <p:fltVal val="0"/>
                                          </p:val>
                                        </p:tav>
                                        <p:tav tm="100000">
                                          <p:val>
                                            <p:strVal val="#ppt_h"/>
                                          </p:val>
                                        </p:tav>
                                      </p:tavLst>
                                    </p:anim>
                                    <p:animEffect transition="in" filter="fade">
                                      <p:cBhvr>
                                        <p:cTn id="166" dur="500"/>
                                        <p:tgtEl>
                                          <p:spTgt spid="2"/>
                                        </p:tgtEl>
                                      </p:cBhvr>
                                    </p:animEffect>
                                  </p:childTnLst>
                                </p:cTn>
                              </p:par>
                            </p:childTnLst>
                          </p:cTn>
                        </p:par>
                      </p:childTnLst>
                    </p:cTn>
                  </p:par>
                  <p:par>
                    <p:cTn id="167" fill="hold">
                      <p:stCondLst>
                        <p:cond delay="indefinite"/>
                      </p:stCondLst>
                      <p:childTnLst>
                        <p:par>
                          <p:cTn id="168" fill="hold">
                            <p:stCondLst>
                              <p:cond delay="0"/>
                            </p:stCondLst>
                            <p:childTnLst>
                              <p:par>
                                <p:cTn id="169" presetID="53" presetClass="entr" presetSubtype="16" fill="hold" grpId="0" nodeType="clickEffect">
                                  <p:stCondLst>
                                    <p:cond delay="0"/>
                                  </p:stCondLst>
                                  <p:childTnLst>
                                    <p:set>
                                      <p:cBhvr>
                                        <p:cTn id="170" dur="1" fill="hold">
                                          <p:stCondLst>
                                            <p:cond delay="0"/>
                                          </p:stCondLst>
                                        </p:cTn>
                                        <p:tgtEl>
                                          <p:spTgt spid="80"/>
                                        </p:tgtEl>
                                        <p:attrNameLst>
                                          <p:attrName>style.visibility</p:attrName>
                                        </p:attrNameLst>
                                      </p:cBhvr>
                                      <p:to>
                                        <p:strVal val="visible"/>
                                      </p:to>
                                    </p:set>
                                    <p:anim calcmode="lin" valueType="num">
                                      <p:cBhvr>
                                        <p:cTn id="171" dur="500" fill="hold"/>
                                        <p:tgtEl>
                                          <p:spTgt spid="80"/>
                                        </p:tgtEl>
                                        <p:attrNameLst>
                                          <p:attrName>ppt_w</p:attrName>
                                        </p:attrNameLst>
                                      </p:cBhvr>
                                      <p:tavLst>
                                        <p:tav tm="0">
                                          <p:val>
                                            <p:fltVal val="0"/>
                                          </p:val>
                                        </p:tav>
                                        <p:tav tm="100000">
                                          <p:val>
                                            <p:strVal val="#ppt_w"/>
                                          </p:val>
                                        </p:tav>
                                      </p:tavLst>
                                    </p:anim>
                                    <p:anim calcmode="lin" valueType="num">
                                      <p:cBhvr>
                                        <p:cTn id="172" dur="500" fill="hold"/>
                                        <p:tgtEl>
                                          <p:spTgt spid="80"/>
                                        </p:tgtEl>
                                        <p:attrNameLst>
                                          <p:attrName>ppt_h</p:attrName>
                                        </p:attrNameLst>
                                      </p:cBhvr>
                                      <p:tavLst>
                                        <p:tav tm="0">
                                          <p:val>
                                            <p:fltVal val="0"/>
                                          </p:val>
                                        </p:tav>
                                        <p:tav tm="100000">
                                          <p:val>
                                            <p:strVal val="#ppt_h"/>
                                          </p:val>
                                        </p:tav>
                                      </p:tavLst>
                                    </p:anim>
                                    <p:animEffect transition="in" filter="fade">
                                      <p:cBhvr>
                                        <p:cTn id="173" dur="500"/>
                                        <p:tgtEl>
                                          <p:spTgt spid="80"/>
                                        </p:tgtEl>
                                      </p:cBhvr>
                                    </p:animEffect>
                                  </p:childTnLst>
                                </p:cTn>
                              </p:par>
                            </p:childTnLst>
                          </p:cTn>
                        </p:par>
                      </p:childTnLst>
                    </p:cTn>
                  </p:par>
                  <p:par>
                    <p:cTn id="174" fill="hold">
                      <p:stCondLst>
                        <p:cond delay="indefinite"/>
                      </p:stCondLst>
                      <p:childTnLst>
                        <p:par>
                          <p:cTn id="175" fill="hold">
                            <p:stCondLst>
                              <p:cond delay="0"/>
                            </p:stCondLst>
                            <p:childTnLst>
                              <p:par>
                                <p:cTn id="176" presetID="53" presetClass="entr" presetSubtype="16" fill="hold" grpId="0" nodeType="clickEffect">
                                  <p:stCondLst>
                                    <p:cond delay="0"/>
                                  </p:stCondLst>
                                  <p:childTnLst>
                                    <p:set>
                                      <p:cBhvr>
                                        <p:cTn id="177" dur="1" fill="hold">
                                          <p:stCondLst>
                                            <p:cond delay="0"/>
                                          </p:stCondLst>
                                        </p:cTn>
                                        <p:tgtEl>
                                          <p:spTgt spid="81"/>
                                        </p:tgtEl>
                                        <p:attrNameLst>
                                          <p:attrName>style.visibility</p:attrName>
                                        </p:attrNameLst>
                                      </p:cBhvr>
                                      <p:to>
                                        <p:strVal val="visible"/>
                                      </p:to>
                                    </p:set>
                                    <p:anim calcmode="lin" valueType="num">
                                      <p:cBhvr>
                                        <p:cTn id="178" dur="500" fill="hold"/>
                                        <p:tgtEl>
                                          <p:spTgt spid="81"/>
                                        </p:tgtEl>
                                        <p:attrNameLst>
                                          <p:attrName>ppt_w</p:attrName>
                                        </p:attrNameLst>
                                      </p:cBhvr>
                                      <p:tavLst>
                                        <p:tav tm="0">
                                          <p:val>
                                            <p:fltVal val="0"/>
                                          </p:val>
                                        </p:tav>
                                        <p:tav tm="100000">
                                          <p:val>
                                            <p:strVal val="#ppt_w"/>
                                          </p:val>
                                        </p:tav>
                                      </p:tavLst>
                                    </p:anim>
                                    <p:anim calcmode="lin" valueType="num">
                                      <p:cBhvr>
                                        <p:cTn id="179" dur="500" fill="hold"/>
                                        <p:tgtEl>
                                          <p:spTgt spid="81"/>
                                        </p:tgtEl>
                                        <p:attrNameLst>
                                          <p:attrName>ppt_h</p:attrName>
                                        </p:attrNameLst>
                                      </p:cBhvr>
                                      <p:tavLst>
                                        <p:tav tm="0">
                                          <p:val>
                                            <p:fltVal val="0"/>
                                          </p:val>
                                        </p:tav>
                                        <p:tav tm="100000">
                                          <p:val>
                                            <p:strVal val="#ppt_h"/>
                                          </p:val>
                                        </p:tav>
                                      </p:tavLst>
                                    </p:anim>
                                    <p:animEffect transition="in" filter="fade">
                                      <p:cBhvr>
                                        <p:cTn id="180" dur="500"/>
                                        <p:tgtEl>
                                          <p:spTgt spid="81"/>
                                        </p:tgtEl>
                                      </p:cBhvr>
                                    </p:animEffect>
                                  </p:childTnLst>
                                </p:cTn>
                              </p:par>
                            </p:childTnLst>
                          </p:cTn>
                        </p:par>
                      </p:childTnLst>
                    </p:cTn>
                  </p:par>
                  <p:par>
                    <p:cTn id="181" fill="hold">
                      <p:stCondLst>
                        <p:cond delay="indefinite"/>
                      </p:stCondLst>
                      <p:childTnLst>
                        <p:par>
                          <p:cTn id="182" fill="hold">
                            <p:stCondLst>
                              <p:cond delay="0"/>
                            </p:stCondLst>
                            <p:childTnLst>
                              <p:par>
                                <p:cTn id="183" presetID="53" presetClass="entr" presetSubtype="16" fill="hold" grpId="0" nodeType="clickEffect">
                                  <p:stCondLst>
                                    <p:cond delay="0"/>
                                  </p:stCondLst>
                                  <p:childTnLst>
                                    <p:set>
                                      <p:cBhvr>
                                        <p:cTn id="184" dur="1" fill="hold">
                                          <p:stCondLst>
                                            <p:cond delay="0"/>
                                          </p:stCondLst>
                                        </p:cTn>
                                        <p:tgtEl>
                                          <p:spTgt spid="82"/>
                                        </p:tgtEl>
                                        <p:attrNameLst>
                                          <p:attrName>style.visibility</p:attrName>
                                        </p:attrNameLst>
                                      </p:cBhvr>
                                      <p:to>
                                        <p:strVal val="visible"/>
                                      </p:to>
                                    </p:set>
                                    <p:anim calcmode="lin" valueType="num">
                                      <p:cBhvr>
                                        <p:cTn id="185" dur="500" fill="hold"/>
                                        <p:tgtEl>
                                          <p:spTgt spid="82"/>
                                        </p:tgtEl>
                                        <p:attrNameLst>
                                          <p:attrName>ppt_w</p:attrName>
                                        </p:attrNameLst>
                                      </p:cBhvr>
                                      <p:tavLst>
                                        <p:tav tm="0">
                                          <p:val>
                                            <p:fltVal val="0"/>
                                          </p:val>
                                        </p:tav>
                                        <p:tav tm="100000">
                                          <p:val>
                                            <p:strVal val="#ppt_w"/>
                                          </p:val>
                                        </p:tav>
                                      </p:tavLst>
                                    </p:anim>
                                    <p:anim calcmode="lin" valueType="num">
                                      <p:cBhvr>
                                        <p:cTn id="186" dur="500" fill="hold"/>
                                        <p:tgtEl>
                                          <p:spTgt spid="82"/>
                                        </p:tgtEl>
                                        <p:attrNameLst>
                                          <p:attrName>ppt_h</p:attrName>
                                        </p:attrNameLst>
                                      </p:cBhvr>
                                      <p:tavLst>
                                        <p:tav tm="0">
                                          <p:val>
                                            <p:fltVal val="0"/>
                                          </p:val>
                                        </p:tav>
                                        <p:tav tm="100000">
                                          <p:val>
                                            <p:strVal val="#ppt_h"/>
                                          </p:val>
                                        </p:tav>
                                      </p:tavLst>
                                    </p:anim>
                                    <p:animEffect transition="in" filter="fade">
                                      <p:cBhvr>
                                        <p:cTn id="187" dur="500"/>
                                        <p:tgtEl>
                                          <p:spTgt spid="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324" grpId="0"/>
      <p:bldP spid="12326" grpId="0" animBg="1"/>
      <p:bldP spid="12327" grpId="0"/>
      <p:bldP spid="12328" grpId="0"/>
      <p:bldP spid="12329" grpId="0" animBg="1"/>
      <p:bldP spid="12330" grpId="0" animBg="1"/>
      <p:bldP spid="12331" grpId="0" animBg="1"/>
      <p:bldP spid="12332" grpId="0" animBg="1"/>
      <p:bldP spid="12333" grpId="0"/>
      <p:bldP spid="12334" grpId="0"/>
      <p:bldP spid="12335" grpId="0"/>
      <p:bldP spid="12336" grpId="0"/>
      <p:bldP spid="12340" grpId="0" animBg="1"/>
      <p:bldP spid="12341" grpId="0" animBg="1"/>
      <p:bldP spid="12342" grpId="0" animBg="1"/>
      <p:bldP spid="12343" grpId="0" animBg="1"/>
      <p:bldP spid="12344" grpId="0" animBg="1"/>
      <p:bldP spid="12345" grpId="0"/>
      <p:bldP spid="12346" grpId="0"/>
      <p:bldP spid="12347" grpId="0"/>
      <p:bldP spid="12348" grpId="0"/>
      <p:bldP spid="12351" grpId="0" animBg="1"/>
      <p:bldP spid="12352" grpId="0" animBg="1"/>
      <p:bldP spid="12353" grpId="0"/>
      <p:bldP spid="12354" grpId="0"/>
      <p:bldP spid="12355" grpId="0"/>
      <p:bldP spid="12356" grpId="0"/>
      <p:bldP spid="12357" grpId="0" animBg="1"/>
      <p:bldP spid="2" grpId="0"/>
      <p:bldP spid="80" grpId="0"/>
      <p:bldP spid="81" grpId="0"/>
      <p:bldP spid="8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12" name="Text Box 12"/>
          <p:cNvSpPr txBox="1">
            <a:spLocks noChangeArrowheads="1"/>
          </p:cNvSpPr>
          <p:nvPr/>
        </p:nvSpPr>
        <p:spPr bwMode="auto">
          <a:xfrm>
            <a:off x="533400" y="329625"/>
            <a:ext cx="8077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b="1">
                <a:solidFill>
                  <a:srgbClr val="0000FF"/>
                </a:solidFill>
                <a:latin typeface=".VnTime" pitchFamily="34" charset="0"/>
              </a:rPr>
              <a:t>2. </a:t>
            </a:r>
            <a:r>
              <a:rPr lang="en-US" sz="3200" b="1" smtClean="0">
                <a:solidFill>
                  <a:srgbClr val="0000FF"/>
                </a:solidFill>
                <a:latin typeface=".VnTime" pitchFamily="34" charset="0"/>
              </a:rPr>
              <a:t>Cách vẽ tia phân giác của một góc</a:t>
            </a:r>
            <a:endParaRPr lang="en-US" sz="3200" b="1">
              <a:solidFill>
                <a:srgbClr val="0000FF"/>
              </a:solidFill>
              <a:latin typeface=".VnTime" pitchFamily="34" charset="0"/>
            </a:endParaRPr>
          </a:p>
        </p:txBody>
      </p:sp>
      <p:sp>
        <p:nvSpPr>
          <p:cNvPr id="128170" name="Text Box 170"/>
          <p:cNvSpPr txBox="1">
            <a:spLocks noChangeArrowheads="1"/>
          </p:cNvSpPr>
          <p:nvPr/>
        </p:nvSpPr>
        <p:spPr bwMode="auto">
          <a:xfrm>
            <a:off x="5867400" y="4653558"/>
            <a:ext cx="533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a:solidFill>
                  <a:srgbClr val="FF0000"/>
                </a:solidFill>
                <a:latin typeface="VNI-Times" pitchFamily="2" charset="0"/>
              </a:rPr>
              <a:t>O</a:t>
            </a:r>
            <a:endParaRPr lang="vi-VN" sz="2800" b="1">
              <a:solidFill>
                <a:srgbClr val="FF0000"/>
              </a:solidFill>
              <a:latin typeface="VNI-Times" pitchFamily="2" charset="0"/>
            </a:endParaRPr>
          </a:p>
        </p:txBody>
      </p:sp>
      <p:sp>
        <p:nvSpPr>
          <p:cNvPr id="128171" name="Text Box 171"/>
          <p:cNvSpPr txBox="1">
            <a:spLocks noChangeArrowheads="1"/>
          </p:cNvSpPr>
          <p:nvPr/>
        </p:nvSpPr>
        <p:spPr bwMode="auto">
          <a:xfrm>
            <a:off x="8534400" y="4605933"/>
            <a:ext cx="533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a:solidFill>
                  <a:srgbClr val="FF0000"/>
                </a:solidFill>
                <a:latin typeface="VNI-Times" pitchFamily="2" charset="0"/>
              </a:rPr>
              <a:t>x</a:t>
            </a:r>
            <a:endParaRPr lang="vi-VN" sz="2800" b="1">
              <a:solidFill>
                <a:srgbClr val="FF0000"/>
              </a:solidFill>
              <a:latin typeface="VNI-Times" pitchFamily="2" charset="0"/>
            </a:endParaRPr>
          </a:p>
        </p:txBody>
      </p:sp>
      <p:sp>
        <p:nvSpPr>
          <p:cNvPr id="128172" name="Arc 172"/>
          <p:cNvSpPr>
            <a:spLocks/>
          </p:cNvSpPr>
          <p:nvPr/>
        </p:nvSpPr>
        <p:spPr bwMode="auto">
          <a:xfrm rot="4997973">
            <a:off x="6273007" y="3644701"/>
            <a:ext cx="947738" cy="1317625"/>
          </a:xfrm>
          <a:custGeom>
            <a:avLst/>
            <a:gdLst>
              <a:gd name="T0" fmla="*/ 0 w 23468"/>
              <a:gd name="T1" fmla="*/ 2147483647 h 21600"/>
              <a:gd name="T2" fmla="*/ 2147483647 w 23468"/>
              <a:gd name="T3" fmla="*/ 2147483647 h 21600"/>
              <a:gd name="T4" fmla="*/ 2147483647 w 23468"/>
              <a:gd name="T5" fmla="*/ 2147483647 h 21600"/>
              <a:gd name="T6" fmla="*/ 0 60000 65536"/>
              <a:gd name="T7" fmla="*/ 0 60000 65536"/>
              <a:gd name="T8" fmla="*/ 0 60000 65536"/>
              <a:gd name="T9" fmla="*/ 0 w 23468"/>
              <a:gd name="T10" fmla="*/ 0 h 21600"/>
              <a:gd name="T11" fmla="*/ 23468 w 23468"/>
              <a:gd name="T12" fmla="*/ 21600 h 21600"/>
            </a:gdLst>
            <a:ahLst/>
            <a:cxnLst>
              <a:cxn ang="T6">
                <a:pos x="T0" y="T1"/>
              </a:cxn>
              <a:cxn ang="T7">
                <a:pos x="T2" y="T3"/>
              </a:cxn>
              <a:cxn ang="T8">
                <a:pos x="T4" y="T5"/>
              </a:cxn>
            </a:cxnLst>
            <a:rect l="T9" t="T10" r="T11" b="T12"/>
            <a:pathLst>
              <a:path w="23468" h="21600" fill="none" extrusionOk="0">
                <a:moveTo>
                  <a:pt x="-1" y="12367"/>
                </a:moveTo>
                <a:cubicBezTo>
                  <a:pt x="3569" y="4816"/>
                  <a:pt x="11173" y="-1"/>
                  <a:pt x="19527" y="0"/>
                </a:cubicBezTo>
                <a:cubicBezTo>
                  <a:pt x="20849" y="0"/>
                  <a:pt x="22168" y="121"/>
                  <a:pt x="23468" y="362"/>
                </a:cubicBezTo>
              </a:path>
              <a:path w="23468" h="21600" stroke="0" extrusionOk="0">
                <a:moveTo>
                  <a:pt x="-1" y="12367"/>
                </a:moveTo>
                <a:cubicBezTo>
                  <a:pt x="3569" y="4816"/>
                  <a:pt x="11173" y="-1"/>
                  <a:pt x="19527" y="0"/>
                </a:cubicBezTo>
                <a:cubicBezTo>
                  <a:pt x="20849" y="0"/>
                  <a:pt x="22168" y="121"/>
                  <a:pt x="23468" y="362"/>
                </a:cubicBezTo>
                <a:lnTo>
                  <a:pt x="19527" y="21600"/>
                </a:lnTo>
                <a:close/>
              </a:path>
            </a:pathLst>
          </a:custGeom>
          <a:solidFill>
            <a:srgbClr val="ADF18B"/>
          </a:solidFill>
          <a:ln w="9525">
            <a:solidFill>
              <a:srgbClr val="000000"/>
            </a:solidFill>
            <a:round/>
            <a:headEnd/>
            <a:tailEnd/>
          </a:ln>
        </p:spPr>
        <p:txBody>
          <a:bodyPr rot="10800000" vert="eaVert" wrap="none" anchor="ctr"/>
          <a:lstStyle/>
          <a:p>
            <a:pPr algn="ctr"/>
            <a:endParaRPr lang="en-US" sz="3200">
              <a:solidFill>
                <a:schemeClr val="accent2"/>
              </a:solidFill>
              <a:latin typeface="VNI-Times" pitchFamily="2" charset="0"/>
            </a:endParaRPr>
          </a:p>
        </p:txBody>
      </p:sp>
      <p:sp>
        <p:nvSpPr>
          <p:cNvPr id="128173" name="Text Box 173"/>
          <p:cNvSpPr txBox="1">
            <a:spLocks noChangeArrowheads="1"/>
          </p:cNvSpPr>
          <p:nvPr/>
        </p:nvSpPr>
        <p:spPr bwMode="auto">
          <a:xfrm>
            <a:off x="6858000" y="2224683"/>
            <a:ext cx="533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a:solidFill>
                  <a:srgbClr val="FF0000"/>
                </a:solidFill>
                <a:latin typeface="VNI-Times" pitchFamily="2" charset="0"/>
              </a:rPr>
              <a:t>y</a:t>
            </a:r>
            <a:endParaRPr lang="vi-VN" sz="2800" b="1">
              <a:solidFill>
                <a:srgbClr val="FF0000"/>
              </a:solidFill>
              <a:latin typeface="VNI-Times" pitchFamily="2" charset="0"/>
            </a:endParaRPr>
          </a:p>
        </p:txBody>
      </p:sp>
      <p:sp>
        <p:nvSpPr>
          <p:cNvPr id="128174" name="Text Box 174"/>
          <p:cNvSpPr txBox="1">
            <a:spLocks noChangeArrowheads="1"/>
          </p:cNvSpPr>
          <p:nvPr/>
        </p:nvSpPr>
        <p:spPr bwMode="auto">
          <a:xfrm>
            <a:off x="8305800" y="2881908"/>
            <a:ext cx="533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a:solidFill>
                  <a:srgbClr val="FF0000"/>
                </a:solidFill>
                <a:latin typeface="VNI-Times" pitchFamily="2" charset="0"/>
              </a:rPr>
              <a:t>z</a:t>
            </a:r>
            <a:endParaRPr lang="vi-VN" sz="2800" b="1">
              <a:solidFill>
                <a:srgbClr val="FF0000"/>
              </a:solidFill>
              <a:latin typeface="VNI-Times" pitchFamily="2" charset="0"/>
            </a:endParaRPr>
          </a:p>
        </p:txBody>
      </p:sp>
      <p:sp>
        <p:nvSpPr>
          <p:cNvPr id="128175" name="Text Box 175"/>
          <p:cNvSpPr txBox="1">
            <a:spLocks noChangeArrowheads="1"/>
          </p:cNvSpPr>
          <p:nvPr/>
        </p:nvSpPr>
        <p:spPr bwMode="auto">
          <a:xfrm>
            <a:off x="6400800" y="3947120"/>
            <a:ext cx="762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b="1">
                <a:latin typeface="VNI-Times" pitchFamily="2" charset="0"/>
              </a:rPr>
              <a:t>32</a:t>
            </a:r>
            <a:r>
              <a:rPr lang="en-US" sz="2000" baseline="50000">
                <a:latin typeface="VNI-Times" pitchFamily="2" charset="0"/>
              </a:rPr>
              <a:t>o</a:t>
            </a:r>
            <a:endParaRPr lang="vi-VN" sz="2000" baseline="50000">
              <a:latin typeface="VNI-Times" pitchFamily="2" charset="0"/>
            </a:endParaRPr>
          </a:p>
        </p:txBody>
      </p:sp>
      <p:sp>
        <p:nvSpPr>
          <p:cNvPr id="128176" name="Text Box 176"/>
          <p:cNvSpPr txBox="1">
            <a:spLocks noChangeArrowheads="1"/>
          </p:cNvSpPr>
          <p:nvPr/>
        </p:nvSpPr>
        <p:spPr bwMode="auto">
          <a:xfrm>
            <a:off x="6672263" y="4294783"/>
            <a:ext cx="762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b="1">
                <a:latin typeface="VNI-Times" pitchFamily="2" charset="0"/>
              </a:rPr>
              <a:t>32</a:t>
            </a:r>
            <a:r>
              <a:rPr lang="en-US" sz="2000" baseline="50000">
                <a:latin typeface="VNI-Times" pitchFamily="2" charset="0"/>
              </a:rPr>
              <a:t>o</a:t>
            </a:r>
            <a:endParaRPr lang="vi-VN" sz="2000" baseline="50000">
              <a:latin typeface="VNI-Times" pitchFamily="2" charset="0"/>
            </a:endParaRPr>
          </a:p>
        </p:txBody>
      </p:sp>
      <p:sp>
        <p:nvSpPr>
          <p:cNvPr id="128177" name="Oval 177"/>
          <p:cNvSpPr>
            <a:spLocks noChangeArrowheads="1"/>
          </p:cNvSpPr>
          <p:nvPr/>
        </p:nvSpPr>
        <p:spPr bwMode="auto">
          <a:xfrm flipH="1">
            <a:off x="6048375" y="4696420"/>
            <a:ext cx="76200" cy="76200"/>
          </a:xfrm>
          <a:prstGeom prst="ellipse">
            <a:avLst/>
          </a:prstGeom>
          <a:solidFill>
            <a:srgbClr val="000000"/>
          </a:solidFill>
          <a:ln w="9525">
            <a:solidFill>
              <a:srgbClr val="000000"/>
            </a:solidFill>
            <a:round/>
            <a:headEnd/>
            <a:tailEnd/>
          </a:ln>
        </p:spPr>
        <p:txBody>
          <a:bodyPr wrap="none" anchor="ctr"/>
          <a:lstStyle/>
          <a:p>
            <a:pPr algn="ctr"/>
            <a:endParaRPr lang="en-US" sz="3200" b="1">
              <a:latin typeface="VNI-Times" pitchFamily="2" charset="0"/>
            </a:endParaRPr>
          </a:p>
        </p:txBody>
      </p:sp>
      <p:sp>
        <p:nvSpPr>
          <p:cNvPr id="128178" name="Text Box 178"/>
          <p:cNvSpPr txBox="1">
            <a:spLocks noChangeArrowheads="1"/>
          </p:cNvSpPr>
          <p:nvPr/>
        </p:nvSpPr>
        <p:spPr bwMode="auto">
          <a:xfrm>
            <a:off x="6934200" y="3581995"/>
            <a:ext cx="76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solidFill>
                  <a:srgbClr val="3A19FF"/>
                </a:solidFill>
                <a:latin typeface="VNI-Times" pitchFamily="2" charset="0"/>
              </a:rPr>
              <a:t>64</a:t>
            </a:r>
            <a:r>
              <a:rPr lang="en-US" sz="2800" baseline="50000">
                <a:solidFill>
                  <a:srgbClr val="3A19FF"/>
                </a:solidFill>
                <a:latin typeface="VNI-Times" pitchFamily="2" charset="0"/>
              </a:rPr>
              <a:t>o</a:t>
            </a:r>
            <a:endParaRPr lang="vi-VN" sz="2800" baseline="50000">
              <a:solidFill>
                <a:srgbClr val="3A19FF"/>
              </a:solidFill>
              <a:latin typeface="VNI-Times" pitchFamily="2" charset="0"/>
            </a:endParaRPr>
          </a:p>
        </p:txBody>
      </p:sp>
      <p:sp>
        <p:nvSpPr>
          <p:cNvPr id="128179" name="Arc 179"/>
          <p:cNvSpPr>
            <a:spLocks/>
          </p:cNvSpPr>
          <p:nvPr/>
        </p:nvSpPr>
        <p:spPr bwMode="auto">
          <a:xfrm>
            <a:off x="6324600" y="4286845"/>
            <a:ext cx="228600" cy="228600"/>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cmpd="tri">
            <a:solidFill>
              <a:srgbClr val="8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VNI-Times" pitchFamily="2" charset="0"/>
            </a:endParaRPr>
          </a:p>
        </p:txBody>
      </p:sp>
      <p:sp>
        <p:nvSpPr>
          <p:cNvPr id="128180" name="Arc 180"/>
          <p:cNvSpPr>
            <a:spLocks/>
          </p:cNvSpPr>
          <p:nvPr/>
        </p:nvSpPr>
        <p:spPr bwMode="auto">
          <a:xfrm rot="866769">
            <a:off x="6477000" y="4515445"/>
            <a:ext cx="261938" cy="228600"/>
          </a:xfrm>
          <a:custGeom>
            <a:avLst/>
            <a:gdLst>
              <a:gd name="T0" fmla="*/ 0 w 24788"/>
              <a:gd name="T1" fmla="*/ 2147483647 h 21600"/>
              <a:gd name="T2" fmla="*/ 2147483647 w 24788"/>
              <a:gd name="T3" fmla="*/ 2147483647 h 21600"/>
              <a:gd name="T4" fmla="*/ 2147483647 w 24788"/>
              <a:gd name="T5" fmla="*/ 2147483647 h 21600"/>
              <a:gd name="T6" fmla="*/ 0 60000 65536"/>
              <a:gd name="T7" fmla="*/ 0 60000 65536"/>
              <a:gd name="T8" fmla="*/ 0 60000 65536"/>
              <a:gd name="T9" fmla="*/ 0 w 24788"/>
              <a:gd name="T10" fmla="*/ 0 h 21600"/>
              <a:gd name="T11" fmla="*/ 24788 w 24788"/>
              <a:gd name="T12" fmla="*/ 21600 h 21600"/>
            </a:gdLst>
            <a:ahLst/>
            <a:cxnLst>
              <a:cxn ang="T6">
                <a:pos x="T0" y="T1"/>
              </a:cxn>
              <a:cxn ang="T7">
                <a:pos x="T2" y="T3"/>
              </a:cxn>
              <a:cxn ang="T8">
                <a:pos x="T4" y="T5"/>
              </a:cxn>
            </a:cxnLst>
            <a:rect l="T9" t="T10" r="T11" b="T12"/>
            <a:pathLst>
              <a:path w="24788" h="21600" fill="none" extrusionOk="0">
                <a:moveTo>
                  <a:pt x="-1" y="304"/>
                </a:moveTo>
                <a:cubicBezTo>
                  <a:pt x="1194" y="101"/>
                  <a:pt x="2403" y="-1"/>
                  <a:pt x="3615" y="0"/>
                </a:cubicBezTo>
                <a:cubicBezTo>
                  <a:pt x="13897" y="0"/>
                  <a:pt x="22754" y="7248"/>
                  <a:pt x="24788" y="17326"/>
                </a:cubicBezTo>
              </a:path>
              <a:path w="24788" h="21600" stroke="0" extrusionOk="0">
                <a:moveTo>
                  <a:pt x="-1" y="304"/>
                </a:moveTo>
                <a:cubicBezTo>
                  <a:pt x="1194" y="101"/>
                  <a:pt x="2403" y="-1"/>
                  <a:pt x="3615" y="0"/>
                </a:cubicBezTo>
                <a:cubicBezTo>
                  <a:pt x="13897" y="0"/>
                  <a:pt x="22754" y="7248"/>
                  <a:pt x="24788" y="17326"/>
                </a:cubicBezTo>
                <a:lnTo>
                  <a:pt x="3615" y="21600"/>
                </a:lnTo>
                <a:close/>
              </a:path>
            </a:pathLst>
          </a:custGeom>
          <a:noFill/>
          <a:ln w="76200" cmpd="tri">
            <a:solidFill>
              <a:srgbClr val="8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VNI-Times" pitchFamily="2" charset="0"/>
            </a:endParaRPr>
          </a:p>
        </p:txBody>
      </p:sp>
      <p:sp>
        <p:nvSpPr>
          <p:cNvPr id="128181" name="Line 181"/>
          <p:cNvSpPr>
            <a:spLocks noChangeShapeType="1"/>
          </p:cNvSpPr>
          <p:nvPr/>
        </p:nvSpPr>
        <p:spPr bwMode="auto">
          <a:xfrm>
            <a:off x="6096000" y="4732933"/>
            <a:ext cx="28194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8182" name="Line 182"/>
          <p:cNvSpPr>
            <a:spLocks noChangeShapeType="1"/>
          </p:cNvSpPr>
          <p:nvPr/>
        </p:nvSpPr>
        <p:spPr bwMode="auto">
          <a:xfrm flipH="1">
            <a:off x="6096000" y="2438995"/>
            <a:ext cx="1143000" cy="22733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8183" name="Oval 183"/>
          <p:cNvSpPr>
            <a:spLocks noChangeArrowheads="1"/>
          </p:cNvSpPr>
          <p:nvPr/>
        </p:nvSpPr>
        <p:spPr bwMode="auto">
          <a:xfrm flipH="1">
            <a:off x="6786563" y="3234333"/>
            <a:ext cx="76200" cy="76200"/>
          </a:xfrm>
          <a:prstGeom prst="ellipse">
            <a:avLst/>
          </a:prstGeom>
          <a:solidFill>
            <a:schemeClr val="tx2"/>
          </a:solidFill>
          <a:ln w="9525">
            <a:solidFill>
              <a:schemeClr val="tx1"/>
            </a:solidFill>
            <a:round/>
            <a:headEnd/>
            <a:tailEnd/>
          </a:ln>
        </p:spPr>
        <p:txBody>
          <a:bodyPr wrap="none" anchor="ctr"/>
          <a:lstStyle/>
          <a:p>
            <a:pPr algn="ctr"/>
            <a:endParaRPr lang="en-US" sz="2000" b="1">
              <a:latin typeface="VNI-Times" pitchFamily="2" charset="0"/>
            </a:endParaRPr>
          </a:p>
        </p:txBody>
      </p:sp>
      <p:sp>
        <p:nvSpPr>
          <p:cNvPr id="128184" name="Oval 184"/>
          <p:cNvSpPr>
            <a:spLocks noChangeArrowheads="1"/>
          </p:cNvSpPr>
          <p:nvPr/>
        </p:nvSpPr>
        <p:spPr bwMode="auto">
          <a:xfrm flipH="1">
            <a:off x="7496175" y="3810595"/>
            <a:ext cx="76200" cy="76200"/>
          </a:xfrm>
          <a:prstGeom prst="ellipse">
            <a:avLst/>
          </a:prstGeom>
          <a:solidFill>
            <a:schemeClr val="tx2"/>
          </a:solidFill>
          <a:ln w="9525">
            <a:solidFill>
              <a:schemeClr val="tx1"/>
            </a:solidFill>
            <a:round/>
            <a:headEnd/>
            <a:tailEnd/>
          </a:ln>
        </p:spPr>
        <p:txBody>
          <a:bodyPr wrap="none" anchor="ctr"/>
          <a:lstStyle/>
          <a:p>
            <a:pPr algn="ctr"/>
            <a:endParaRPr lang="en-US" sz="3200" b="1">
              <a:latin typeface="VNI-Times" pitchFamily="2" charset="0"/>
            </a:endParaRPr>
          </a:p>
        </p:txBody>
      </p:sp>
      <p:sp>
        <p:nvSpPr>
          <p:cNvPr id="128185" name="Line 185"/>
          <p:cNvSpPr>
            <a:spLocks noChangeShapeType="1"/>
          </p:cNvSpPr>
          <p:nvPr/>
        </p:nvSpPr>
        <p:spPr bwMode="auto">
          <a:xfrm flipV="1">
            <a:off x="6096000" y="3277195"/>
            <a:ext cx="2362200" cy="1452563"/>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128186" name="Picture 186"/>
          <p:cNvPicPr>
            <a:picLocks noChangeAspect="1" noChangeArrowheads="1"/>
          </p:cNvPicPr>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3810000" y="2591395"/>
            <a:ext cx="4579938" cy="234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8169" name="Picture 169"/>
          <p:cNvPicPr>
            <a:picLocks noChangeAspect="1" noChangeArrowheads="1"/>
          </p:cNvPicPr>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3810000" y="2591395"/>
            <a:ext cx="4575175" cy="233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Picture 2" descr="139"/>
          <p:cNvPicPr>
            <a:picLocks noChangeAspect="1" noChangeArrowheads="1" noCrop="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1286470"/>
            <a:ext cx="457200"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24"/>
          <p:cNvGrpSpPr>
            <a:grpSpLocks/>
          </p:cNvGrpSpPr>
          <p:nvPr/>
        </p:nvGrpSpPr>
        <p:grpSpPr bwMode="auto">
          <a:xfrm>
            <a:off x="1295400" y="1357907"/>
            <a:ext cx="6629400" cy="461963"/>
            <a:chOff x="1295400" y="914400"/>
            <a:chExt cx="6629400" cy="461665"/>
          </a:xfrm>
        </p:grpSpPr>
        <p:sp>
          <p:nvSpPr>
            <p:cNvPr id="7204" name="Rectangle 25"/>
            <p:cNvSpPr>
              <a:spLocks noChangeArrowheads="1"/>
            </p:cNvSpPr>
            <p:nvPr/>
          </p:nvSpPr>
          <p:spPr bwMode="auto">
            <a:xfrm>
              <a:off x="1295400" y="914400"/>
              <a:ext cx="6629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400" b="1">
                  <a:solidFill>
                    <a:srgbClr val="FF33CC"/>
                  </a:solidFill>
                  <a:latin typeface="Times New Roman" pitchFamily="18" charset="0"/>
                  <a:cs typeface="Times New Roman" pitchFamily="18" charset="0"/>
                </a:rPr>
                <a:t>Cho                  . Vẽ tia phân giác của góc xOy ?</a:t>
              </a:r>
            </a:p>
          </p:txBody>
        </p:sp>
        <p:graphicFrame>
          <p:nvGraphicFramePr>
            <p:cNvPr id="7170" name="Object 3"/>
            <p:cNvGraphicFramePr>
              <a:graphicFrameLocks noChangeAspect="1"/>
            </p:cNvGraphicFramePr>
            <p:nvPr/>
          </p:nvGraphicFramePr>
          <p:xfrm>
            <a:off x="2006600" y="923085"/>
            <a:ext cx="1295400" cy="420687"/>
          </p:xfrm>
          <a:graphic>
            <a:graphicData uri="http://schemas.openxmlformats.org/presentationml/2006/ole">
              <mc:AlternateContent xmlns:mc="http://schemas.openxmlformats.org/markup-compatibility/2006">
                <mc:Choice xmlns:v="urn:schemas-microsoft-com:vml" Requires="v">
                  <p:oleObj spid="_x0000_s1041" name="Equation" r:id="rId5" imgW="1295280" imgH="444240" progId="Equation.DSMT4">
                    <p:embed/>
                  </p:oleObj>
                </mc:Choice>
                <mc:Fallback>
                  <p:oleObj name="Equation" r:id="rId5" imgW="1295280" imgH="44424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06600" y="923085"/>
                          <a:ext cx="1295400" cy="420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
        <p:nvSpPr>
          <p:cNvPr id="31" name="Rounded Rectangle 30"/>
          <p:cNvSpPr/>
          <p:nvPr/>
        </p:nvSpPr>
        <p:spPr>
          <a:xfrm>
            <a:off x="457200" y="2162770"/>
            <a:ext cx="3352800" cy="5334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err="1">
                <a:solidFill>
                  <a:srgbClr val="FF0000"/>
                </a:solidFill>
                <a:latin typeface="Times New Roman" pitchFamily="18" charset="0"/>
                <a:cs typeface="Times New Roman" pitchFamily="18" charset="0"/>
              </a:rPr>
              <a:t>Cách</a:t>
            </a:r>
            <a:r>
              <a:rPr lang="en-US" sz="2000" b="1" dirty="0">
                <a:solidFill>
                  <a:srgbClr val="FF0000"/>
                </a:solidFill>
                <a:latin typeface="Times New Roman" pitchFamily="18" charset="0"/>
                <a:cs typeface="Times New Roman" pitchFamily="18" charset="0"/>
              </a:rPr>
              <a:t> 1: </a:t>
            </a:r>
            <a:r>
              <a:rPr lang="en-US" sz="2000" b="1" dirty="0" err="1">
                <a:solidFill>
                  <a:srgbClr val="FF0000"/>
                </a:solidFill>
                <a:latin typeface="Times New Roman" pitchFamily="18" charset="0"/>
                <a:cs typeface="Times New Roman" pitchFamily="18" charset="0"/>
              </a:rPr>
              <a:t>Dùng</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thước</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đo</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góc</a:t>
            </a:r>
            <a:endParaRPr lang="en-US" sz="2000" b="1" dirty="0">
              <a:solidFill>
                <a:srgbClr val="FF0000"/>
              </a:solidFill>
              <a:latin typeface="Times New Roman" pitchFamily="18" charset="0"/>
              <a:cs typeface="Times New Roman" pitchFamily="18" charset="0"/>
            </a:endParaRPr>
          </a:p>
        </p:txBody>
      </p:sp>
      <p:sp>
        <p:nvSpPr>
          <p:cNvPr id="32" name="Rounded Rectangle 31"/>
          <p:cNvSpPr/>
          <p:nvPr/>
        </p:nvSpPr>
        <p:spPr>
          <a:xfrm>
            <a:off x="569913" y="5020270"/>
            <a:ext cx="2438400" cy="4572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err="1">
                <a:solidFill>
                  <a:srgbClr val="FF0000"/>
                </a:solidFill>
                <a:latin typeface="Times New Roman" pitchFamily="18" charset="0"/>
                <a:cs typeface="Times New Roman" pitchFamily="18" charset="0"/>
              </a:rPr>
              <a:t>Cách</a:t>
            </a:r>
            <a:r>
              <a:rPr lang="en-US" sz="2000" b="1" dirty="0">
                <a:solidFill>
                  <a:srgbClr val="FF0000"/>
                </a:solidFill>
                <a:latin typeface="Times New Roman" pitchFamily="18" charset="0"/>
                <a:cs typeface="Times New Roman" pitchFamily="18" charset="0"/>
              </a:rPr>
              <a:t> 2: </a:t>
            </a:r>
            <a:r>
              <a:rPr lang="en-US" sz="2000" b="1" dirty="0" err="1">
                <a:solidFill>
                  <a:srgbClr val="FF0000"/>
                </a:solidFill>
                <a:latin typeface="Times New Roman" pitchFamily="18" charset="0"/>
                <a:cs typeface="Times New Roman" pitchFamily="18" charset="0"/>
              </a:rPr>
              <a:t>Gấp</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giấy</a:t>
            </a:r>
            <a:endParaRPr lang="en-US" sz="2000" b="1" dirty="0">
              <a:solidFill>
                <a:srgbClr val="FF0000"/>
              </a:solidFill>
              <a:latin typeface="Times New Roman" pitchFamily="18" charset="0"/>
              <a:cs typeface="Times New Roman" pitchFamily="18" charset="0"/>
            </a:endParaRPr>
          </a:p>
        </p:txBody>
      </p:sp>
      <p:grpSp>
        <p:nvGrpSpPr>
          <p:cNvPr id="7194" name="Group 26"/>
          <p:cNvGrpSpPr>
            <a:grpSpLocks/>
          </p:cNvGrpSpPr>
          <p:nvPr/>
        </p:nvGrpSpPr>
        <p:grpSpPr bwMode="auto">
          <a:xfrm>
            <a:off x="-241300" y="-57150"/>
            <a:ext cx="9423400" cy="6988175"/>
            <a:chOff x="-241300" y="-57150"/>
            <a:chExt cx="9423400" cy="6988175"/>
          </a:xfrm>
        </p:grpSpPr>
        <p:sp>
          <p:nvSpPr>
            <p:cNvPr id="7195" name="AutoShape 3"/>
            <p:cNvSpPr>
              <a:spLocks noChangeArrowheads="1"/>
            </p:cNvSpPr>
            <p:nvPr/>
          </p:nvSpPr>
          <p:spPr bwMode="auto">
            <a:xfrm>
              <a:off x="57150" y="0"/>
              <a:ext cx="9026525" cy="6858000"/>
            </a:xfrm>
            <a:prstGeom prst="roundRect">
              <a:avLst>
                <a:gd name="adj" fmla="val 16667"/>
              </a:avLst>
            </a:prstGeom>
            <a:noFill/>
            <a:ln w="76200" cmpd="tri">
              <a:solidFill>
                <a:srgbClr val="FF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pic>
          <p:nvPicPr>
            <p:cNvPr id="7196" name="Picture 4" descr="blumen-pflanzen129"/>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79375" y="6188075"/>
              <a:ext cx="649288"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97" name="Picture 5" descr="blumen-pflanzen129"/>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57150" y="-57150"/>
              <a:ext cx="6651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98" name="Picture 6" descr="40"/>
            <p:cNvPicPr>
              <a:picLocks noChangeAspect="1" noChangeArrowheads="1"/>
            </p:cNvPicPr>
            <p:nvPr/>
          </p:nvPicPr>
          <p:blipFill>
            <a:blip r:embed="rId9">
              <a:extLst>
                <a:ext uri="{28A0092B-C50C-407E-A947-70E740481C1C}">
                  <a14:useLocalDpi xmlns:a14="http://schemas.microsoft.com/office/drawing/2010/main" val="0"/>
                </a:ext>
              </a:extLst>
            </a:blip>
            <a:srcRect l="55357" t="-39131"/>
            <a:stretch>
              <a:fillRect/>
            </a:stretch>
          </p:blipFill>
          <p:spPr bwMode="auto">
            <a:xfrm>
              <a:off x="139700" y="-25400"/>
              <a:ext cx="1905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99" name="Picture 7" descr="40"/>
            <p:cNvPicPr>
              <a:picLocks noChangeAspect="1" noChangeArrowheads="1"/>
            </p:cNvPicPr>
            <p:nvPr/>
          </p:nvPicPr>
          <p:blipFill>
            <a:blip r:embed="rId10">
              <a:extLst>
                <a:ext uri="{28A0092B-C50C-407E-A947-70E740481C1C}">
                  <a14:useLocalDpi xmlns:a14="http://schemas.microsoft.com/office/drawing/2010/main" val="0"/>
                </a:ext>
              </a:extLst>
            </a:blip>
            <a:srcRect l="-143478" t="53571"/>
            <a:stretch>
              <a:fillRect/>
            </a:stretch>
          </p:blipFill>
          <p:spPr bwMode="auto">
            <a:xfrm>
              <a:off x="-241300" y="127000"/>
              <a:ext cx="533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00" name="Picture 8" descr="40"/>
            <p:cNvPicPr>
              <a:picLocks noChangeAspect="1" noChangeArrowheads="1"/>
            </p:cNvPicPr>
            <p:nvPr/>
          </p:nvPicPr>
          <p:blipFill>
            <a:blip r:embed="rId11">
              <a:extLst>
                <a:ext uri="{28A0092B-C50C-407E-A947-70E740481C1C}">
                  <a14:useLocalDpi xmlns:a14="http://schemas.microsoft.com/office/drawing/2010/main" val="0"/>
                </a:ext>
              </a:extLst>
            </a:blip>
            <a:srcRect r="55357" b="-39131"/>
            <a:stretch>
              <a:fillRect/>
            </a:stretch>
          </p:blipFill>
          <p:spPr bwMode="auto">
            <a:xfrm>
              <a:off x="7086600" y="76200"/>
              <a:ext cx="1905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01" name="Picture 9" descr="40"/>
            <p:cNvPicPr>
              <a:picLocks noChangeAspect="1" noChangeArrowheads="1"/>
            </p:cNvPicPr>
            <p:nvPr/>
          </p:nvPicPr>
          <p:blipFill>
            <a:blip r:embed="rId10">
              <a:extLst>
                <a:ext uri="{28A0092B-C50C-407E-A947-70E740481C1C}">
                  <a14:useLocalDpi xmlns:a14="http://schemas.microsoft.com/office/drawing/2010/main" val="0"/>
                </a:ext>
              </a:extLst>
            </a:blip>
            <a:srcRect l="-143478" t="53571"/>
            <a:stretch>
              <a:fillRect/>
            </a:stretch>
          </p:blipFill>
          <p:spPr bwMode="auto">
            <a:xfrm>
              <a:off x="8610600" y="0"/>
              <a:ext cx="533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02" name="Picture 11" descr="blumen-pflanzen129"/>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8477250" y="-38100"/>
              <a:ext cx="6651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03" name="Picture 12" descr="blumen-pflanzen129"/>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8516938" y="6191250"/>
              <a:ext cx="665162"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 name="TextBox 2"/>
          <p:cNvSpPr txBox="1"/>
          <p:nvPr/>
        </p:nvSpPr>
        <p:spPr>
          <a:xfrm>
            <a:off x="762000" y="2962870"/>
            <a:ext cx="3048000" cy="369332"/>
          </a:xfrm>
          <a:prstGeom prst="rect">
            <a:avLst/>
          </a:prstGeom>
          <a:noFill/>
        </p:spPr>
        <p:txBody>
          <a:bodyPr wrap="square" rtlCol="0">
            <a:spAutoFit/>
          </a:bodyPr>
          <a:lstStyle/>
          <a:p>
            <a:r>
              <a:rPr lang="en-US" smtClean="0"/>
              <a:t>Bước 1: Vẽ góc xOy = 64</a:t>
            </a:r>
            <a:endParaRPr lang="en-US"/>
          </a:p>
        </p:txBody>
      </p:sp>
      <p:sp>
        <p:nvSpPr>
          <p:cNvPr id="38" name="TextBox 37"/>
          <p:cNvSpPr txBox="1"/>
          <p:nvPr/>
        </p:nvSpPr>
        <p:spPr>
          <a:xfrm>
            <a:off x="762000" y="3431738"/>
            <a:ext cx="3048000" cy="923330"/>
          </a:xfrm>
          <a:prstGeom prst="rect">
            <a:avLst/>
          </a:prstGeom>
          <a:noFill/>
        </p:spPr>
        <p:txBody>
          <a:bodyPr wrap="square" rtlCol="0">
            <a:spAutoFit/>
          </a:bodyPr>
          <a:lstStyle/>
          <a:p>
            <a:r>
              <a:rPr lang="en-US" smtClean="0"/>
              <a:t>Bước 2: Trên cùng 1 nửa mặt phẳng bờ Ox chứa tia Oy, vẽ góc xOz = 32</a:t>
            </a:r>
            <a:endParaRPr lang="en-US"/>
          </a:p>
        </p:txBody>
      </p:sp>
      <p:sp>
        <p:nvSpPr>
          <p:cNvPr id="4" name="TextBox 3"/>
          <p:cNvSpPr txBox="1"/>
          <p:nvPr/>
        </p:nvSpPr>
        <p:spPr>
          <a:xfrm>
            <a:off x="1371600" y="5782270"/>
            <a:ext cx="6200775" cy="923330"/>
          </a:xfrm>
          <a:prstGeom prst="rect">
            <a:avLst/>
          </a:prstGeom>
          <a:noFill/>
        </p:spPr>
        <p:txBody>
          <a:bodyPr wrap="square" rtlCol="0">
            <a:spAutoFit/>
          </a:bodyPr>
          <a:lstStyle/>
          <a:p>
            <a:r>
              <a:rPr lang="en-US" smtClean="0"/>
              <a:t>GV thực hiện thao tác gấp giấy thực tế (hoặc tìm hìm ảnh trongsachs giáo khoa và cho HS đọc)</a:t>
            </a:r>
          </a:p>
          <a:p>
            <a:r>
              <a:rPr lang="en-US" smtClean="0"/>
              <a:t>Lưu ý: cách này khó sử dụng để vẽ hình trong thực tế.</a:t>
            </a:r>
            <a:endParaRPr lang="en-US"/>
          </a:p>
        </p:txBody>
      </p:sp>
      <p:sp>
        <p:nvSpPr>
          <p:cNvPr id="40" name="TextBox 39"/>
          <p:cNvSpPr txBox="1"/>
          <p:nvPr/>
        </p:nvSpPr>
        <p:spPr>
          <a:xfrm>
            <a:off x="825500" y="848380"/>
            <a:ext cx="8851900" cy="523220"/>
          </a:xfrm>
          <a:prstGeom prst="rect">
            <a:avLst/>
          </a:prstGeom>
          <a:noFill/>
        </p:spPr>
        <p:txBody>
          <a:bodyPr wrap="square" rtlCol="0">
            <a:spAutoFit/>
          </a:bodyPr>
          <a:lstStyle/>
          <a:p>
            <a:r>
              <a:rPr lang="en-US" sz="2800" b="1" i="1" u="sng" smtClean="0"/>
              <a:t>a.Các cách vẽ</a:t>
            </a:r>
            <a:endParaRPr lang="en-US" sz="2800" b="1" i="1" u="sng"/>
          </a:p>
        </p:txBody>
      </p:sp>
    </p:spTree>
    <p:extLst>
      <p:ext uri="{BB962C8B-B14F-4D97-AF65-F5344CB8AC3E}">
        <p14:creationId xmlns:p14="http://schemas.microsoft.com/office/powerpoint/2010/main" val="21004976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5" presetClass="entr" presetSubtype="0" fill="hold" grpId="1" nodeType="afterEffect">
                                  <p:stCondLst>
                                    <p:cond delay="0"/>
                                  </p:stCondLst>
                                  <p:childTnLst>
                                    <p:set>
                                      <p:cBhvr>
                                        <p:cTn id="6" dur="1" fill="hold">
                                          <p:stCondLst>
                                            <p:cond delay="0"/>
                                          </p:stCondLst>
                                        </p:cTn>
                                        <p:tgtEl>
                                          <p:spTgt spid="128012"/>
                                        </p:tgtEl>
                                        <p:attrNameLst>
                                          <p:attrName>style.visibility</p:attrName>
                                        </p:attrNameLst>
                                      </p:cBhvr>
                                      <p:to>
                                        <p:strVal val="visible"/>
                                      </p:to>
                                    </p:set>
                                    <p:animEffect transition="in" filter="fade">
                                      <p:cBhvr>
                                        <p:cTn id="7" dur="2000"/>
                                        <p:tgtEl>
                                          <p:spTgt spid="128012"/>
                                        </p:tgtEl>
                                      </p:cBhvr>
                                    </p:animEffect>
                                    <p:anim calcmode="lin" valueType="num">
                                      <p:cBhvr>
                                        <p:cTn id="8" dur="2000" fill="hold"/>
                                        <p:tgtEl>
                                          <p:spTgt spid="128012"/>
                                        </p:tgtEl>
                                        <p:attrNameLst>
                                          <p:attrName>ppt_w</p:attrName>
                                        </p:attrNameLst>
                                      </p:cBhvr>
                                      <p:tavLst>
                                        <p:tav tm="0" fmla="#ppt_w*sin(2.5*pi*$)">
                                          <p:val>
                                            <p:fltVal val="0"/>
                                          </p:val>
                                        </p:tav>
                                        <p:tav tm="100000">
                                          <p:val>
                                            <p:fltVal val="1"/>
                                          </p:val>
                                        </p:tav>
                                      </p:tavLst>
                                    </p:anim>
                                    <p:anim calcmode="lin" valueType="num">
                                      <p:cBhvr>
                                        <p:cTn id="9" dur="2000" fill="hold"/>
                                        <p:tgtEl>
                                          <p:spTgt spid="12801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40"/>
                                        </p:tgtEl>
                                        <p:attrNameLst>
                                          <p:attrName>style.visibility</p:attrName>
                                        </p:attrNameLst>
                                      </p:cBhvr>
                                      <p:to>
                                        <p:strVal val="visible"/>
                                      </p:to>
                                    </p:set>
                                    <p:animEffect transition="in" filter="randombar(horizontal)">
                                      <p:cBhvr>
                                        <p:cTn id="14" dur="500"/>
                                        <p:tgtEl>
                                          <p:spTgt spid="40"/>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9" presetClass="entr" presetSubtype="10" fill="hold" nodeType="clickEffect">
                                  <p:stCondLst>
                                    <p:cond delay="0"/>
                                  </p:stCondLst>
                                  <p:childTnLst>
                                    <p:set>
                                      <p:cBhvr>
                                        <p:cTn id="18" dur="1" fill="hold">
                                          <p:stCondLst>
                                            <p:cond delay="0"/>
                                          </p:stCondLst>
                                        </p:cTn>
                                        <p:tgtEl>
                                          <p:spTgt spid="24"/>
                                        </p:tgtEl>
                                        <p:attrNameLst>
                                          <p:attrName>style.visibility</p:attrName>
                                        </p:attrNameLst>
                                      </p:cBhvr>
                                      <p:to>
                                        <p:strVal val="visible"/>
                                      </p:to>
                                    </p:set>
                                    <p:anim calcmode="lin" valueType="num">
                                      <p:cBhvr>
                                        <p:cTn id="19" dur="5000" fill="hold"/>
                                        <p:tgtEl>
                                          <p:spTgt spid="24"/>
                                        </p:tgtEl>
                                        <p:attrNameLst>
                                          <p:attrName>ppt_w</p:attrName>
                                        </p:attrNameLst>
                                      </p:cBhvr>
                                      <p:tavLst>
                                        <p:tav tm="0" fmla="#ppt_w*sin(2.5*pi*$)">
                                          <p:val>
                                            <p:fltVal val="0"/>
                                          </p:val>
                                        </p:tav>
                                        <p:tav tm="100000">
                                          <p:val>
                                            <p:fltVal val="1"/>
                                          </p:val>
                                        </p:tav>
                                      </p:tavLst>
                                    </p:anim>
                                    <p:anim calcmode="lin" valueType="num">
                                      <p:cBhvr>
                                        <p:cTn id="20" dur="5000" fill="hold"/>
                                        <p:tgtEl>
                                          <p:spTgt spid="24"/>
                                        </p:tgtEl>
                                        <p:attrNameLst>
                                          <p:attrName>ppt_h</p:attrName>
                                        </p:attrNameLst>
                                      </p:cBhvr>
                                      <p:tavLst>
                                        <p:tav tm="0">
                                          <p:val>
                                            <p:strVal val="#ppt_h"/>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5" presetClass="entr" presetSubtype="1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checkerboard(across)">
                                      <p:cBhvr>
                                        <p:cTn id="25" dur="500"/>
                                        <p:tgtEl>
                                          <p:spTgt spid="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50" presetClass="entr" presetSubtype="0" decel="100000" fill="hold" grpId="0" nodeType="clickEffect">
                                  <p:stCondLst>
                                    <p:cond delay="0"/>
                                  </p:stCondLst>
                                  <p:childTnLst>
                                    <p:set>
                                      <p:cBhvr>
                                        <p:cTn id="29" dur="1" fill="hold">
                                          <p:stCondLst>
                                            <p:cond delay="0"/>
                                          </p:stCondLst>
                                        </p:cTn>
                                        <p:tgtEl>
                                          <p:spTgt spid="31"/>
                                        </p:tgtEl>
                                        <p:attrNameLst>
                                          <p:attrName>style.visibility</p:attrName>
                                        </p:attrNameLst>
                                      </p:cBhvr>
                                      <p:to>
                                        <p:strVal val="visible"/>
                                      </p:to>
                                    </p:set>
                                    <p:anim calcmode="lin" valueType="num">
                                      <p:cBhvr>
                                        <p:cTn id="30" dur="1000" fill="hold"/>
                                        <p:tgtEl>
                                          <p:spTgt spid="31"/>
                                        </p:tgtEl>
                                        <p:attrNameLst>
                                          <p:attrName>ppt_w</p:attrName>
                                        </p:attrNameLst>
                                      </p:cBhvr>
                                      <p:tavLst>
                                        <p:tav tm="0">
                                          <p:val>
                                            <p:strVal val="#ppt_w+.3"/>
                                          </p:val>
                                        </p:tav>
                                        <p:tav tm="100000">
                                          <p:val>
                                            <p:strVal val="#ppt_w"/>
                                          </p:val>
                                        </p:tav>
                                      </p:tavLst>
                                    </p:anim>
                                    <p:anim calcmode="lin" valueType="num">
                                      <p:cBhvr>
                                        <p:cTn id="31" dur="1000" fill="hold"/>
                                        <p:tgtEl>
                                          <p:spTgt spid="31"/>
                                        </p:tgtEl>
                                        <p:attrNameLst>
                                          <p:attrName>ppt_h</p:attrName>
                                        </p:attrNameLst>
                                      </p:cBhvr>
                                      <p:tavLst>
                                        <p:tav tm="0">
                                          <p:val>
                                            <p:strVal val="#ppt_h"/>
                                          </p:val>
                                        </p:tav>
                                        <p:tav tm="100000">
                                          <p:val>
                                            <p:strVal val="#ppt_h"/>
                                          </p:val>
                                        </p:tav>
                                      </p:tavLst>
                                    </p:anim>
                                    <p:animEffect transition="in" filter="fade">
                                      <p:cBhvr>
                                        <p:cTn id="32" dur="1000"/>
                                        <p:tgtEl>
                                          <p:spTgt spid="3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randombar(horizontal)">
                                      <p:cBhvr>
                                        <p:cTn id="37" dur="500"/>
                                        <p:tgtEl>
                                          <p:spTgt spid="3"/>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128177"/>
                                        </p:tgtEl>
                                        <p:attrNameLst>
                                          <p:attrName>style.visibility</p:attrName>
                                        </p:attrNameLst>
                                      </p:cBhvr>
                                      <p:to>
                                        <p:strVal val="visible"/>
                                      </p:to>
                                    </p:set>
                                  </p:childTnLst>
                                </p:cTn>
                              </p:par>
                            </p:childTnLst>
                          </p:cTn>
                        </p:par>
                        <p:par>
                          <p:cTn id="42" fill="hold" nodeType="afterGroup">
                            <p:stCondLst>
                              <p:cond delay="0"/>
                            </p:stCondLst>
                            <p:childTnLst>
                              <p:par>
                                <p:cTn id="43" presetID="22" presetClass="entr" presetSubtype="8" fill="hold" grpId="0" nodeType="afterEffect">
                                  <p:stCondLst>
                                    <p:cond delay="0"/>
                                  </p:stCondLst>
                                  <p:childTnLst>
                                    <p:set>
                                      <p:cBhvr>
                                        <p:cTn id="44" dur="1" fill="hold">
                                          <p:stCondLst>
                                            <p:cond delay="0"/>
                                          </p:stCondLst>
                                        </p:cTn>
                                        <p:tgtEl>
                                          <p:spTgt spid="128181"/>
                                        </p:tgtEl>
                                        <p:attrNameLst>
                                          <p:attrName>style.visibility</p:attrName>
                                        </p:attrNameLst>
                                      </p:cBhvr>
                                      <p:to>
                                        <p:strVal val="visible"/>
                                      </p:to>
                                    </p:set>
                                    <p:animEffect transition="in" filter="wipe(left)">
                                      <p:cBhvr>
                                        <p:cTn id="45" dur="2000"/>
                                        <p:tgtEl>
                                          <p:spTgt spid="128181"/>
                                        </p:tgtEl>
                                      </p:cBhvr>
                                    </p:animEffect>
                                  </p:childTnLst>
                                </p:cTn>
                              </p:par>
                            </p:childTnLst>
                          </p:cTn>
                        </p:par>
                        <p:par>
                          <p:cTn id="46" fill="hold" nodeType="afterGroup">
                            <p:stCondLst>
                              <p:cond delay="2000"/>
                            </p:stCondLst>
                            <p:childTnLst>
                              <p:par>
                                <p:cTn id="47" presetID="1" presetClass="entr" presetSubtype="0" fill="hold" grpId="0" nodeType="afterEffect">
                                  <p:stCondLst>
                                    <p:cond delay="0"/>
                                  </p:stCondLst>
                                  <p:childTnLst>
                                    <p:set>
                                      <p:cBhvr>
                                        <p:cTn id="48" dur="1" fill="hold">
                                          <p:stCondLst>
                                            <p:cond delay="0"/>
                                          </p:stCondLst>
                                        </p:cTn>
                                        <p:tgtEl>
                                          <p:spTgt spid="128170"/>
                                        </p:tgtEl>
                                        <p:attrNameLst>
                                          <p:attrName>style.visibility</p:attrName>
                                        </p:attrNameLst>
                                      </p:cBhvr>
                                      <p:to>
                                        <p:strVal val="visible"/>
                                      </p:to>
                                    </p:set>
                                  </p:childTnLst>
                                </p:cTn>
                              </p:par>
                            </p:childTnLst>
                          </p:cTn>
                        </p:par>
                        <p:par>
                          <p:cTn id="49" fill="hold" nodeType="afterGroup">
                            <p:stCondLst>
                              <p:cond delay="2000"/>
                            </p:stCondLst>
                            <p:childTnLst>
                              <p:par>
                                <p:cTn id="50" presetID="1" presetClass="entr" presetSubtype="0" fill="hold" grpId="0" nodeType="afterEffect">
                                  <p:stCondLst>
                                    <p:cond delay="0"/>
                                  </p:stCondLst>
                                  <p:childTnLst>
                                    <p:set>
                                      <p:cBhvr>
                                        <p:cTn id="51" dur="1" fill="hold">
                                          <p:stCondLst>
                                            <p:cond delay="0"/>
                                          </p:stCondLst>
                                        </p:cTn>
                                        <p:tgtEl>
                                          <p:spTgt spid="128171"/>
                                        </p:tgtEl>
                                        <p:attrNameLst>
                                          <p:attrName>style.visibility</p:attrName>
                                        </p:attrNameLst>
                                      </p:cBhvr>
                                      <p:to>
                                        <p:strVal val="visible"/>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2" presetClass="entr" presetSubtype="8" fill="hold" nodeType="clickEffect">
                                  <p:stCondLst>
                                    <p:cond delay="0"/>
                                  </p:stCondLst>
                                  <p:childTnLst>
                                    <p:set>
                                      <p:cBhvr>
                                        <p:cTn id="55" dur="1" fill="hold">
                                          <p:stCondLst>
                                            <p:cond delay="0"/>
                                          </p:stCondLst>
                                        </p:cTn>
                                        <p:tgtEl>
                                          <p:spTgt spid="128169"/>
                                        </p:tgtEl>
                                        <p:attrNameLst>
                                          <p:attrName>style.visibility</p:attrName>
                                        </p:attrNameLst>
                                      </p:cBhvr>
                                      <p:to>
                                        <p:strVal val="visible"/>
                                      </p:to>
                                    </p:set>
                                    <p:anim calcmode="lin" valueType="num">
                                      <p:cBhvr additive="base">
                                        <p:cTn id="56" dur="1000" fill="hold"/>
                                        <p:tgtEl>
                                          <p:spTgt spid="128169"/>
                                        </p:tgtEl>
                                        <p:attrNameLst>
                                          <p:attrName>ppt_x</p:attrName>
                                        </p:attrNameLst>
                                      </p:cBhvr>
                                      <p:tavLst>
                                        <p:tav tm="0">
                                          <p:val>
                                            <p:strVal val="0-#ppt_w/2"/>
                                          </p:val>
                                        </p:tav>
                                        <p:tav tm="100000">
                                          <p:val>
                                            <p:strVal val="#ppt_x"/>
                                          </p:val>
                                        </p:tav>
                                      </p:tavLst>
                                    </p:anim>
                                    <p:anim calcmode="lin" valueType="num">
                                      <p:cBhvr additive="base">
                                        <p:cTn id="57" dur="1000" fill="hold"/>
                                        <p:tgtEl>
                                          <p:spTgt spid="128169"/>
                                        </p:tgtEl>
                                        <p:attrNameLst>
                                          <p:attrName>ppt_y</p:attrName>
                                        </p:attrNameLst>
                                      </p:cBhvr>
                                      <p:tavLst>
                                        <p:tav tm="0">
                                          <p:val>
                                            <p:strVal val="#ppt_y"/>
                                          </p:val>
                                        </p:tav>
                                        <p:tav tm="100000">
                                          <p:val>
                                            <p:strVal val="#ppt_y"/>
                                          </p:val>
                                        </p:tav>
                                      </p:tavLst>
                                    </p:anim>
                                  </p:childTnLst>
                                </p:cTn>
                              </p:par>
                            </p:childTnLst>
                          </p:cTn>
                        </p:par>
                      </p:childTnLst>
                    </p:cTn>
                  </p:par>
                  <p:par>
                    <p:cTn id="58" fill="hold" nodeType="clickPar">
                      <p:stCondLst>
                        <p:cond delay="indefinite"/>
                      </p:stCondLst>
                      <p:childTnLst>
                        <p:par>
                          <p:cTn id="59" fill="hold" nodeType="withGroup">
                            <p:stCondLst>
                              <p:cond delay="0"/>
                            </p:stCondLst>
                            <p:childTnLst>
                              <p:par>
                                <p:cTn id="60" presetID="47" presetClass="entr" presetSubtype="0" fill="hold" grpId="0" nodeType="clickEffect">
                                  <p:stCondLst>
                                    <p:cond delay="0"/>
                                  </p:stCondLst>
                                  <p:childTnLst>
                                    <p:set>
                                      <p:cBhvr>
                                        <p:cTn id="61" dur="1" fill="hold">
                                          <p:stCondLst>
                                            <p:cond delay="0"/>
                                          </p:stCondLst>
                                        </p:cTn>
                                        <p:tgtEl>
                                          <p:spTgt spid="128183"/>
                                        </p:tgtEl>
                                        <p:attrNameLst>
                                          <p:attrName>style.visibility</p:attrName>
                                        </p:attrNameLst>
                                      </p:cBhvr>
                                      <p:to>
                                        <p:strVal val="visible"/>
                                      </p:to>
                                    </p:set>
                                    <p:animEffect transition="in" filter="fade">
                                      <p:cBhvr>
                                        <p:cTn id="62" dur="500"/>
                                        <p:tgtEl>
                                          <p:spTgt spid="128183"/>
                                        </p:tgtEl>
                                      </p:cBhvr>
                                    </p:animEffect>
                                    <p:anim calcmode="lin" valueType="num">
                                      <p:cBhvr>
                                        <p:cTn id="63" dur="500" fill="hold"/>
                                        <p:tgtEl>
                                          <p:spTgt spid="128183"/>
                                        </p:tgtEl>
                                        <p:attrNameLst>
                                          <p:attrName>ppt_x</p:attrName>
                                        </p:attrNameLst>
                                      </p:cBhvr>
                                      <p:tavLst>
                                        <p:tav tm="0">
                                          <p:val>
                                            <p:strVal val="#ppt_x"/>
                                          </p:val>
                                        </p:tav>
                                        <p:tav tm="100000">
                                          <p:val>
                                            <p:strVal val="#ppt_x"/>
                                          </p:val>
                                        </p:tav>
                                      </p:tavLst>
                                    </p:anim>
                                    <p:anim calcmode="lin" valueType="num">
                                      <p:cBhvr>
                                        <p:cTn id="64" dur="500" fill="hold"/>
                                        <p:tgtEl>
                                          <p:spTgt spid="128183"/>
                                        </p:tgtEl>
                                        <p:attrNameLst>
                                          <p:attrName>ppt_y</p:attrName>
                                        </p:attrNameLst>
                                      </p:cBhvr>
                                      <p:tavLst>
                                        <p:tav tm="0">
                                          <p:val>
                                            <p:strVal val="#ppt_y-.1"/>
                                          </p:val>
                                        </p:tav>
                                        <p:tav tm="100000">
                                          <p:val>
                                            <p:strVal val="#ppt_y"/>
                                          </p:val>
                                        </p:tav>
                                      </p:tavLst>
                                    </p:anim>
                                  </p:childTnLst>
                                </p:cTn>
                              </p:par>
                            </p:childTnLst>
                          </p:cTn>
                        </p:par>
                        <p:par>
                          <p:cTn id="65" fill="hold" nodeType="afterGroup">
                            <p:stCondLst>
                              <p:cond delay="500"/>
                            </p:stCondLst>
                            <p:childTnLst>
                              <p:par>
                                <p:cTn id="66" presetID="22" presetClass="entr" presetSubtype="4" fill="hold" grpId="0" nodeType="afterEffect">
                                  <p:stCondLst>
                                    <p:cond delay="0"/>
                                  </p:stCondLst>
                                  <p:childTnLst>
                                    <p:set>
                                      <p:cBhvr>
                                        <p:cTn id="67" dur="1" fill="hold">
                                          <p:stCondLst>
                                            <p:cond delay="0"/>
                                          </p:stCondLst>
                                        </p:cTn>
                                        <p:tgtEl>
                                          <p:spTgt spid="128182"/>
                                        </p:tgtEl>
                                        <p:attrNameLst>
                                          <p:attrName>style.visibility</p:attrName>
                                        </p:attrNameLst>
                                      </p:cBhvr>
                                      <p:to>
                                        <p:strVal val="visible"/>
                                      </p:to>
                                    </p:set>
                                    <p:animEffect transition="in" filter="wipe(down)">
                                      <p:cBhvr>
                                        <p:cTn id="68" dur="2000"/>
                                        <p:tgtEl>
                                          <p:spTgt spid="128182"/>
                                        </p:tgtEl>
                                      </p:cBhvr>
                                    </p:animEffect>
                                  </p:childTnLst>
                                </p:cTn>
                              </p:par>
                            </p:childTnLst>
                          </p:cTn>
                        </p:par>
                        <p:par>
                          <p:cTn id="69" fill="hold" nodeType="afterGroup">
                            <p:stCondLst>
                              <p:cond delay="2500"/>
                            </p:stCondLst>
                            <p:childTnLst>
                              <p:par>
                                <p:cTn id="70" presetID="1" presetClass="entr" presetSubtype="0" fill="hold" grpId="0" nodeType="afterEffect">
                                  <p:stCondLst>
                                    <p:cond delay="0"/>
                                  </p:stCondLst>
                                  <p:childTnLst>
                                    <p:set>
                                      <p:cBhvr>
                                        <p:cTn id="71" dur="1" fill="hold">
                                          <p:stCondLst>
                                            <p:cond delay="0"/>
                                          </p:stCondLst>
                                        </p:cTn>
                                        <p:tgtEl>
                                          <p:spTgt spid="128173"/>
                                        </p:tgtEl>
                                        <p:attrNameLst>
                                          <p:attrName>style.visibility</p:attrName>
                                        </p:attrNameLst>
                                      </p:cBhvr>
                                      <p:to>
                                        <p:strVal val="visible"/>
                                      </p:to>
                                    </p:set>
                                  </p:childTnLst>
                                </p:cTn>
                              </p:par>
                            </p:childTnLst>
                          </p:cTn>
                        </p:par>
                        <p:par>
                          <p:cTn id="72" fill="hold" nodeType="afterGroup">
                            <p:stCondLst>
                              <p:cond delay="2500"/>
                            </p:stCondLst>
                            <p:childTnLst>
                              <p:par>
                                <p:cTn id="73" presetID="4" presetClass="entr" presetSubtype="16" fill="hold" grpId="0" nodeType="afterEffect">
                                  <p:stCondLst>
                                    <p:cond delay="0"/>
                                  </p:stCondLst>
                                  <p:childTnLst>
                                    <p:set>
                                      <p:cBhvr>
                                        <p:cTn id="74" dur="1" fill="hold">
                                          <p:stCondLst>
                                            <p:cond delay="0"/>
                                          </p:stCondLst>
                                        </p:cTn>
                                        <p:tgtEl>
                                          <p:spTgt spid="128172"/>
                                        </p:tgtEl>
                                        <p:attrNameLst>
                                          <p:attrName>style.visibility</p:attrName>
                                        </p:attrNameLst>
                                      </p:cBhvr>
                                      <p:to>
                                        <p:strVal val="visible"/>
                                      </p:to>
                                    </p:set>
                                    <p:animEffect transition="in" filter="box(in)">
                                      <p:cBhvr>
                                        <p:cTn id="75" dur="500"/>
                                        <p:tgtEl>
                                          <p:spTgt spid="128172"/>
                                        </p:tgtEl>
                                      </p:cBhvr>
                                    </p:animEffect>
                                  </p:childTnLst>
                                </p:cTn>
                              </p:par>
                            </p:childTnLst>
                          </p:cTn>
                        </p:par>
                        <p:par>
                          <p:cTn id="76" fill="hold" nodeType="afterGroup">
                            <p:stCondLst>
                              <p:cond delay="3000"/>
                            </p:stCondLst>
                            <p:childTnLst>
                              <p:par>
                                <p:cTn id="77" presetID="1" presetClass="entr" presetSubtype="0" fill="hold" grpId="0" nodeType="afterEffect">
                                  <p:stCondLst>
                                    <p:cond delay="0"/>
                                  </p:stCondLst>
                                  <p:childTnLst>
                                    <p:set>
                                      <p:cBhvr>
                                        <p:cTn id="78" dur="1" fill="hold">
                                          <p:stCondLst>
                                            <p:cond delay="0"/>
                                          </p:stCondLst>
                                        </p:cTn>
                                        <p:tgtEl>
                                          <p:spTgt spid="128178"/>
                                        </p:tgtEl>
                                        <p:attrNameLst>
                                          <p:attrName>style.visibility</p:attrName>
                                        </p:attrNameLst>
                                      </p:cBhvr>
                                      <p:to>
                                        <p:strVal val="visible"/>
                                      </p:to>
                                    </p:set>
                                  </p:childTnLst>
                                </p:cTn>
                              </p:par>
                            </p:childTnLst>
                          </p:cTn>
                        </p:par>
                        <p:par>
                          <p:cTn id="79" fill="hold" nodeType="afterGroup">
                            <p:stCondLst>
                              <p:cond delay="3000"/>
                            </p:stCondLst>
                            <p:childTnLst>
                              <p:par>
                                <p:cTn id="80" presetID="3" presetClass="exit" presetSubtype="10" fill="hold" nodeType="afterEffect">
                                  <p:stCondLst>
                                    <p:cond delay="0"/>
                                  </p:stCondLst>
                                  <p:childTnLst>
                                    <p:animEffect transition="out" filter="blinds(horizontal)">
                                      <p:cBhvr>
                                        <p:cTn id="81" dur="500"/>
                                        <p:tgtEl>
                                          <p:spTgt spid="128169"/>
                                        </p:tgtEl>
                                      </p:cBhvr>
                                    </p:animEffect>
                                    <p:set>
                                      <p:cBhvr>
                                        <p:cTn id="82" dur="1" fill="hold">
                                          <p:stCondLst>
                                            <p:cond delay="499"/>
                                          </p:stCondLst>
                                        </p:cTn>
                                        <p:tgtEl>
                                          <p:spTgt spid="128169"/>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14" presetClass="entr" presetSubtype="10" fill="hold" grpId="0" nodeType="clickEffect">
                                  <p:stCondLst>
                                    <p:cond delay="0"/>
                                  </p:stCondLst>
                                  <p:childTnLst>
                                    <p:set>
                                      <p:cBhvr>
                                        <p:cTn id="86" dur="1" fill="hold">
                                          <p:stCondLst>
                                            <p:cond delay="0"/>
                                          </p:stCondLst>
                                        </p:cTn>
                                        <p:tgtEl>
                                          <p:spTgt spid="38"/>
                                        </p:tgtEl>
                                        <p:attrNameLst>
                                          <p:attrName>style.visibility</p:attrName>
                                        </p:attrNameLst>
                                      </p:cBhvr>
                                      <p:to>
                                        <p:strVal val="visible"/>
                                      </p:to>
                                    </p:set>
                                    <p:animEffect transition="in" filter="randombar(horizontal)">
                                      <p:cBhvr>
                                        <p:cTn id="87" dur="500"/>
                                        <p:tgtEl>
                                          <p:spTgt spid="38"/>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2" presetClass="entr" presetSubtype="8" fill="hold" nodeType="clickEffect">
                                  <p:stCondLst>
                                    <p:cond delay="0"/>
                                  </p:stCondLst>
                                  <p:childTnLst>
                                    <p:set>
                                      <p:cBhvr>
                                        <p:cTn id="91" dur="1" fill="hold">
                                          <p:stCondLst>
                                            <p:cond delay="0"/>
                                          </p:stCondLst>
                                        </p:cTn>
                                        <p:tgtEl>
                                          <p:spTgt spid="128186"/>
                                        </p:tgtEl>
                                        <p:attrNameLst>
                                          <p:attrName>style.visibility</p:attrName>
                                        </p:attrNameLst>
                                      </p:cBhvr>
                                      <p:to>
                                        <p:strVal val="visible"/>
                                      </p:to>
                                    </p:set>
                                    <p:anim calcmode="lin" valueType="num">
                                      <p:cBhvr additive="base">
                                        <p:cTn id="92" dur="1000" fill="hold"/>
                                        <p:tgtEl>
                                          <p:spTgt spid="128186"/>
                                        </p:tgtEl>
                                        <p:attrNameLst>
                                          <p:attrName>ppt_x</p:attrName>
                                        </p:attrNameLst>
                                      </p:cBhvr>
                                      <p:tavLst>
                                        <p:tav tm="0">
                                          <p:val>
                                            <p:strVal val="0-#ppt_w/2"/>
                                          </p:val>
                                        </p:tav>
                                        <p:tav tm="100000">
                                          <p:val>
                                            <p:strVal val="#ppt_x"/>
                                          </p:val>
                                        </p:tav>
                                      </p:tavLst>
                                    </p:anim>
                                    <p:anim calcmode="lin" valueType="num">
                                      <p:cBhvr additive="base">
                                        <p:cTn id="93" dur="1000" fill="hold"/>
                                        <p:tgtEl>
                                          <p:spTgt spid="128186"/>
                                        </p:tgtEl>
                                        <p:attrNameLst>
                                          <p:attrName>ppt_y</p:attrName>
                                        </p:attrNameLst>
                                      </p:cBhvr>
                                      <p:tavLst>
                                        <p:tav tm="0">
                                          <p:val>
                                            <p:strVal val="#ppt_y"/>
                                          </p:val>
                                        </p:tav>
                                        <p:tav tm="100000">
                                          <p:val>
                                            <p:strVal val="#ppt_y"/>
                                          </p:val>
                                        </p:tav>
                                      </p:tavLst>
                                    </p:anim>
                                  </p:childTnLst>
                                </p:cTn>
                              </p:par>
                            </p:childTnLst>
                          </p:cTn>
                        </p:par>
                      </p:childTnLst>
                    </p:cTn>
                  </p:par>
                  <p:par>
                    <p:cTn id="94" fill="hold" nodeType="clickPar">
                      <p:stCondLst>
                        <p:cond delay="indefinite"/>
                      </p:stCondLst>
                      <p:childTnLst>
                        <p:par>
                          <p:cTn id="95" fill="hold" nodeType="withGroup">
                            <p:stCondLst>
                              <p:cond delay="0"/>
                            </p:stCondLst>
                            <p:childTnLst>
                              <p:par>
                                <p:cTn id="96" presetID="47" presetClass="entr" presetSubtype="0" fill="hold" nodeType="clickEffect">
                                  <p:stCondLst>
                                    <p:cond delay="0"/>
                                  </p:stCondLst>
                                  <p:childTnLst>
                                    <p:set>
                                      <p:cBhvr>
                                        <p:cTn id="97" dur="1" fill="hold">
                                          <p:stCondLst>
                                            <p:cond delay="0"/>
                                          </p:stCondLst>
                                        </p:cTn>
                                        <p:tgtEl>
                                          <p:spTgt spid="128184"/>
                                        </p:tgtEl>
                                        <p:attrNameLst>
                                          <p:attrName>style.visibility</p:attrName>
                                        </p:attrNameLst>
                                      </p:cBhvr>
                                      <p:to>
                                        <p:strVal val="visible"/>
                                      </p:to>
                                    </p:set>
                                    <p:animEffect transition="in" filter="fade">
                                      <p:cBhvr>
                                        <p:cTn id="98" dur="500"/>
                                        <p:tgtEl>
                                          <p:spTgt spid="128184"/>
                                        </p:tgtEl>
                                      </p:cBhvr>
                                    </p:animEffect>
                                    <p:anim calcmode="lin" valueType="num">
                                      <p:cBhvr>
                                        <p:cTn id="99" dur="500" fill="hold"/>
                                        <p:tgtEl>
                                          <p:spTgt spid="128184"/>
                                        </p:tgtEl>
                                        <p:attrNameLst>
                                          <p:attrName>ppt_x</p:attrName>
                                        </p:attrNameLst>
                                      </p:cBhvr>
                                      <p:tavLst>
                                        <p:tav tm="0">
                                          <p:val>
                                            <p:strVal val="#ppt_x"/>
                                          </p:val>
                                        </p:tav>
                                        <p:tav tm="100000">
                                          <p:val>
                                            <p:strVal val="#ppt_x"/>
                                          </p:val>
                                        </p:tav>
                                      </p:tavLst>
                                    </p:anim>
                                    <p:anim calcmode="lin" valueType="num">
                                      <p:cBhvr>
                                        <p:cTn id="100" dur="500" fill="hold"/>
                                        <p:tgtEl>
                                          <p:spTgt spid="128184"/>
                                        </p:tgtEl>
                                        <p:attrNameLst>
                                          <p:attrName>ppt_y</p:attrName>
                                        </p:attrNameLst>
                                      </p:cBhvr>
                                      <p:tavLst>
                                        <p:tav tm="0">
                                          <p:val>
                                            <p:strVal val="#ppt_y-.1"/>
                                          </p:val>
                                        </p:tav>
                                        <p:tav tm="100000">
                                          <p:val>
                                            <p:strVal val="#ppt_y"/>
                                          </p:val>
                                        </p:tav>
                                      </p:tavLst>
                                    </p:anim>
                                  </p:childTnLst>
                                </p:cTn>
                              </p:par>
                            </p:childTnLst>
                          </p:cTn>
                        </p:par>
                        <p:par>
                          <p:cTn id="101" fill="hold" nodeType="afterGroup">
                            <p:stCondLst>
                              <p:cond delay="500"/>
                            </p:stCondLst>
                            <p:childTnLst>
                              <p:par>
                                <p:cTn id="102" presetID="22" presetClass="entr" presetSubtype="4" fill="hold" grpId="0" nodeType="afterEffect">
                                  <p:stCondLst>
                                    <p:cond delay="0"/>
                                  </p:stCondLst>
                                  <p:childTnLst>
                                    <p:set>
                                      <p:cBhvr>
                                        <p:cTn id="103" dur="1" fill="hold">
                                          <p:stCondLst>
                                            <p:cond delay="0"/>
                                          </p:stCondLst>
                                        </p:cTn>
                                        <p:tgtEl>
                                          <p:spTgt spid="128185"/>
                                        </p:tgtEl>
                                        <p:attrNameLst>
                                          <p:attrName>style.visibility</p:attrName>
                                        </p:attrNameLst>
                                      </p:cBhvr>
                                      <p:to>
                                        <p:strVal val="visible"/>
                                      </p:to>
                                    </p:set>
                                    <p:animEffect transition="in" filter="wipe(down)">
                                      <p:cBhvr>
                                        <p:cTn id="104" dur="1000"/>
                                        <p:tgtEl>
                                          <p:spTgt spid="128185"/>
                                        </p:tgtEl>
                                      </p:cBhvr>
                                    </p:animEffect>
                                  </p:childTnLst>
                                </p:cTn>
                              </p:par>
                            </p:childTnLst>
                          </p:cTn>
                        </p:par>
                        <p:par>
                          <p:cTn id="105" fill="hold" nodeType="afterGroup">
                            <p:stCondLst>
                              <p:cond delay="1500"/>
                            </p:stCondLst>
                            <p:childTnLst>
                              <p:par>
                                <p:cTn id="106" presetID="3" presetClass="entr" presetSubtype="10" fill="hold" grpId="0" nodeType="afterEffect">
                                  <p:stCondLst>
                                    <p:cond delay="0"/>
                                  </p:stCondLst>
                                  <p:childTnLst>
                                    <p:set>
                                      <p:cBhvr>
                                        <p:cTn id="107" dur="1" fill="hold">
                                          <p:stCondLst>
                                            <p:cond delay="0"/>
                                          </p:stCondLst>
                                        </p:cTn>
                                        <p:tgtEl>
                                          <p:spTgt spid="128174"/>
                                        </p:tgtEl>
                                        <p:attrNameLst>
                                          <p:attrName>style.visibility</p:attrName>
                                        </p:attrNameLst>
                                      </p:cBhvr>
                                      <p:to>
                                        <p:strVal val="visible"/>
                                      </p:to>
                                    </p:set>
                                    <p:animEffect transition="in" filter="blinds(horizontal)">
                                      <p:cBhvr>
                                        <p:cTn id="108" dur="500"/>
                                        <p:tgtEl>
                                          <p:spTgt spid="128174"/>
                                        </p:tgtEl>
                                      </p:cBhvr>
                                    </p:animEffect>
                                  </p:childTnLst>
                                </p:cTn>
                              </p:par>
                            </p:childTnLst>
                          </p:cTn>
                        </p:par>
                        <p:par>
                          <p:cTn id="109" fill="hold" nodeType="afterGroup">
                            <p:stCondLst>
                              <p:cond delay="2000"/>
                            </p:stCondLst>
                            <p:childTnLst>
                              <p:par>
                                <p:cTn id="110" presetID="3" presetClass="exit" presetSubtype="10" fill="hold" nodeType="afterEffect">
                                  <p:stCondLst>
                                    <p:cond delay="0"/>
                                  </p:stCondLst>
                                  <p:childTnLst>
                                    <p:animEffect transition="out" filter="blinds(horizontal)">
                                      <p:cBhvr>
                                        <p:cTn id="111" dur="500"/>
                                        <p:tgtEl>
                                          <p:spTgt spid="128186"/>
                                        </p:tgtEl>
                                      </p:cBhvr>
                                    </p:animEffect>
                                    <p:set>
                                      <p:cBhvr>
                                        <p:cTn id="112" dur="1" fill="hold">
                                          <p:stCondLst>
                                            <p:cond delay="499"/>
                                          </p:stCondLst>
                                        </p:cTn>
                                        <p:tgtEl>
                                          <p:spTgt spid="128186"/>
                                        </p:tgtEl>
                                        <p:attrNameLst>
                                          <p:attrName>style.visibility</p:attrName>
                                        </p:attrNameLst>
                                      </p:cBhvr>
                                      <p:to>
                                        <p:strVal val="hidden"/>
                                      </p:to>
                                    </p:se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3" presetClass="entr" presetSubtype="10" fill="hold" grpId="0" nodeType="clickEffect">
                                  <p:stCondLst>
                                    <p:cond delay="0"/>
                                  </p:stCondLst>
                                  <p:childTnLst>
                                    <p:set>
                                      <p:cBhvr>
                                        <p:cTn id="116" dur="1" fill="hold">
                                          <p:stCondLst>
                                            <p:cond delay="0"/>
                                          </p:stCondLst>
                                        </p:cTn>
                                        <p:tgtEl>
                                          <p:spTgt spid="128176"/>
                                        </p:tgtEl>
                                        <p:attrNameLst>
                                          <p:attrName>style.visibility</p:attrName>
                                        </p:attrNameLst>
                                      </p:cBhvr>
                                      <p:to>
                                        <p:strVal val="visible"/>
                                      </p:to>
                                    </p:set>
                                    <p:animEffect transition="in" filter="blinds(horizontal)">
                                      <p:cBhvr>
                                        <p:cTn id="117" dur="500"/>
                                        <p:tgtEl>
                                          <p:spTgt spid="128176"/>
                                        </p:tgtEl>
                                      </p:cBhvr>
                                    </p:animEffect>
                                  </p:childTnLst>
                                </p:cTn>
                              </p:par>
                              <p:par>
                                <p:cTn id="118" presetID="3" presetClass="entr" presetSubtype="10" fill="hold" grpId="0" nodeType="withEffect">
                                  <p:stCondLst>
                                    <p:cond delay="0"/>
                                  </p:stCondLst>
                                  <p:childTnLst>
                                    <p:set>
                                      <p:cBhvr>
                                        <p:cTn id="119" dur="1" fill="hold">
                                          <p:stCondLst>
                                            <p:cond delay="0"/>
                                          </p:stCondLst>
                                        </p:cTn>
                                        <p:tgtEl>
                                          <p:spTgt spid="128175"/>
                                        </p:tgtEl>
                                        <p:attrNameLst>
                                          <p:attrName>style.visibility</p:attrName>
                                        </p:attrNameLst>
                                      </p:cBhvr>
                                      <p:to>
                                        <p:strVal val="visible"/>
                                      </p:to>
                                    </p:set>
                                    <p:animEffect transition="in" filter="blinds(horizontal)">
                                      <p:cBhvr>
                                        <p:cTn id="120" dur="500"/>
                                        <p:tgtEl>
                                          <p:spTgt spid="128175"/>
                                        </p:tgtEl>
                                      </p:cBhvr>
                                    </p:animEffect>
                                  </p:childTnLst>
                                </p:cTn>
                              </p:par>
                              <p:par>
                                <p:cTn id="121" presetID="3" presetClass="entr" presetSubtype="10" fill="hold" grpId="0" nodeType="withEffect">
                                  <p:stCondLst>
                                    <p:cond delay="0"/>
                                  </p:stCondLst>
                                  <p:childTnLst>
                                    <p:set>
                                      <p:cBhvr>
                                        <p:cTn id="122" dur="1" fill="hold">
                                          <p:stCondLst>
                                            <p:cond delay="0"/>
                                          </p:stCondLst>
                                        </p:cTn>
                                        <p:tgtEl>
                                          <p:spTgt spid="128179"/>
                                        </p:tgtEl>
                                        <p:attrNameLst>
                                          <p:attrName>style.visibility</p:attrName>
                                        </p:attrNameLst>
                                      </p:cBhvr>
                                      <p:to>
                                        <p:strVal val="visible"/>
                                      </p:to>
                                    </p:set>
                                    <p:animEffect transition="in" filter="blinds(horizontal)">
                                      <p:cBhvr>
                                        <p:cTn id="123" dur="500"/>
                                        <p:tgtEl>
                                          <p:spTgt spid="128179"/>
                                        </p:tgtEl>
                                      </p:cBhvr>
                                    </p:animEffect>
                                  </p:childTnLst>
                                </p:cTn>
                              </p:par>
                              <p:par>
                                <p:cTn id="124" presetID="3" presetClass="entr" presetSubtype="10" fill="hold" grpId="0" nodeType="withEffect">
                                  <p:stCondLst>
                                    <p:cond delay="0"/>
                                  </p:stCondLst>
                                  <p:childTnLst>
                                    <p:set>
                                      <p:cBhvr>
                                        <p:cTn id="125" dur="1" fill="hold">
                                          <p:stCondLst>
                                            <p:cond delay="0"/>
                                          </p:stCondLst>
                                        </p:cTn>
                                        <p:tgtEl>
                                          <p:spTgt spid="128180"/>
                                        </p:tgtEl>
                                        <p:attrNameLst>
                                          <p:attrName>style.visibility</p:attrName>
                                        </p:attrNameLst>
                                      </p:cBhvr>
                                      <p:to>
                                        <p:strVal val="visible"/>
                                      </p:to>
                                    </p:set>
                                    <p:animEffect transition="in" filter="blinds(horizontal)">
                                      <p:cBhvr>
                                        <p:cTn id="126" dur="500"/>
                                        <p:tgtEl>
                                          <p:spTgt spid="128180"/>
                                        </p:tgtEl>
                                      </p:cBhvr>
                                    </p:animEffect>
                                  </p:childTnLst>
                                </p:cTn>
                              </p:par>
                            </p:childTnLst>
                          </p:cTn>
                        </p:par>
                      </p:childTnLst>
                    </p:cTn>
                  </p:par>
                  <p:par>
                    <p:cTn id="127" fill="hold" nodeType="clickPar">
                      <p:stCondLst>
                        <p:cond delay="indefinite"/>
                      </p:stCondLst>
                      <p:childTnLst>
                        <p:par>
                          <p:cTn id="128" fill="hold" nodeType="withGroup">
                            <p:stCondLst>
                              <p:cond delay="0"/>
                            </p:stCondLst>
                            <p:childTnLst>
                              <p:par>
                                <p:cTn id="129" presetID="5" presetClass="entr" presetSubtype="10" fill="hold" grpId="0" nodeType="clickEffect">
                                  <p:stCondLst>
                                    <p:cond delay="0"/>
                                  </p:stCondLst>
                                  <p:childTnLst>
                                    <p:set>
                                      <p:cBhvr>
                                        <p:cTn id="130" dur="1" fill="hold">
                                          <p:stCondLst>
                                            <p:cond delay="0"/>
                                          </p:stCondLst>
                                        </p:cTn>
                                        <p:tgtEl>
                                          <p:spTgt spid="32"/>
                                        </p:tgtEl>
                                        <p:attrNameLst>
                                          <p:attrName>style.visibility</p:attrName>
                                        </p:attrNameLst>
                                      </p:cBhvr>
                                      <p:to>
                                        <p:strVal val="visible"/>
                                      </p:to>
                                    </p:set>
                                    <p:animEffect transition="in" filter="checkerboard(across)">
                                      <p:cBhvr>
                                        <p:cTn id="131"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12" grpId="1"/>
      <p:bldP spid="128170" grpId="0"/>
      <p:bldP spid="128171" grpId="0"/>
      <p:bldP spid="128172" grpId="0" animBg="1"/>
      <p:bldP spid="128173" grpId="0"/>
      <p:bldP spid="128174" grpId="0"/>
      <p:bldP spid="128175" grpId="0"/>
      <p:bldP spid="128176" grpId="0"/>
      <p:bldP spid="128177" grpId="0" animBg="1"/>
      <p:bldP spid="128178" grpId="0"/>
      <p:bldP spid="128179" grpId="0" animBg="1"/>
      <p:bldP spid="128180" grpId="0" animBg="1"/>
      <p:bldP spid="128181" grpId="0" animBg="1"/>
      <p:bldP spid="128182" grpId="0" animBg="1"/>
      <p:bldP spid="128183" grpId="0" animBg="1"/>
      <p:bldP spid="128185" grpId="0" animBg="1"/>
      <p:bldP spid="31" grpId="0" animBg="1"/>
      <p:bldP spid="32" grpId="0" animBg="1"/>
      <p:bldP spid="3" grpId="0"/>
      <p:bldP spid="38" grpId="0"/>
      <p:bldP spid="4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10" descr="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0800" y="6553200"/>
            <a:ext cx="42672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9" name="Group 70"/>
          <p:cNvGrpSpPr>
            <a:grpSpLocks/>
          </p:cNvGrpSpPr>
          <p:nvPr/>
        </p:nvGrpSpPr>
        <p:grpSpPr bwMode="auto">
          <a:xfrm>
            <a:off x="-241300" y="-57150"/>
            <a:ext cx="9423400" cy="6988175"/>
            <a:chOff x="-241300" y="-57150"/>
            <a:chExt cx="9423400" cy="6988175"/>
          </a:xfrm>
        </p:grpSpPr>
        <p:sp>
          <p:nvSpPr>
            <p:cNvPr id="14398" name="AutoShape 3"/>
            <p:cNvSpPr>
              <a:spLocks noChangeArrowheads="1"/>
            </p:cNvSpPr>
            <p:nvPr/>
          </p:nvSpPr>
          <p:spPr bwMode="auto">
            <a:xfrm>
              <a:off x="57150" y="0"/>
              <a:ext cx="9026525" cy="6858000"/>
            </a:xfrm>
            <a:prstGeom prst="roundRect">
              <a:avLst>
                <a:gd name="adj" fmla="val 16667"/>
              </a:avLst>
            </a:prstGeom>
            <a:noFill/>
            <a:ln w="76200" cmpd="tri">
              <a:solidFill>
                <a:srgbClr val="FF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pic>
          <p:nvPicPr>
            <p:cNvPr id="14399" name="Picture 4" descr="blumen-pflanzen129"/>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9375" y="6188075"/>
              <a:ext cx="649288"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400" name="Picture 5" descr="blumen-pflanzen129"/>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7150" y="-57150"/>
              <a:ext cx="6651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401" name="Picture 6" descr="40"/>
            <p:cNvPicPr>
              <a:picLocks noChangeAspect="1" noChangeArrowheads="1"/>
            </p:cNvPicPr>
            <p:nvPr/>
          </p:nvPicPr>
          <p:blipFill>
            <a:blip r:embed="rId2">
              <a:extLst>
                <a:ext uri="{28A0092B-C50C-407E-A947-70E740481C1C}">
                  <a14:useLocalDpi xmlns:a14="http://schemas.microsoft.com/office/drawing/2010/main" val="0"/>
                </a:ext>
              </a:extLst>
            </a:blip>
            <a:srcRect l="55357" t="-39131"/>
            <a:stretch>
              <a:fillRect/>
            </a:stretch>
          </p:blipFill>
          <p:spPr bwMode="auto">
            <a:xfrm>
              <a:off x="139700" y="-25400"/>
              <a:ext cx="1905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402" name="Picture 7" descr="40"/>
            <p:cNvPicPr>
              <a:picLocks noChangeAspect="1" noChangeArrowheads="1"/>
            </p:cNvPicPr>
            <p:nvPr/>
          </p:nvPicPr>
          <p:blipFill>
            <a:blip r:embed="rId5">
              <a:extLst>
                <a:ext uri="{28A0092B-C50C-407E-A947-70E740481C1C}">
                  <a14:useLocalDpi xmlns:a14="http://schemas.microsoft.com/office/drawing/2010/main" val="0"/>
                </a:ext>
              </a:extLst>
            </a:blip>
            <a:srcRect l="-143478" t="53571"/>
            <a:stretch>
              <a:fillRect/>
            </a:stretch>
          </p:blipFill>
          <p:spPr bwMode="auto">
            <a:xfrm>
              <a:off x="-241300" y="127000"/>
              <a:ext cx="533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403" name="Picture 8" descr="40"/>
            <p:cNvPicPr>
              <a:picLocks noChangeAspect="1" noChangeArrowheads="1"/>
            </p:cNvPicPr>
            <p:nvPr/>
          </p:nvPicPr>
          <p:blipFill>
            <a:blip r:embed="rId6">
              <a:extLst>
                <a:ext uri="{28A0092B-C50C-407E-A947-70E740481C1C}">
                  <a14:useLocalDpi xmlns:a14="http://schemas.microsoft.com/office/drawing/2010/main" val="0"/>
                </a:ext>
              </a:extLst>
            </a:blip>
            <a:srcRect r="55357" b="-39131"/>
            <a:stretch>
              <a:fillRect/>
            </a:stretch>
          </p:blipFill>
          <p:spPr bwMode="auto">
            <a:xfrm>
              <a:off x="7086600" y="76200"/>
              <a:ext cx="1905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404" name="Picture 9" descr="40"/>
            <p:cNvPicPr>
              <a:picLocks noChangeAspect="1" noChangeArrowheads="1"/>
            </p:cNvPicPr>
            <p:nvPr/>
          </p:nvPicPr>
          <p:blipFill>
            <a:blip r:embed="rId5">
              <a:extLst>
                <a:ext uri="{28A0092B-C50C-407E-A947-70E740481C1C}">
                  <a14:useLocalDpi xmlns:a14="http://schemas.microsoft.com/office/drawing/2010/main" val="0"/>
                </a:ext>
              </a:extLst>
            </a:blip>
            <a:srcRect l="-143478" t="53571"/>
            <a:stretch>
              <a:fillRect/>
            </a:stretch>
          </p:blipFill>
          <p:spPr bwMode="auto">
            <a:xfrm>
              <a:off x="8610600" y="0"/>
              <a:ext cx="533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405" name="Picture 11" descr="blumen-pflanzen129"/>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477250" y="-38100"/>
              <a:ext cx="6651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406" name="Picture 12" descr="blumen-pflanzen129"/>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516938" y="6191250"/>
              <a:ext cx="665162"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30733" name="Picture 13" descr="Picture 0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1600" y="304800"/>
            <a:ext cx="990600" cy="90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 name="Group 14"/>
          <p:cNvGrpSpPr>
            <a:grpSpLocks/>
          </p:cNvGrpSpPr>
          <p:nvPr/>
        </p:nvGrpSpPr>
        <p:grpSpPr bwMode="auto">
          <a:xfrm rot="2910789">
            <a:off x="-106362" y="1206499"/>
            <a:ext cx="3810000" cy="3810001"/>
            <a:chOff x="336" y="1056"/>
            <a:chExt cx="2400" cy="2400"/>
          </a:xfrm>
        </p:grpSpPr>
        <p:grpSp>
          <p:nvGrpSpPr>
            <p:cNvPr id="14387" name="Group 15"/>
            <p:cNvGrpSpPr>
              <a:grpSpLocks/>
            </p:cNvGrpSpPr>
            <p:nvPr/>
          </p:nvGrpSpPr>
          <p:grpSpPr bwMode="auto">
            <a:xfrm>
              <a:off x="336" y="1056"/>
              <a:ext cx="2400" cy="2400"/>
              <a:chOff x="1056" y="1104"/>
              <a:chExt cx="2400" cy="2400"/>
            </a:xfrm>
          </p:grpSpPr>
          <p:sp>
            <p:nvSpPr>
              <p:cNvPr id="14394" name="Oval 16"/>
              <p:cNvSpPr>
                <a:spLocks noChangeArrowheads="1"/>
              </p:cNvSpPr>
              <p:nvPr/>
            </p:nvSpPr>
            <p:spPr bwMode="auto">
              <a:xfrm>
                <a:off x="1056" y="1104"/>
                <a:ext cx="2400" cy="2400"/>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4395" name="Line 17"/>
              <p:cNvSpPr>
                <a:spLocks noChangeShapeType="1"/>
              </p:cNvSpPr>
              <p:nvPr/>
            </p:nvSpPr>
            <p:spPr bwMode="auto">
              <a:xfrm>
                <a:off x="1056" y="2304"/>
                <a:ext cx="24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96" name="Line 18"/>
              <p:cNvSpPr>
                <a:spLocks noChangeShapeType="1"/>
              </p:cNvSpPr>
              <p:nvPr/>
            </p:nvSpPr>
            <p:spPr bwMode="auto">
              <a:xfrm>
                <a:off x="2256" y="1104"/>
                <a:ext cx="0" cy="24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97" name="Oval 19"/>
              <p:cNvSpPr>
                <a:spLocks noChangeArrowheads="1"/>
              </p:cNvSpPr>
              <p:nvPr/>
            </p:nvSpPr>
            <p:spPr bwMode="auto">
              <a:xfrm>
                <a:off x="2243" y="2291"/>
                <a:ext cx="48" cy="48"/>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4388" name="Group 20"/>
            <p:cNvGrpSpPr>
              <a:grpSpLocks/>
            </p:cNvGrpSpPr>
            <p:nvPr/>
          </p:nvGrpSpPr>
          <p:grpSpPr bwMode="auto">
            <a:xfrm rot="5383564" flipV="1">
              <a:off x="1405" y="1248"/>
              <a:ext cx="1008" cy="1008"/>
              <a:chOff x="2535" y="2125"/>
              <a:chExt cx="1008" cy="1008"/>
            </a:xfrm>
          </p:grpSpPr>
          <p:grpSp>
            <p:nvGrpSpPr>
              <p:cNvPr id="14390" name="Group 21"/>
              <p:cNvGrpSpPr>
                <a:grpSpLocks/>
              </p:cNvGrpSpPr>
              <p:nvPr/>
            </p:nvGrpSpPr>
            <p:grpSpPr bwMode="auto">
              <a:xfrm>
                <a:off x="2535" y="2125"/>
                <a:ext cx="1008" cy="1008"/>
                <a:chOff x="2544" y="2064"/>
                <a:chExt cx="1008" cy="1008"/>
              </a:xfrm>
            </p:grpSpPr>
            <p:sp>
              <p:nvSpPr>
                <p:cNvPr id="14392" name="AutoShape 22"/>
                <p:cNvSpPr>
                  <a:spLocks noChangeArrowheads="1"/>
                </p:cNvSpPr>
                <p:nvPr/>
              </p:nvSpPr>
              <p:spPr bwMode="auto">
                <a:xfrm rot="21198384" flipV="1">
                  <a:off x="2640" y="2064"/>
                  <a:ext cx="96" cy="1008"/>
                </a:xfrm>
                <a:prstGeom prst="triangle">
                  <a:avLst>
                    <a:gd name="adj" fmla="val 50000"/>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4393" name="AutoShape 23"/>
                <p:cNvSpPr>
                  <a:spLocks noChangeArrowheads="1"/>
                </p:cNvSpPr>
                <p:nvPr/>
              </p:nvSpPr>
              <p:spPr bwMode="auto">
                <a:xfrm rot="16386949" flipV="1">
                  <a:off x="3000" y="1656"/>
                  <a:ext cx="96" cy="1008"/>
                </a:xfrm>
                <a:prstGeom prst="triangle">
                  <a:avLst>
                    <a:gd name="adj" fmla="val 50000"/>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grpSp>
          <p:sp>
            <p:nvSpPr>
              <p:cNvPr id="14391" name="Oval 24"/>
              <p:cNvSpPr>
                <a:spLocks noChangeArrowheads="1"/>
              </p:cNvSpPr>
              <p:nvPr/>
            </p:nvSpPr>
            <p:spPr bwMode="auto">
              <a:xfrm rot="263178" flipV="1">
                <a:off x="2592" y="2173"/>
                <a:ext cx="48" cy="48"/>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14389" name="Oval 25"/>
            <p:cNvSpPr>
              <a:spLocks noChangeArrowheads="1"/>
            </p:cNvSpPr>
            <p:nvPr/>
          </p:nvSpPr>
          <p:spPr bwMode="auto">
            <a:xfrm>
              <a:off x="1453" y="1305"/>
              <a:ext cx="48" cy="48"/>
            </a:xfrm>
            <a:prstGeom prst="ellipse">
              <a:avLst/>
            </a:prstGeom>
            <a:solidFill>
              <a:srgbClr val="0000CC"/>
            </a:solidFill>
            <a:ln w="9525">
              <a:solidFill>
                <a:schemeClr val="tx1"/>
              </a:solidFill>
              <a:round/>
              <a:headEnd/>
              <a:tailEnd/>
            </a:ln>
          </p:spPr>
          <p:txBody>
            <a:bodyPr wrap="none" anchor="ctr"/>
            <a:lstStyle/>
            <a:p>
              <a:endParaRPr lang="en-US"/>
            </a:p>
          </p:txBody>
        </p:sp>
      </p:grpSp>
      <p:sp>
        <p:nvSpPr>
          <p:cNvPr id="30746" name="Arc 26"/>
          <p:cNvSpPr>
            <a:spLocks/>
          </p:cNvSpPr>
          <p:nvPr/>
        </p:nvSpPr>
        <p:spPr bwMode="auto">
          <a:xfrm rot="8476317" flipH="1">
            <a:off x="2208213" y="2444750"/>
            <a:ext cx="1381125" cy="1946275"/>
          </a:xfrm>
          <a:custGeom>
            <a:avLst/>
            <a:gdLst>
              <a:gd name="T0" fmla="*/ 2147483647 w 16217"/>
              <a:gd name="T1" fmla="*/ 0 h 21577"/>
              <a:gd name="T2" fmla="*/ 2147483647 w 16217"/>
              <a:gd name="T3" fmla="*/ 2147483647 h 21577"/>
              <a:gd name="T4" fmla="*/ 0 w 16217"/>
              <a:gd name="T5" fmla="*/ 2147483647 h 21577"/>
              <a:gd name="T6" fmla="*/ 0 60000 65536"/>
              <a:gd name="T7" fmla="*/ 0 60000 65536"/>
              <a:gd name="T8" fmla="*/ 0 60000 65536"/>
              <a:gd name="T9" fmla="*/ 0 w 16217"/>
              <a:gd name="T10" fmla="*/ 0 h 21577"/>
              <a:gd name="T11" fmla="*/ 16217 w 16217"/>
              <a:gd name="T12" fmla="*/ 21577 h 21577"/>
            </a:gdLst>
            <a:ahLst/>
            <a:cxnLst>
              <a:cxn ang="T6">
                <a:pos x="T0" y="T1"/>
              </a:cxn>
              <a:cxn ang="T7">
                <a:pos x="T2" y="T3"/>
              </a:cxn>
              <a:cxn ang="T8">
                <a:pos x="T4" y="T5"/>
              </a:cxn>
            </a:cxnLst>
            <a:rect l="T9" t="T10" r="T11" b="T12"/>
            <a:pathLst>
              <a:path w="16217" h="21577" fill="none" extrusionOk="0">
                <a:moveTo>
                  <a:pt x="1005" y="0"/>
                </a:moveTo>
                <a:cubicBezTo>
                  <a:pt x="6857" y="273"/>
                  <a:pt x="12347" y="2911"/>
                  <a:pt x="16216" y="7309"/>
                </a:cubicBezTo>
              </a:path>
              <a:path w="16217" h="21577" stroke="0" extrusionOk="0">
                <a:moveTo>
                  <a:pt x="1005" y="0"/>
                </a:moveTo>
                <a:cubicBezTo>
                  <a:pt x="6857" y="273"/>
                  <a:pt x="12347" y="2911"/>
                  <a:pt x="16216" y="7309"/>
                </a:cubicBezTo>
                <a:lnTo>
                  <a:pt x="0" y="21577"/>
                </a:lnTo>
                <a:close/>
              </a:path>
            </a:pathLst>
          </a:custGeom>
          <a:noFill/>
          <a:ln w="38100">
            <a:solidFill>
              <a:srgbClr val="0000CC"/>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0747" name="Oval 27"/>
          <p:cNvSpPr>
            <a:spLocks noChangeArrowheads="1"/>
          </p:cNvSpPr>
          <p:nvPr/>
        </p:nvSpPr>
        <p:spPr bwMode="auto">
          <a:xfrm>
            <a:off x="3594100" y="3365500"/>
            <a:ext cx="76200" cy="76200"/>
          </a:xfrm>
          <a:prstGeom prst="ellipse">
            <a:avLst/>
          </a:prstGeom>
          <a:solidFill>
            <a:schemeClr val="tx2"/>
          </a:solidFill>
          <a:ln w="9525">
            <a:solidFill>
              <a:schemeClr val="tx1"/>
            </a:solidFill>
            <a:round/>
            <a:headEnd/>
            <a:tailEnd/>
          </a:ln>
        </p:spPr>
        <p:txBody>
          <a:bodyPr wrap="none" anchor="ctr"/>
          <a:lstStyle/>
          <a:p>
            <a:endParaRPr lang="en-US"/>
          </a:p>
        </p:txBody>
      </p:sp>
      <p:sp>
        <p:nvSpPr>
          <p:cNvPr id="30748" name="Oval 28"/>
          <p:cNvSpPr>
            <a:spLocks noChangeArrowheads="1"/>
          </p:cNvSpPr>
          <p:nvPr/>
        </p:nvSpPr>
        <p:spPr bwMode="auto">
          <a:xfrm>
            <a:off x="3132138" y="4394200"/>
            <a:ext cx="76200" cy="76200"/>
          </a:xfrm>
          <a:prstGeom prst="ellipse">
            <a:avLst/>
          </a:prstGeom>
          <a:solidFill>
            <a:schemeClr val="tx2"/>
          </a:solidFill>
          <a:ln w="9525">
            <a:solidFill>
              <a:schemeClr val="tx1"/>
            </a:solidFill>
            <a:round/>
            <a:headEnd/>
            <a:tailEnd/>
          </a:ln>
        </p:spPr>
        <p:txBody>
          <a:bodyPr wrap="none" anchor="ctr"/>
          <a:lstStyle/>
          <a:p>
            <a:endParaRPr lang="en-US"/>
          </a:p>
        </p:txBody>
      </p:sp>
      <p:grpSp>
        <p:nvGrpSpPr>
          <p:cNvPr id="7" name="Group 29"/>
          <p:cNvGrpSpPr>
            <a:grpSpLocks/>
          </p:cNvGrpSpPr>
          <p:nvPr/>
        </p:nvGrpSpPr>
        <p:grpSpPr bwMode="auto">
          <a:xfrm>
            <a:off x="1276350" y="2832100"/>
            <a:ext cx="6624638" cy="3873500"/>
            <a:chOff x="708" y="1213"/>
            <a:chExt cx="4173" cy="2440"/>
          </a:xfrm>
        </p:grpSpPr>
        <p:grpSp>
          <p:nvGrpSpPr>
            <p:cNvPr id="14381" name="Group 30"/>
            <p:cNvGrpSpPr>
              <a:grpSpLocks/>
            </p:cNvGrpSpPr>
            <p:nvPr/>
          </p:nvGrpSpPr>
          <p:grpSpPr bwMode="auto">
            <a:xfrm>
              <a:off x="1023" y="1392"/>
              <a:ext cx="3773" cy="2227"/>
              <a:chOff x="921" y="1298"/>
              <a:chExt cx="3773" cy="2227"/>
            </a:xfrm>
          </p:grpSpPr>
          <p:sp>
            <p:nvSpPr>
              <p:cNvPr id="14385" name="Line 31"/>
              <p:cNvSpPr>
                <a:spLocks noChangeShapeType="1"/>
              </p:cNvSpPr>
              <p:nvPr/>
            </p:nvSpPr>
            <p:spPr bwMode="auto">
              <a:xfrm>
                <a:off x="930" y="1298"/>
                <a:ext cx="3764" cy="5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86" name="Line 32"/>
              <p:cNvSpPr>
                <a:spLocks noChangeShapeType="1"/>
              </p:cNvSpPr>
              <p:nvPr/>
            </p:nvSpPr>
            <p:spPr bwMode="auto">
              <a:xfrm>
                <a:off x="921" y="1302"/>
                <a:ext cx="2358" cy="222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4382" name="Text Box 33"/>
            <p:cNvSpPr txBox="1">
              <a:spLocks noChangeArrowheads="1"/>
            </p:cNvSpPr>
            <p:nvPr/>
          </p:nvSpPr>
          <p:spPr bwMode="auto">
            <a:xfrm>
              <a:off x="708" y="1213"/>
              <a:ext cx="227"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a:cs typeface="Arial" charset="0"/>
                </a:rPr>
                <a:t>O</a:t>
              </a:r>
            </a:p>
          </p:txBody>
        </p:sp>
        <p:sp>
          <p:nvSpPr>
            <p:cNvPr id="14383" name="Text Box 34"/>
            <p:cNvSpPr txBox="1">
              <a:spLocks noChangeArrowheads="1"/>
            </p:cNvSpPr>
            <p:nvPr/>
          </p:nvSpPr>
          <p:spPr bwMode="auto">
            <a:xfrm>
              <a:off x="3384" y="3345"/>
              <a:ext cx="227"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600">
                  <a:cs typeface="Arial" charset="0"/>
                </a:rPr>
                <a:t>x</a:t>
              </a:r>
            </a:p>
          </p:txBody>
        </p:sp>
        <p:sp>
          <p:nvSpPr>
            <p:cNvPr id="14384" name="Text Box 35"/>
            <p:cNvSpPr txBox="1">
              <a:spLocks noChangeArrowheads="1"/>
            </p:cNvSpPr>
            <p:nvPr/>
          </p:nvSpPr>
          <p:spPr bwMode="auto">
            <a:xfrm>
              <a:off x="4654" y="1666"/>
              <a:ext cx="227"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600">
                  <a:cs typeface="Arial" charset="0"/>
                </a:rPr>
                <a:t>y</a:t>
              </a:r>
            </a:p>
          </p:txBody>
        </p:sp>
      </p:grpSp>
      <p:grpSp>
        <p:nvGrpSpPr>
          <p:cNvPr id="9" name="Group 36"/>
          <p:cNvGrpSpPr>
            <a:grpSpLocks/>
          </p:cNvGrpSpPr>
          <p:nvPr/>
        </p:nvGrpSpPr>
        <p:grpSpPr bwMode="auto">
          <a:xfrm rot="2550101">
            <a:off x="1257300" y="2506663"/>
            <a:ext cx="3810000" cy="3810000"/>
            <a:chOff x="336" y="1056"/>
            <a:chExt cx="2400" cy="2400"/>
          </a:xfrm>
        </p:grpSpPr>
        <p:grpSp>
          <p:nvGrpSpPr>
            <p:cNvPr id="14370" name="Group 37"/>
            <p:cNvGrpSpPr>
              <a:grpSpLocks/>
            </p:cNvGrpSpPr>
            <p:nvPr/>
          </p:nvGrpSpPr>
          <p:grpSpPr bwMode="auto">
            <a:xfrm>
              <a:off x="336" y="1056"/>
              <a:ext cx="2400" cy="2400"/>
              <a:chOff x="1056" y="1104"/>
              <a:chExt cx="2400" cy="2400"/>
            </a:xfrm>
          </p:grpSpPr>
          <p:sp>
            <p:nvSpPr>
              <p:cNvPr id="14377" name="Oval 38"/>
              <p:cNvSpPr>
                <a:spLocks noChangeArrowheads="1"/>
              </p:cNvSpPr>
              <p:nvPr/>
            </p:nvSpPr>
            <p:spPr bwMode="auto">
              <a:xfrm>
                <a:off x="1056" y="1104"/>
                <a:ext cx="2400" cy="2400"/>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4378" name="Line 39"/>
              <p:cNvSpPr>
                <a:spLocks noChangeShapeType="1"/>
              </p:cNvSpPr>
              <p:nvPr/>
            </p:nvSpPr>
            <p:spPr bwMode="auto">
              <a:xfrm>
                <a:off x="1056" y="2304"/>
                <a:ext cx="24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79" name="Line 40"/>
              <p:cNvSpPr>
                <a:spLocks noChangeShapeType="1"/>
              </p:cNvSpPr>
              <p:nvPr/>
            </p:nvSpPr>
            <p:spPr bwMode="auto">
              <a:xfrm>
                <a:off x="2256" y="1104"/>
                <a:ext cx="0" cy="24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80" name="Oval 41"/>
              <p:cNvSpPr>
                <a:spLocks noChangeArrowheads="1"/>
              </p:cNvSpPr>
              <p:nvPr/>
            </p:nvSpPr>
            <p:spPr bwMode="auto">
              <a:xfrm>
                <a:off x="2243" y="2291"/>
                <a:ext cx="48" cy="48"/>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4371" name="Group 42"/>
            <p:cNvGrpSpPr>
              <a:grpSpLocks/>
            </p:cNvGrpSpPr>
            <p:nvPr/>
          </p:nvGrpSpPr>
          <p:grpSpPr bwMode="auto">
            <a:xfrm rot="5383564" flipV="1">
              <a:off x="1405" y="1248"/>
              <a:ext cx="1008" cy="1008"/>
              <a:chOff x="2535" y="2125"/>
              <a:chExt cx="1008" cy="1008"/>
            </a:xfrm>
          </p:grpSpPr>
          <p:grpSp>
            <p:nvGrpSpPr>
              <p:cNvPr id="14373" name="Group 43"/>
              <p:cNvGrpSpPr>
                <a:grpSpLocks/>
              </p:cNvGrpSpPr>
              <p:nvPr/>
            </p:nvGrpSpPr>
            <p:grpSpPr bwMode="auto">
              <a:xfrm>
                <a:off x="2535" y="2125"/>
                <a:ext cx="1008" cy="1008"/>
                <a:chOff x="2544" y="2064"/>
                <a:chExt cx="1008" cy="1008"/>
              </a:xfrm>
            </p:grpSpPr>
            <p:sp>
              <p:nvSpPr>
                <p:cNvPr id="14375" name="AutoShape 44"/>
                <p:cNvSpPr>
                  <a:spLocks noChangeArrowheads="1"/>
                </p:cNvSpPr>
                <p:nvPr/>
              </p:nvSpPr>
              <p:spPr bwMode="auto">
                <a:xfrm rot="21198384" flipV="1">
                  <a:off x="2640" y="2064"/>
                  <a:ext cx="96" cy="1008"/>
                </a:xfrm>
                <a:prstGeom prst="triangle">
                  <a:avLst>
                    <a:gd name="adj" fmla="val 50000"/>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4376" name="AutoShape 45"/>
                <p:cNvSpPr>
                  <a:spLocks noChangeArrowheads="1"/>
                </p:cNvSpPr>
                <p:nvPr/>
              </p:nvSpPr>
              <p:spPr bwMode="auto">
                <a:xfrm rot="16386949" flipV="1">
                  <a:off x="3000" y="1656"/>
                  <a:ext cx="96" cy="1008"/>
                </a:xfrm>
                <a:prstGeom prst="triangle">
                  <a:avLst>
                    <a:gd name="adj" fmla="val 50000"/>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grpSp>
          <p:sp>
            <p:nvSpPr>
              <p:cNvPr id="14374" name="Oval 46"/>
              <p:cNvSpPr>
                <a:spLocks noChangeArrowheads="1"/>
              </p:cNvSpPr>
              <p:nvPr/>
            </p:nvSpPr>
            <p:spPr bwMode="auto">
              <a:xfrm rot="263178" flipV="1">
                <a:off x="2592" y="2173"/>
                <a:ext cx="48" cy="48"/>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14372" name="Oval 47"/>
            <p:cNvSpPr>
              <a:spLocks noChangeArrowheads="1"/>
            </p:cNvSpPr>
            <p:nvPr/>
          </p:nvSpPr>
          <p:spPr bwMode="auto">
            <a:xfrm>
              <a:off x="1453" y="1305"/>
              <a:ext cx="48" cy="48"/>
            </a:xfrm>
            <a:prstGeom prst="ellipse">
              <a:avLst/>
            </a:prstGeom>
            <a:solidFill>
              <a:srgbClr val="0000CC"/>
            </a:solidFill>
            <a:ln w="9525">
              <a:solidFill>
                <a:schemeClr val="tx1"/>
              </a:solidFill>
              <a:round/>
              <a:headEnd/>
              <a:tailEnd/>
            </a:ln>
          </p:spPr>
          <p:txBody>
            <a:bodyPr wrap="none" anchor="ctr"/>
            <a:lstStyle/>
            <a:p>
              <a:endParaRPr lang="en-US"/>
            </a:p>
          </p:txBody>
        </p:sp>
      </p:grpSp>
      <p:sp>
        <p:nvSpPr>
          <p:cNvPr id="30768" name="Arc 48"/>
          <p:cNvSpPr>
            <a:spLocks/>
          </p:cNvSpPr>
          <p:nvPr/>
        </p:nvSpPr>
        <p:spPr bwMode="auto">
          <a:xfrm rot="8476317" flipH="1">
            <a:off x="3228975" y="3740150"/>
            <a:ext cx="1782763" cy="1947863"/>
          </a:xfrm>
          <a:custGeom>
            <a:avLst/>
            <a:gdLst>
              <a:gd name="T0" fmla="*/ 0 w 20924"/>
              <a:gd name="T1" fmla="*/ 2147483647 h 21600"/>
              <a:gd name="T2" fmla="*/ 2147483647 w 20924"/>
              <a:gd name="T3" fmla="*/ 2147483647 h 21600"/>
              <a:gd name="T4" fmla="*/ 2147483647 w 20924"/>
              <a:gd name="T5" fmla="*/ 2147483647 h 21600"/>
              <a:gd name="T6" fmla="*/ 0 60000 65536"/>
              <a:gd name="T7" fmla="*/ 0 60000 65536"/>
              <a:gd name="T8" fmla="*/ 0 60000 65536"/>
              <a:gd name="T9" fmla="*/ 0 w 20924"/>
              <a:gd name="T10" fmla="*/ 0 h 21600"/>
              <a:gd name="T11" fmla="*/ 20924 w 20924"/>
              <a:gd name="T12" fmla="*/ 21600 h 21600"/>
            </a:gdLst>
            <a:ahLst/>
            <a:cxnLst>
              <a:cxn ang="T6">
                <a:pos x="T0" y="T1"/>
              </a:cxn>
              <a:cxn ang="T7">
                <a:pos x="T2" y="T3"/>
              </a:cxn>
              <a:cxn ang="T8">
                <a:pos x="T4" y="T5"/>
              </a:cxn>
            </a:cxnLst>
            <a:rect l="T9" t="T10" r="T11" b="T12"/>
            <a:pathLst>
              <a:path w="20924" h="21600" fill="none" extrusionOk="0">
                <a:moveTo>
                  <a:pt x="0" y="519"/>
                </a:moveTo>
                <a:cubicBezTo>
                  <a:pt x="1545" y="174"/>
                  <a:pt x="3123" y="-1"/>
                  <a:pt x="4707" y="0"/>
                </a:cubicBezTo>
                <a:cubicBezTo>
                  <a:pt x="10915" y="0"/>
                  <a:pt x="16823" y="2671"/>
                  <a:pt x="20923" y="7332"/>
                </a:cubicBezTo>
              </a:path>
              <a:path w="20924" h="21600" stroke="0" extrusionOk="0">
                <a:moveTo>
                  <a:pt x="0" y="519"/>
                </a:moveTo>
                <a:cubicBezTo>
                  <a:pt x="1545" y="174"/>
                  <a:pt x="3123" y="-1"/>
                  <a:pt x="4707" y="0"/>
                </a:cubicBezTo>
                <a:cubicBezTo>
                  <a:pt x="10915" y="0"/>
                  <a:pt x="16823" y="2671"/>
                  <a:pt x="20923" y="7332"/>
                </a:cubicBezTo>
                <a:lnTo>
                  <a:pt x="4707" y="21600"/>
                </a:lnTo>
                <a:close/>
              </a:path>
            </a:pathLst>
          </a:custGeom>
          <a:noFill/>
          <a:ln w="38100">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nvGrpSpPr>
          <p:cNvPr id="13" name="Group 49"/>
          <p:cNvGrpSpPr>
            <a:grpSpLocks/>
          </p:cNvGrpSpPr>
          <p:nvPr/>
        </p:nvGrpSpPr>
        <p:grpSpPr bwMode="auto">
          <a:xfrm rot="2550101">
            <a:off x="1728788" y="1493838"/>
            <a:ext cx="3810000" cy="3810000"/>
            <a:chOff x="336" y="1056"/>
            <a:chExt cx="2400" cy="2400"/>
          </a:xfrm>
        </p:grpSpPr>
        <p:grpSp>
          <p:nvGrpSpPr>
            <p:cNvPr id="14359" name="Group 50"/>
            <p:cNvGrpSpPr>
              <a:grpSpLocks/>
            </p:cNvGrpSpPr>
            <p:nvPr/>
          </p:nvGrpSpPr>
          <p:grpSpPr bwMode="auto">
            <a:xfrm>
              <a:off x="336" y="1056"/>
              <a:ext cx="2400" cy="2400"/>
              <a:chOff x="1056" y="1104"/>
              <a:chExt cx="2400" cy="2400"/>
            </a:xfrm>
          </p:grpSpPr>
          <p:sp>
            <p:nvSpPr>
              <p:cNvPr id="14366" name="Oval 51"/>
              <p:cNvSpPr>
                <a:spLocks noChangeArrowheads="1"/>
              </p:cNvSpPr>
              <p:nvPr/>
            </p:nvSpPr>
            <p:spPr bwMode="auto">
              <a:xfrm>
                <a:off x="1056" y="1104"/>
                <a:ext cx="2400" cy="2400"/>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4367" name="Line 52"/>
              <p:cNvSpPr>
                <a:spLocks noChangeShapeType="1"/>
              </p:cNvSpPr>
              <p:nvPr/>
            </p:nvSpPr>
            <p:spPr bwMode="auto">
              <a:xfrm>
                <a:off x="1056" y="2304"/>
                <a:ext cx="24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68" name="Line 53"/>
              <p:cNvSpPr>
                <a:spLocks noChangeShapeType="1"/>
              </p:cNvSpPr>
              <p:nvPr/>
            </p:nvSpPr>
            <p:spPr bwMode="auto">
              <a:xfrm>
                <a:off x="2256" y="1104"/>
                <a:ext cx="0" cy="24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69" name="Oval 54"/>
              <p:cNvSpPr>
                <a:spLocks noChangeArrowheads="1"/>
              </p:cNvSpPr>
              <p:nvPr/>
            </p:nvSpPr>
            <p:spPr bwMode="auto">
              <a:xfrm>
                <a:off x="2243" y="2291"/>
                <a:ext cx="48" cy="48"/>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4360" name="Group 55"/>
            <p:cNvGrpSpPr>
              <a:grpSpLocks/>
            </p:cNvGrpSpPr>
            <p:nvPr/>
          </p:nvGrpSpPr>
          <p:grpSpPr bwMode="auto">
            <a:xfrm rot="5383564" flipV="1">
              <a:off x="1405" y="1248"/>
              <a:ext cx="1008" cy="1008"/>
              <a:chOff x="2535" y="2125"/>
              <a:chExt cx="1008" cy="1008"/>
            </a:xfrm>
          </p:grpSpPr>
          <p:grpSp>
            <p:nvGrpSpPr>
              <p:cNvPr id="14362" name="Group 56"/>
              <p:cNvGrpSpPr>
                <a:grpSpLocks/>
              </p:cNvGrpSpPr>
              <p:nvPr/>
            </p:nvGrpSpPr>
            <p:grpSpPr bwMode="auto">
              <a:xfrm>
                <a:off x="2535" y="2125"/>
                <a:ext cx="1008" cy="1008"/>
                <a:chOff x="2544" y="2064"/>
                <a:chExt cx="1008" cy="1008"/>
              </a:xfrm>
            </p:grpSpPr>
            <p:sp>
              <p:nvSpPr>
                <p:cNvPr id="14364" name="AutoShape 57"/>
                <p:cNvSpPr>
                  <a:spLocks noChangeArrowheads="1"/>
                </p:cNvSpPr>
                <p:nvPr/>
              </p:nvSpPr>
              <p:spPr bwMode="auto">
                <a:xfrm rot="21198384" flipV="1">
                  <a:off x="2640" y="2064"/>
                  <a:ext cx="96" cy="1008"/>
                </a:xfrm>
                <a:prstGeom prst="triangle">
                  <a:avLst>
                    <a:gd name="adj" fmla="val 50000"/>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p>
                  <a:pPr algn="ctr"/>
                  <a:endParaRPr lang="en-US">
                    <a:cs typeface="Arial" charset="0"/>
                  </a:endParaRPr>
                </a:p>
              </p:txBody>
            </p:sp>
            <p:sp>
              <p:nvSpPr>
                <p:cNvPr id="14365" name="AutoShape 58"/>
                <p:cNvSpPr>
                  <a:spLocks noChangeArrowheads="1"/>
                </p:cNvSpPr>
                <p:nvPr/>
              </p:nvSpPr>
              <p:spPr bwMode="auto">
                <a:xfrm rot="16386949" flipV="1">
                  <a:off x="3000" y="1656"/>
                  <a:ext cx="96" cy="1008"/>
                </a:xfrm>
                <a:prstGeom prst="triangle">
                  <a:avLst>
                    <a:gd name="adj" fmla="val 50000"/>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grpSp>
          <p:sp>
            <p:nvSpPr>
              <p:cNvPr id="14363" name="Oval 59"/>
              <p:cNvSpPr>
                <a:spLocks noChangeArrowheads="1"/>
              </p:cNvSpPr>
              <p:nvPr/>
            </p:nvSpPr>
            <p:spPr bwMode="auto">
              <a:xfrm rot="263178" flipV="1">
                <a:off x="2592" y="2173"/>
                <a:ext cx="48" cy="48"/>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14361" name="Oval 60"/>
            <p:cNvSpPr>
              <a:spLocks noChangeArrowheads="1"/>
            </p:cNvSpPr>
            <p:nvPr/>
          </p:nvSpPr>
          <p:spPr bwMode="auto">
            <a:xfrm>
              <a:off x="1453" y="1305"/>
              <a:ext cx="48" cy="48"/>
            </a:xfrm>
            <a:prstGeom prst="ellipse">
              <a:avLst/>
            </a:prstGeom>
            <a:solidFill>
              <a:srgbClr val="0000CC"/>
            </a:solidFill>
            <a:ln w="9525">
              <a:solidFill>
                <a:schemeClr val="tx1"/>
              </a:solidFill>
              <a:round/>
              <a:headEnd/>
              <a:tailEnd/>
            </a:ln>
          </p:spPr>
          <p:txBody>
            <a:bodyPr wrap="none" anchor="ctr"/>
            <a:lstStyle/>
            <a:p>
              <a:endParaRPr lang="en-US"/>
            </a:p>
          </p:txBody>
        </p:sp>
      </p:grpSp>
      <p:sp>
        <p:nvSpPr>
          <p:cNvPr id="30781" name="Arc 61"/>
          <p:cNvSpPr>
            <a:spLocks/>
          </p:cNvSpPr>
          <p:nvPr/>
        </p:nvSpPr>
        <p:spPr bwMode="auto">
          <a:xfrm rot="7959265" flipH="1">
            <a:off x="3868738" y="2479675"/>
            <a:ext cx="1716087" cy="1947863"/>
          </a:xfrm>
          <a:custGeom>
            <a:avLst/>
            <a:gdLst>
              <a:gd name="T0" fmla="*/ 0 w 20138"/>
              <a:gd name="T1" fmla="*/ 2147483647 h 21600"/>
              <a:gd name="T2" fmla="*/ 2147483647 w 20138"/>
              <a:gd name="T3" fmla="*/ 2147483647 h 21600"/>
              <a:gd name="T4" fmla="*/ 2147483647 w 20138"/>
              <a:gd name="T5" fmla="*/ 2147483647 h 21600"/>
              <a:gd name="T6" fmla="*/ 0 60000 65536"/>
              <a:gd name="T7" fmla="*/ 0 60000 65536"/>
              <a:gd name="T8" fmla="*/ 0 60000 65536"/>
              <a:gd name="T9" fmla="*/ 0 w 20138"/>
              <a:gd name="T10" fmla="*/ 0 h 21600"/>
              <a:gd name="T11" fmla="*/ 20138 w 20138"/>
              <a:gd name="T12" fmla="*/ 21600 h 21600"/>
            </a:gdLst>
            <a:ahLst/>
            <a:cxnLst>
              <a:cxn ang="T6">
                <a:pos x="T0" y="T1"/>
              </a:cxn>
              <a:cxn ang="T7">
                <a:pos x="T2" y="T3"/>
              </a:cxn>
              <a:cxn ang="T8">
                <a:pos x="T4" y="T5"/>
              </a:cxn>
            </a:cxnLst>
            <a:rect l="T9" t="T10" r="T11" b="T12"/>
            <a:pathLst>
              <a:path w="20138" h="21600" fill="none" extrusionOk="0">
                <a:moveTo>
                  <a:pt x="0" y="519"/>
                </a:moveTo>
                <a:cubicBezTo>
                  <a:pt x="1545" y="174"/>
                  <a:pt x="3123" y="-1"/>
                  <a:pt x="4707" y="0"/>
                </a:cubicBezTo>
                <a:cubicBezTo>
                  <a:pt x="10513" y="0"/>
                  <a:pt x="16075" y="2337"/>
                  <a:pt x="20138" y="6485"/>
                </a:cubicBezTo>
              </a:path>
              <a:path w="20138" h="21600" stroke="0" extrusionOk="0">
                <a:moveTo>
                  <a:pt x="0" y="519"/>
                </a:moveTo>
                <a:cubicBezTo>
                  <a:pt x="1545" y="174"/>
                  <a:pt x="3123" y="-1"/>
                  <a:pt x="4707" y="0"/>
                </a:cubicBezTo>
                <a:cubicBezTo>
                  <a:pt x="10513" y="0"/>
                  <a:pt x="16075" y="2337"/>
                  <a:pt x="20138" y="6485"/>
                </a:cubicBezTo>
                <a:lnTo>
                  <a:pt x="4707" y="21600"/>
                </a:lnTo>
                <a:close/>
              </a:path>
            </a:pathLst>
          </a:custGeom>
          <a:noFill/>
          <a:ln w="38100">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0782" name="Oval 62"/>
          <p:cNvSpPr>
            <a:spLocks noChangeArrowheads="1"/>
          </p:cNvSpPr>
          <p:nvPr/>
        </p:nvSpPr>
        <p:spPr bwMode="auto">
          <a:xfrm>
            <a:off x="4945063" y="4546600"/>
            <a:ext cx="76200" cy="76200"/>
          </a:xfrm>
          <a:prstGeom prst="ellipse">
            <a:avLst/>
          </a:prstGeom>
          <a:solidFill>
            <a:schemeClr val="tx2"/>
          </a:solidFill>
          <a:ln w="9525">
            <a:solidFill>
              <a:schemeClr val="tx1"/>
            </a:solidFill>
            <a:round/>
            <a:headEnd/>
            <a:tailEnd/>
          </a:ln>
        </p:spPr>
        <p:txBody>
          <a:bodyPr wrap="none" anchor="ctr"/>
          <a:lstStyle/>
          <a:p>
            <a:endParaRPr lang="en-US"/>
          </a:p>
        </p:txBody>
      </p:sp>
      <p:sp>
        <p:nvSpPr>
          <p:cNvPr id="30783" name="Line 63"/>
          <p:cNvSpPr>
            <a:spLocks noChangeShapeType="1"/>
          </p:cNvSpPr>
          <p:nvPr/>
        </p:nvSpPr>
        <p:spPr bwMode="auto">
          <a:xfrm>
            <a:off x="1781175" y="3119438"/>
            <a:ext cx="5616575" cy="2592387"/>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84" name="Text Box 64"/>
          <p:cNvSpPr txBox="1">
            <a:spLocks noChangeArrowheads="1"/>
          </p:cNvSpPr>
          <p:nvPr/>
        </p:nvSpPr>
        <p:spPr bwMode="auto">
          <a:xfrm>
            <a:off x="7162800" y="5149850"/>
            <a:ext cx="360363"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600">
                <a:cs typeface="Arial" charset="0"/>
              </a:rPr>
              <a:t>z</a:t>
            </a:r>
          </a:p>
        </p:txBody>
      </p:sp>
      <p:sp>
        <p:nvSpPr>
          <p:cNvPr id="30785" name="Text Box 65"/>
          <p:cNvSpPr txBox="1">
            <a:spLocks noChangeArrowheads="1"/>
          </p:cNvSpPr>
          <p:nvPr/>
        </p:nvSpPr>
        <p:spPr bwMode="auto">
          <a:xfrm>
            <a:off x="3352800" y="4038600"/>
            <a:ext cx="360363"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600">
                <a:cs typeface="Arial" charset="0"/>
              </a:rPr>
              <a:t>2</a:t>
            </a:r>
          </a:p>
        </p:txBody>
      </p:sp>
      <p:sp>
        <p:nvSpPr>
          <p:cNvPr id="30786" name="Text Box 66"/>
          <p:cNvSpPr txBox="1">
            <a:spLocks noChangeArrowheads="1"/>
          </p:cNvSpPr>
          <p:nvPr/>
        </p:nvSpPr>
        <p:spPr bwMode="auto">
          <a:xfrm>
            <a:off x="3581400" y="3429000"/>
            <a:ext cx="360363"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600">
                <a:cs typeface="Arial" charset="0"/>
              </a:rPr>
              <a:t>1</a:t>
            </a:r>
          </a:p>
        </p:txBody>
      </p:sp>
      <p:sp>
        <p:nvSpPr>
          <p:cNvPr id="30787" name="AutoShape 67">
            <a:hlinkClick r:id="rId8" action="ppaction://hlinksldjump" highlightClick="1"/>
          </p:cNvPr>
          <p:cNvSpPr>
            <a:spLocks noChangeArrowheads="1"/>
          </p:cNvSpPr>
          <p:nvPr/>
        </p:nvSpPr>
        <p:spPr bwMode="auto">
          <a:xfrm>
            <a:off x="8320088" y="6834188"/>
            <a:ext cx="900112" cy="404812"/>
          </a:xfrm>
          <a:prstGeom prst="actionButtonBlank">
            <a:avLst/>
          </a:prstGeom>
          <a:solidFill>
            <a:srgbClr val="A2F1F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a:cs typeface="Arial" charset="0"/>
              </a:rPr>
              <a:t>Back</a:t>
            </a:r>
          </a:p>
        </p:txBody>
      </p:sp>
      <p:sp>
        <p:nvSpPr>
          <p:cNvPr id="30788" name="Text Box 68"/>
          <p:cNvSpPr txBox="1">
            <a:spLocks noChangeArrowheads="1"/>
          </p:cNvSpPr>
          <p:nvPr/>
        </p:nvSpPr>
        <p:spPr bwMode="auto">
          <a:xfrm>
            <a:off x="990600" y="12954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smtClean="0">
                <a:solidFill>
                  <a:srgbClr val="0000FF"/>
                </a:solidFill>
                <a:latin typeface=".VnTimeH" pitchFamily="34" charset="0"/>
                <a:cs typeface="Arial" charset="0"/>
              </a:rPr>
              <a:t>Một số cách khác để vẽ tia phân giác của một góc</a:t>
            </a:r>
            <a:endParaRPr lang="en-US" sz="2400" b="1">
              <a:solidFill>
                <a:srgbClr val="0000FF"/>
              </a:solidFill>
              <a:latin typeface="Tahoma" pitchFamily="34" charset="0"/>
              <a:cs typeface="Arial" charset="0"/>
            </a:endParaRPr>
          </a:p>
        </p:txBody>
      </p:sp>
      <p:sp>
        <p:nvSpPr>
          <p:cNvPr id="69" name="Rounded Rectangle 68"/>
          <p:cNvSpPr/>
          <p:nvPr/>
        </p:nvSpPr>
        <p:spPr>
          <a:xfrm>
            <a:off x="685800" y="1828800"/>
            <a:ext cx="3352800" cy="4572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ct val="50000"/>
              </a:spcBef>
              <a:defRPr/>
            </a:pPr>
            <a:r>
              <a:rPr lang="en-US" b="1" dirty="0" err="1">
                <a:solidFill>
                  <a:srgbClr val="FF3300"/>
                </a:solidFill>
                <a:latin typeface="Tahoma" pitchFamily="34" charset="0"/>
                <a:cs typeface="Arial" charset="0"/>
              </a:rPr>
              <a:t>Cách</a:t>
            </a:r>
            <a:r>
              <a:rPr lang="en-US" b="1" dirty="0">
                <a:solidFill>
                  <a:srgbClr val="FF3300"/>
                </a:solidFill>
                <a:latin typeface="Tahoma" pitchFamily="34" charset="0"/>
                <a:cs typeface="Arial" charset="0"/>
              </a:rPr>
              <a:t> 3: </a:t>
            </a:r>
            <a:r>
              <a:rPr lang="en-US" b="1" dirty="0" err="1">
                <a:solidFill>
                  <a:srgbClr val="FF3300"/>
                </a:solidFill>
                <a:latin typeface="Tahoma" pitchFamily="34" charset="0"/>
                <a:cs typeface="Arial" charset="0"/>
              </a:rPr>
              <a:t>Dùng</a:t>
            </a:r>
            <a:r>
              <a:rPr lang="en-US" b="1" dirty="0">
                <a:solidFill>
                  <a:srgbClr val="FF3300"/>
                </a:solidFill>
                <a:latin typeface="Tahoma" pitchFamily="34" charset="0"/>
                <a:cs typeface="Arial" charset="0"/>
              </a:rPr>
              <a:t> </a:t>
            </a:r>
            <a:r>
              <a:rPr lang="en-US" b="1" dirty="0" err="1">
                <a:solidFill>
                  <a:srgbClr val="FF3300"/>
                </a:solidFill>
                <a:latin typeface="Tahoma" pitchFamily="34" charset="0"/>
                <a:cs typeface="Arial" charset="0"/>
              </a:rPr>
              <a:t>compa</a:t>
            </a:r>
            <a:endParaRPr lang="en-US" b="1" dirty="0">
              <a:solidFill>
                <a:srgbClr val="FF3300"/>
              </a:solidFill>
              <a:latin typeface="Tahoma" pitchFamily="34" charset="0"/>
              <a:cs typeface="Arial" charset="0"/>
            </a:endParaRPr>
          </a:p>
        </p:txBody>
      </p:sp>
      <p:sp>
        <p:nvSpPr>
          <p:cNvPr id="14358" name="Rectangle 69"/>
          <p:cNvSpPr>
            <a:spLocks noChangeArrowheads="1"/>
          </p:cNvSpPr>
          <p:nvPr/>
        </p:nvSpPr>
        <p:spPr bwMode="auto">
          <a:xfrm>
            <a:off x="2633367" y="609600"/>
            <a:ext cx="364074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spcBef>
                <a:spcPct val="50000"/>
              </a:spcBef>
            </a:pPr>
            <a:r>
              <a:rPr lang="en-US" sz="2800" b="1" smtClean="0">
                <a:solidFill>
                  <a:srgbClr val="FF33CC"/>
                </a:solidFill>
                <a:latin typeface=".VnBahamasBH" pitchFamily="34" charset="0"/>
                <a:cs typeface="Arial" charset="0"/>
              </a:rPr>
              <a:t>Có thể em chưa biết</a:t>
            </a:r>
            <a:endParaRPr lang="en-US" sz="2800" b="1">
              <a:solidFill>
                <a:srgbClr val="FF33CC"/>
              </a:solidFill>
              <a:latin typeface=".VnBahamasBH" pitchFamily="34" charset="0"/>
              <a:cs typeface="Arial" charset="0"/>
            </a:endParaRPr>
          </a:p>
        </p:txBody>
      </p:sp>
      <p:sp>
        <p:nvSpPr>
          <p:cNvPr id="2" name="TextBox 1"/>
          <p:cNvSpPr txBox="1"/>
          <p:nvPr/>
        </p:nvSpPr>
        <p:spPr>
          <a:xfrm>
            <a:off x="3095949" y="304800"/>
            <a:ext cx="4943151" cy="1477328"/>
          </a:xfrm>
          <a:prstGeom prst="rect">
            <a:avLst/>
          </a:prstGeom>
          <a:noFill/>
        </p:spPr>
        <p:txBody>
          <a:bodyPr wrap="square" rtlCol="0">
            <a:spAutoFit/>
          </a:bodyPr>
          <a:lstStyle/>
          <a:p>
            <a:r>
              <a:rPr lang="en-US" smtClean="0"/>
              <a:t>Ngoài ra, cô coàn có 1 số cách khác</a:t>
            </a:r>
          </a:p>
          <a:p>
            <a:r>
              <a:rPr lang="en-US" smtClean="0"/>
              <a:t>Còn về lý do vì sao khi thực hiện cách cách 2-3-4 các em được tia phân giác thì chúng ta sẽ giải thích khi các em học thêm nhiều kiến thức hình học hơn.</a:t>
            </a:r>
            <a:endParaRPr lang="en-US"/>
          </a:p>
        </p:txBody>
      </p:sp>
    </p:spTree>
    <p:extLst>
      <p:ext uri="{BB962C8B-B14F-4D97-AF65-F5344CB8AC3E}">
        <p14:creationId xmlns:p14="http://schemas.microsoft.com/office/powerpoint/2010/main" val="3814736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30733"/>
                                        </p:tgtEl>
                                        <p:attrNameLst>
                                          <p:attrName>style.visibility</p:attrName>
                                        </p:attrNameLst>
                                      </p:cBhvr>
                                      <p:to>
                                        <p:strVal val="visible"/>
                                      </p:to>
                                    </p:set>
                                    <p:animEffect transition="in" filter="fade">
                                      <p:cBhvr>
                                        <p:cTn id="7" dur="500"/>
                                        <p:tgtEl>
                                          <p:spTgt spid="30733"/>
                                        </p:tgtEl>
                                      </p:cBhvr>
                                    </p:animEffect>
                                  </p:childTnLst>
                                </p:cTn>
                              </p:par>
                              <p:par>
                                <p:cTn id="8" presetID="10" presetClass="entr" presetSubtype="0" fill="hold" grpId="1" nodeType="withEffect">
                                  <p:stCondLst>
                                    <p:cond delay="0"/>
                                  </p:stCondLst>
                                  <p:childTnLst>
                                    <p:set>
                                      <p:cBhvr>
                                        <p:cTn id="9" dur="1" fill="hold">
                                          <p:stCondLst>
                                            <p:cond delay="0"/>
                                          </p:stCondLst>
                                        </p:cTn>
                                        <p:tgtEl>
                                          <p:spTgt spid="30788"/>
                                        </p:tgtEl>
                                        <p:attrNameLst>
                                          <p:attrName>style.visibility</p:attrName>
                                        </p:attrNameLst>
                                      </p:cBhvr>
                                      <p:to>
                                        <p:strVal val="visible"/>
                                      </p:to>
                                    </p:set>
                                    <p:animEffect transition="in" filter="fade">
                                      <p:cBhvr>
                                        <p:cTn id="10" dur="500"/>
                                        <p:tgtEl>
                                          <p:spTgt spid="3078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4358"/>
                                        </p:tgtEl>
                                        <p:attrNameLst>
                                          <p:attrName>style.visibility</p:attrName>
                                        </p:attrNameLst>
                                      </p:cBhvr>
                                      <p:to>
                                        <p:strVal val="visible"/>
                                      </p:to>
                                    </p:set>
                                    <p:animEffect transition="in" filter="fade">
                                      <p:cBhvr>
                                        <p:cTn id="13" dur="500"/>
                                        <p:tgtEl>
                                          <p:spTgt spid="14358"/>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69"/>
                                        </p:tgtEl>
                                        <p:attrNameLst>
                                          <p:attrName>style.visibility</p:attrName>
                                        </p:attrNameLst>
                                      </p:cBhvr>
                                      <p:to>
                                        <p:strVal val="visible"/>
                                      </p:to>
                                    </p:set>
                                    <p:anim calcmode="lin" valueType="num">
                                      <p:cBhvr>
                                        <p:cTn id="18" dur="500" fill="hold"/>
                                        <p:tgtEl>
                                          <p:spTgt spid="69"/>
                                        </p:tgtEl>
                                        <p:attrNameLst>
                                          <p:attrName>ppt_w</p:attrName>
                                        </p:attrNameLst>
                                      </p:cBhvr>
                                      <p:tavLst>
                                        <p:tav tm="0">
                                          <p:val>
                                            <p:fltVal val="0"/>
                                          </p:val>
                                        </p:tav>
                                        <p:tav tm="100000">
                                          <p:val>
                                            <p:strVal val="#ppt_w"/>
                                          </p:val>
                                        </p:tav>
                                      </p:tavLst>
                                    </p:anim>
                                    <p:anim calcmode="lin" valueType="num">
                                      <p:cBhvr>
                                        <p:cTn id="19" dur="500" fill="hold"/>
                                        <p:tgtEl>
                                          <p:spTgt spid="69"/>
                                        </p:tgtEl>
                                        <p:attrNameLst>
                                          <p:attrName>ppt_h</p:attrName>
                                        </p:attrNameLst>
                                      </p:cBhvr>
                                      <p:tavLst>
                                        <p:tav tm="0">
                                          <p:val>
                                            <p:fltVal val="0"/>
                                          </p:val>
                                        </p:tav>
                                        <p:tav tm="100000">
                                          <p:val>
                                            <p:strVal val="#ppt_h"/>
                                          </p:val>
                                        </p:tav>
                                      </p:tavLst>
                                    </p:anim>
                                    <p:animEffect transition="in" filter="fade">
                                      <p:cBhvr>
                                        <p:cTn id="20" dur="500"/>
                                        <p:tgtEl>
                                          <p:spTgt spid="69"/>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3" presetClass="entr" presetSubtype="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p:cTn id="25" dur="500" fill="hold"/>
                                        <p:tgtEl>
                                          <p:spTgt spid="7"/>
                                        </p:tgtEl>
                                        <p:attrNameLst>
                                          <p:attrName>ppt_w</p:attrName>
                                        </p:attrNameLst>
                                      </p:cBhvr>
                                      <p:tavLst>
                                        <p:tav tm="0">
                                          <p:val>
                                            <p:fltVal val="0"/>
                                          </p:val>
                                        </p:tav>
                                        <p:tav tm="100000">
                                          <p:val>
                                            <p:strVal val="#ppt_w"/>
                                          </p:val>
                                        </p:tav>
                                      </p:tavLst>
                                    </p:anim>
                                    <p:anim calcmode="lin" valueType="num">
                                      <p:cBhvr>
                                        <p:cTn id="26" dur="500" fill="hold"/>
                                        <p:tgtEl>
                                          <p:spTgt spid="7"/>
                                        </p:tgtEl>
                                        <p:attrNameLst>
                                          <p:attrName>ppt_h</p:attrName>
                                        </p:attrNameLst>
                                      </p:cBhvr>
                                      <p:tavLst>
                                        <p:tav tm="0">
                                          <p:val>
                                            <p:fltVal val="0"/>
                                          </p:val>
                                        </p:tav>
                                        <p:tav tm="100000">
                                          <p:val>
                                            <p:strVal val="#ppt_h"/>
                                          </p:val>
                                        </p:tav>
                                      </p:tavLst>
                                    </p:anim>
                                    <p:animEffect transition="in" filter="fade">
                                      <p:cBhvr>
                                        <p:cTn id="27" dur="500"/>
                                        <p:tgtEl>
                                          <p:spTgt spid="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box(in)">
                                      <p:cBhvr>
                                        <p:cTn id="32" dur="500"/>
                                        <p:tgtEl>
                                          <p:spTgt spid="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8" presetClass="emph" presetSubtype="0" fill="hold" nodeType="clickEffect">
                                  <p:stCondLst>
                                    <p:cond delay="0"/>
                                  </p:stCondLst>
                                  <p:childTnLst>
                                    <p:animRot by="2700000">
                                      <p:cBhvr>
                                        <p:cTn id="36" dur="2000" fill="hold"/>
                                        <p:tgtEl>
                                          <p:spTgt spid="3"/>
                                        </p:tgtEl>
                                        <p:attrNameLst>
                                          <p:attrName>r</p:attrName>
                                        </p:attrNameLst>
                                      </p:cBhvr>
                                    </p:animRot>
                                  </p:childTnLst>
                                </p:cTn>
                              </p:par>
                              <p:par>
                                <p:cTn id="37" presetID="22" presetClass="entr" presetSubtype="1" fill="hold" grpId="0" nodeType="withEffect">
                                  <p:stCondLst>
                                    <p:cond delay="0"/>
                                  </p:stCondLst>
                                  <p:childTnLst>
                                    <p:set>
                                      <p:cBhvr>
                                        <p:cTn id="38" dur="1" fill="hold">
                                          <p:stCondLst>
                                            <p:cond delay="0"/>
                                          </p:stCondLst>
                                        </p:cTn>
                                        <p:tgtEl>
                                          <p:spTgt spid="30746"/>
                                        </p:tgtEl>
                                        <p:attrNameLst>
                                          <p:attrName>style.visibility</p:attrName>
                                        </p:attrNameLst>
                                      </p:cBhvr>
                                      <p:to>
                                        <p:strVal val="visible"/>
                                      </p:to>
                                    </p:set>
                                    <p:animEffect transition="in" filter="wipe(up)">
                                      <p:cBhvr>
                                        <p:cTn id="39" dur="2000"/>
                                        <p:tgtEl>
                                          <p:spTgt spid="30746"/>
                                        </p:tgtEl>
                                      </p:cBhvr>
                                    </p:animEffect>
                                  </p:childTnLst>
                                </p:cTn>
                              </p:par>
                            </p:childTnLst>
                          </p:cTn>
                        </p:par>
                        <p:par>
                          <p:cTn id="40" fill="hold" nodeType="afterGroup">
                            <p:stCondLst>
                              <p:cond delay="2000"/>
                            </p:stCondLst>
                            <p:childTnLst>
                              <p:par>
                                <p:cTn id="41" presetID="2" presetClass="exit" presetSubtype="4" fill="hold" nodeType="afterEffect">
                                  <p:stCondLst>
                                    <p:cond delay="0"/>
                                  </p:stCondLst>
                                  <p:childTnLst>
                                    <p:anim calcmode="lin" valueType="num">
                                      <p:cBhvr additive="base">
                                        <p:cTn id="42" dur="500"/>
                                        <p:tgtEl>
                                          <p:spTgt spid="3"/>
                                        </p:tgtEl>
                                        <p:attrNameLst>
                                          <p:attrName>ppt_x</p:attrName>
                                        </p:attrNameLst>
                                      </p:cBhvr>
                                      <p:tavLst>
                                        <p:tav tm="0">
                                          <p:val>
                                            <p:strVal val="ppt_x"/>
                                          </p:val>
                                        </p:tav>
                                        <p:tav tm="100000">
                                          <p:val>
                                            <p:strVal val="ppt_x"/>
                                          </p:val>
                                        </p:tav>
                                      </p:tavLst>
                                    </p:anim>
                                    <p:anim calcmode="lin" valueType="num">
                                      <p:cBhvr additive="base">
                                        <p:cTn id="43" dur="500"/>
                                        <p:tgtEl>
                                          <p:spTgt spid="3"/>
                                        </p:tgtEl>
                                        <p:attrNameLst>
                                          <p:attrName>ppt_y</p:attrName>
                                        </p:attrNameLst>
                                      </p:cBhvr>
                                      <p:tavLst>
                                        <p:tav tm="0">
                                          <p:val>
                                            <p:strVal val="ppt_y"/>
                                          </p:val>
                                        </p:tav>
                                        <p:tav tm="100000">
                                          <p:val>
                                            <p:strVal val="1+ppt_h/2"/>
                                          </p:val>
                                        </p:tav>
                                      </p:tavLst>
                                    </p:anim>
                                    <p:set>
                                      <p:cBhvr>
                                        <p:cTn id="44" dur="1" fill="hold">
                                          <p:stCondLst>
                                            <p:cond delay="499"/>
                                          </p:stCondLst>
                                        </p:cTn>
                                        <p:tgtEl>
                                          <p:spTgt spid="3"/>
                                        </p:tgtEl>
                                        <p:attrNameLst>
                                          <p:attrName>style.visibility</p:attrName>
                                        </p:attrNameLst>
                                      </p:cBhvr>
                                      <p:to>
                                        <p:strVal val="hidden"/>
                                      </p:to>
                                    </p:set>
                                  </p:childTnLst>
                                </p:cTn>
                              </p:par>
                            </p:childTnLst>
                          </p:cTn>
                        </p:par>
                        <p:par>
                          <p:cTn id="45" fill="hold" nodeType="afterGroup">
                            <p:stCondLst>
                              <p:cond delay="2500"/>
                            </p:stCondLst>
                            <p:childTnLst>
                              <p:par>
                                <p:cTn id="46" presetID="4" presetClass="entr" presetSubtype="16" fill="hold" grpId="0" nodeType="afterEffect">
                                  <p:stCondLst>
                                    <p:cond delay="0"/>
                                  </p:stCondLst>
                                  <p:childTnLst>
                                    <p:set>
                                      <p:cBhvr>
                                        <p:cTn id="47" dur="1" fill="hold">
                                          <p:stCondLst>
                                            <p:cond delay="0"/>
                                          </p:stCondLst>
                                        </p:cTn>
                                        <p:tgtEl>
                                          <p:spTgt spid="30747"/>
                                        </p:tgtEl>
                                        <p:attrNameLst>
                                          <p:attrName>style.visibility</p:attrName>
                                        </p:attrNameLst>
                                      </p:cBhvr>
                                      <p:to>
                                        <p:strVal val="visible"/>
                                      </p:to>
                                    </p:set>
                                    <p:animEffect transition="in" filter="box(in)">
                                      <p:cBhvr>
                                        <p:cTn id="48" dur="500"/>
                                        <p:tgtEl>
                                          <p:spTgt spid="30747"/>
                                        </p:tgtEl>
                                      </p:cBhvr>
                                    </p:animEffect>
                                  </p:childTnLst>
                                </p:cTn>
                              </p:par>
                            </p:childTnLst>
                          </p:cTn>
                        </p:par>
                        <p:par>
                          <p:cTn id="49" fill="hold" nodeType="afterGroup">
                            <p:stCondLst>
                              <p:cond delay="3000"/>
                            </p:stCondLst>
                            <p:childTnLst>
                              <p:par>
                                <p:cTn id="50" presetID="4" presetClass="entr" presetSubtype="16" fill="hold" grpId="0" nodeType="afterEffect">
                                  <p:stCondLst>
                                    <p:cond delay="0"/>
                                  </p:stCondLst>
                                  <p:childTnLst>
                                    <p:set>
                                      <p:cBhvr>
                                        <p:cTn id="51" dur="1" fill="hold">
                                          <p:stCondLst>
                                            <p:cond delay="0"/>
                                          </p:stCondLst>
                                        </p:cTn>
                                        <p:tgtEl>
                                          <p:spTgt spid="30748"/>
                                        </p:tgtEl>
                                        <p:attrNameLst>
                                          <p:attrName>style.visibility</p:attrName>
                                        </p:attrNameLst>
                                      </p:cBhvr>
                                      <p:to>
                                        <p:strVal val="visible"/>
                                      </p:to>
                                    </p:set>
                                    <p:animEffect transition="in" filter="box(in)">
                                      <p:cBhvr>
                                        <p:cTn id="52" dur="500"/>
                                        <p:tgtEl>
                                          <p:spTgt spid="30748"/>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nodeType="click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box(in)">
                                      <p:cBhvr>
                                        <p:cTn id="57" dur="500"/>
                                        <p:tgtEl>
                                          <p:spTgt spid="9"/>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8" presetClass="emph" presetSubtype="0" fill="hold" nodeType="clickEffect">
                                  <p:stCondLst>
                                    <p:cond delay="0"/>
                                  </p:stCondLst>
                                  <p:childTnLst>
                                    <p:animRot by="3900000">
                                      <p:cBhvr>
                                        <p:cTn id="61" dur="2000" fill="hold"/>
                                        <p:tgtEl>
                                          <p:spTgt spid="9"/>
                                        </p:tgtEl>
                                        <p:attrNameLst>
                                          <p:attrName>r</p:attrName>
                                        </p:attrNameLst>
                                      </p:cBhvr>
                                    </p:animRot>
                                  </p:childTnLst>
                                </p:cTn>
                              </p:par>
                              <p:par>
                                <p:cTn id="62" presetID="22" presetClass="entr" presetSubtype="1" fill="hold" grpId="0" nodeType="withEffect">
                                  <p:stCondLst>
                                    <p:cond delay="0"/>
                                  </p:stCondLst>
                                  <p:childTnLst>
                                    <p:set>
                                      <p:cBhvr>
                                        <p:cTn id="63" dur="1" fill="hold">
                                          <p:stCondLst>
                                            <p:cond delay="0"/>
                                          </p:stCondLst>
                                        </p:cTn>
                                        <p:tgtEl>
                                          <p:spTgt spid="30768"/>
                                        </p:tgtEl>
                                        <p:attrNameLst>
                                          <p:attrName>style.visibility</p:attrName>
                                        </p:attrNameLst>
                                      </p:cBhvr>
                                      <p:to>
                                        <p:strVal val="visible"/>
                                      </p:to>
                                    </p:set>
                                    <p:animEffect transition="in" filter="wipe(up)">
                                      <p:cBhvr>
                                        <p:cTn id="64" dur="2000"/>
                                        <p:tgtEl>
                                          <p:spTgt spid="30768"/>
                                        </p:tgtEl>
                                      </p:cBhvr>
                                    </p:animEffect>
                                  </p:childTnLst>
                                </p:cTn>
                              </p:par>
                            </p:childTnLst>
                          </p:cTn>
                        </p:par>
                        <p:par>
                          <p:cTn id="65" fill="hold" nodeType="afterGroup">
                            <p:stCondLst>
                              <p:cond delay="2000"/>
                            </p:stCondLst>
                            <p:childTnLst>
                              <p:par>
                                <p:cTn id="66" presetID="2" presetClass="exit" presetSubtype="4" fill="hold" nodeType="afterEffect">
                                  <p:stCondLst>
                                    <p:cond delay="0"/>
                                  </p:stCondLst>
                                  <p:childTnLst>
                                    <p:anim calcmode="lin" valueType="num">
                                      <p:cBhvr additive="base">
                                        <p:cTn id="67" dur="500"/>
                                        <p:tgtEl>
                                          <p:spTgt spid="9"/>
                                        </p:tgtEl>
                                        <p:attrNameLst>
                                          <p:attrName>ppt_x</p:attrName>
                                        </p:attrNameLst>
                                      </p:cBhvr>
                                      <p:tavLst>
                                        <p:tav tm="0">
                                          <p:val>
                                            <p:strVal val="ppt_x"/>
                                          </p:val>
                                        </p:tav>
                                        <p:tav tm="100000">
                                          <p:val>
                                            <p:strVal val="ppt_x"/>
                                          </p:val>
                                        </p:tav>
                                      </p:tavLst>
                                    </p:anim>
                                    <p:anim calcmode="lin" valueType="num">
                                      <p:cBhvr additive="base">
                                        <p:cTn id="68" dur="500"/>
                                        <p:tgtEl>
                                          <p:spTgt spid="9"/>
                                        </p:tgtEl>
                                        <p:attrNameLst>
                                          <p:attrName>ppt_y</p:attrName>
                                        </p:attrNameLst>
                                      </p:cBhvr>
                                      <p:tavLst>
                                        <p:tav tm="0">
                                          <p:val>
                                            <p:strVal val="ppt_y"/>
                                          </p:val>
                                        </p:tav>
                                        <p:tav tm="100000">
                                          <p:val>
                                            <p:strVal val="1+ppt_h/2"/>
                                          </p:val>
                                        </p:tav>
                                      </p:tavLst>
                                    </p:anim>
                                    <p:set>
                                      <p:cBhvr>
                                        <p:cTn id="69" dur="1" fill="hold">
                                          <p:stCondLst>
                                            <p:cond delay="499"/>
                                          </p:stCondLst>
                                        </p:cTn>
                                        <p:tgtEl>
                                          <p:spTgt spid="9"/>
                                        </p:tgtEl>
                                        <p:attrNameLst>
                                          <p:attrName>style.visibility</p:attrName>
                                        </p:attrNameLst>
                                      </p:cBhvr>
                                      <p:to>
                                        <p:strVal val="hidden"/>
                                      </p:to>
                                    </p:set>
                                  </p:childTnLst>
                                </p:cTn>
                              </p:par>
                            </p:childTnLst>
                          </p:cTn>
                        </p:par>
                      </p:childTnLst>
                    </p:cTn>
                  </p:par>
                  <p:par>
                    <p:cTn id="70" fill="hold" nodeType="clickPar">
                      <p:stCondLst>
                        <p:cond delay="indefinite"/>
                      </p:stCondLst>
                      <p:childTnLst>
                        <p:par>
                          <p:cTn id="71" fill="hold" nodeType="withGroup">
                            <p:stCondLst>
                              <p:cond delay="0"/>
                            </p:stCondLst>
                            <p:childTnLst>
                              <p:par>
                                <p:cTn id="72" presetID="4" presetClass="entr" presetSubtype="16" fill="hold" nodeType="clickEffect">
                                  <p:stCondLst>
                                    <p:cond delay="0"/>
                                  </p:stCondLst>
                                  <p:childTnLst>
                                    <p:set>
                                      <p:cBhvr>
                                        <p:cTn id="73" dur="1" fill="hold">
                                          <p:stCondLst>
                                            <p:cond delay="0"/>
                                          </p:stCondLst>
                                        </p:cTn>
                                        <p:tgtEl>
                                          <p:spTgt spid="13"/>
                                        </p:tgtEl>
                                        <p:attrNameLst>
                                          <p:attrName>style.visibility</p:attrName>
                                        </p:attrNameLst>
                                      </p:cBhvr>
                                      <p:to>
                                        <p:strVal val="visible"/>
                                      </p:to>
                                    </p:set>
                                    <p:animEffect transition="in" filter="box(in)">
                                      <p:cBhvr>
                                        <p:cTn id="74" dur="500"/>
                                        <p:tgtEl>
                                          <p:spTgt spid="13"/>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8" presetClass="emph" presetSubtype="0" fill="hold" nodeType="clickEffect">
                                  <p:stCondLst>
                                    <p:cond delay="0"/>
                                  </p:stCondLst>
                                  <p:childTnLst>
                                    <p:animRot by="3000000">
                                      <p:cBhvr>
                                        <p:cTn id="78" dur="2000" fill="hold"/>
                                        <p:tgtEl>
                                          <p:spTgt spid="13"/>
                                        </p:tgtEl>
                                        <p:attrNameLst>
                                          <p:attrName>r</p:attrName>
                                        </p:attrNameLst>
                                      </p:cBhvr>
                                    </p:animRot>
                                  </p:childTnLst>
                                </p:cTn>
                              </p:par>
                              <p:par>
                                <p:cTn id="79" presetID="22" presetClass="entr" presetSubtype="1" fill="hold" grpId="0" nodeType="withEffect">
                                  <p:stCondLst>
                                    <p:cond delay="0"/>
                                  </p:stCondLst>
                                  <p:childTnLst>
                                    <p:set>
                                      <p:cBhvr>
                                        <p:cTn id="80" dur="1" fill="hold">
                                          <p:stCondLst>
                                            <p:cond delay="0"/>
                                          </p:stCondLst>
                                        </p:cTn>
                                        <p:tgtEl>
                                          <p:spTgt spid="30781"/>
                                        </p:tgtEl>
                                        <p:attrNameLst>
                                          <p:attrName>style.visibility</p:attrName>
                                        </p:attrNameLst>
                                      </p:cBhvr>
                                      <p:to>
                                        <p:strVal val="visible"/>
                                      </p:to>
                                    </p:set>
                                    <p:animEffect transition="in" filter="wipe(up)">
                                      <p:cBhvr>
                                        <p:cTn id="81" dur="2000"/>
                                        <p:tgtEl>
                                          <p:spTgt spid="30781"/>
                                        </p:tgtEl>
                                      </p:cBhvr>
                                    </p:animEffect>
                                  </p:childTnLst>
                                </p:cTn>
                              </p:par>
                            </p:childTnLst>
                          </p:cTn>
                        </p:par>
                        <p:par>
                          <p:cTn id="82" fill="hold" nodeType="afterGroup">
                            <p:stCondLst>
                              <p:cond delay="2000"/>
                            </p:stCondLst>
                            <p:childTnLst>
                              <p:par>
                                <p:cTn id="83" presetID="2" presetClass="exit" presetSubtype="4" fill="hold" nodeType="afterEffect">
                                  <p:stCondLst>
                                    <p:cond delay="0"/>
                                  </p:stCondLst>
                                  <p:childTnLst>
                                    <p:anim calcmode="lin" valueType="num">
                                      <p:cBhvr additive="base">
                                        <p:cTn id="84" dur="500"/>
                                        <p:tgtEl>
                                          <p:spTgt spid="13"/>
                                        </p:tgtEl>
                                        <p:attrNameLst>
                                          <p:attrName>ppt_x</p:attrName>
                                        </p:attrNameLst>
                                      </p:cBhvr>
                                      <p:tavLst>
                                        <p:tav tm="0">
                                          <p:val>
                                            <p:strVal val="ppt_x"/>
                                          </p:val>
                                        </p:tav>
                                        <p:tav tm="100000">
                                          <p:val>
                                            <p:strVal val="ppt_x"/>
                                          </p:val>
                                        </p:tav>
                                      </p:tavLst>
                                    </p:anim>
                                    <p:anim calcmode="lin" valueType="num">
                                      <p:cBhvr additive="base">
                                        <p:cTn id="85" dur="500"/>
                                        <p:tgtEl>
                                          <p:spTgt spid="13"/>
                                        </p:tgtEl>
                                        <p:attrNameLst>
                                          <p:attrName>ppt_y</p:attrName>
                                        </p:attrNameLst>
                                      </p:cBhvr>
                                      <p:tavLst>
                                        <p:tav tm="0">
                                          <p:val>
                                            <p:strVal val="ppt_y"/>
                                          </p:val>
                                        </p:tav>
                                        <p:tav tm="100000">
                                          <p:val>
                                            <p:strVal val="1+ppt_h/2"/>
                                          </p:val>
                                        </p:tav>
                                      </p:tavLst>
                                    </p:anim>
                                    <p:set>
                                      <p:cBhvr>
                                        <p:cTn id="86" dur="1" fill="hold">
                                          <p:stCondLst>
                                            <p:cond delay="499"/>
                                          </p:stCondLst>
                                        </p:cTn>
                                        <p:tgtEl>
                                          <p:spTgt spid="13"/>
                                        </p:tgtEl>
                                        <p:attrNameLst>
                                          <p:attrName>style.visibility</p:attrName>
                                        </p:attrNameLst>
                                      </p:cBhvr>
                                      <p:to>
                                        <p:strVal val="hidden"/>
                                      </p:to>
                                    </p:set>
                                  </p:childTnLst>
                                </p:cTn>
                              </p:par>
                            </p:childTnLst>
                          </p:cTn>
                        </p:par>
                        <p:par>
                          <p:cTn id="87" fill="hold" nodeType="afterGroup">
                            <p:stCondLst>
                              <p:cond delay="2500"/>
                            </p:stCondLst>
                            <p:childTnLst>
                              <p:par>
                                <p:cTn id="88" presetID="4" presetClass="entr" presetSubtype="16" fill="hold" grpId="0" nodeType="afterEffect">
                                  <p:stCondLst>
                                    <p:cond delay="0"/>
                                  </p:stCondLst>
                                  <p:childTnLst>
                                    <p:set>
                                      <p:cBhvr>
                                        <p:cTn id="89" dur="1" fill="hold">
                                          <p:stCondLst>
                                            <p:cond delay="0"/>
                                          </p:stCondLst>
                                        </p:cTn>
                                        <p:tgtEl>
                                          <p:spTgt spid="30782"/>
                                        </p:tgtEl>
                                        <p:attrNameLst>
                                          <p:attrName>style.visibility</p:attrName>
                                        </p:attrNameLst>
                                      </p:cBhvr>
                                      <p:to>
                                        <p:strVal val="visible"/>
                                      </p:to>
                                    </p:set>
                                    <p:animEffect transition="in" filter="box(in)">
                                      <p:cBhvr>
                                        <p:cTn id="90" dur="500"/>
                                        <p:tgtEl>
                                          <p:spTgt spid="30782"/>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18" presetClass="entr" presetSubtype="6" fill="hold" grpId="0" nodeType="clickEffect">
                                  <p:stCondLst>
                                    <p:cond delay="0"/>
                                  </p:stCondLst>
                                  <p:childTnLst>
                                    <p:set>
                                      <p:cBhvr>
                                        <p:cTn id="94" dur="1" fill="hold">
                                          <p:stCondLst>
                                            <p:cond delay="0"/>
                                          </p:stCondLst>
                                        </p:cTn>
                                        <p:tgtEl>
                                          <p:spTgt spid="30783"/>
                                        </p:tgtEl>
                                        <p:attrNameLst>
                                          <p:attrName>style.visibility</p:attrName>
                                        </p:attrNameLst>
                                      </p:cBhvr>
                                      <p:to>
                                        <p:strVal val="visible"/>
                                      </p:to>
                                    </p:set>
                                    <p:animEffect transition="in" filter="strips(downRight)">
                                      <p:cBhvr>
                                        <p:cTn id="95" dur="2000"/>
                                        <p:tgtEl>
                                          <p:spTgt spid="30783"/>
                                        </p:tgtEl>
                                      </p:cBhvr>
                                    </p:animEffect>
                                  </p:childTnLst>
                                </p:cTn>
                              </p:par>
                            </p:childTnLst>
                          </p:cTn>
                        </p:par>
                        <p:par>
                          <p:cTn id="96" fill="hold" nodeType="afterGroup">
                            <p:stCondLst>
                              <p:cond delay="2000"/>
                            </p:stCondLst>
                            <p:childTnLst>
                              <p:par>
                                <p:cTn id="97" presetID="1" presetClass="exit" presetSubtype="0" fill="hold" grpId="1" nodeType="afterEffect">
                                  <p:stCondLst>
                                    <p:cond delay="0"/>
                                  </p:stCondLst>
                                  <p:childTnLst>
                                    <p:set>
                                      <p:cBhvr>
                                        <p:cTn id="98" dur="1" fill="hold">
                                          <p:stCondLst>
                                            <p:cond delay="0"/>
                                          </p:stCondLst>
                                        </p:cTn>
                                        <p:tgtEl>
                                          <p:spTgt spid="30781"/>
                                        </p:tgtEl>
                                        <p:attrNameLst>
                                          <p:attrName>style.visibility</p:attrName>
                                        </p:attrNameLst>
                                      </p:cBhvr>
                                      <p:to>
                                        <p:strVal val="hidden"/>
                                      </p:to>
                                    </p:set>
                                  </p:childTnLst>
                                </p:cTn>
                              </p:par>
                            </p:childTnLst>
                          </p:cTn>
                        </p:par>
                        <p:par>
                          <p:cTn id="99" fill="hold" nodeType="afterGroup">
                            <p:stCondLst>
                              <p:cond delay="2000"/>
                            </p:stCondLst>
                            <p:childTnLst>
                              <p:par>
                                <p:cTn id="100" presetID="1" presetClass="exit" presetSubtype="0" fill="hold" grpId="1" nodeType="afterEffect">
                                  <p:stCondLst>
                                    <p:cond delay="0"/>
                                  </p:stCondLst>
                                  <p:childTnLst>
                                    <p:set>
                                      <p:cBhvr>
                                        <p:cTn id="101" dur="1" fill="hold">
                                          <p:stCondLst>
                                            <p:cond delay="0"/>
                                          </p:stCondLst>
                                        </p:cTn>
                                        <p:tgtEl>
                                          <p:spTgt spid="30768"/>
                                        </p:tgtEl>
                                        <p:attrNameLst>
                                          <p:attrName>style.visibility</p:attrName>
                                        </p:attrNameLst>
                                      </p:cBhvr>
                                      <p:to>
                                        <p:strVal val="hidden"/>
                                      </p:to>
                                    </p:set>
                                  </p:childTnLst>
                                </p:cTn>
                              </p:par>
                            </p:childTnLst>
                          </p:cTn>
                        </p:par>
                        <p:par>
                          <p:cTn id="102" fill="hold" nodeType="afterGroup">
                            <p:stCondLst>
                              <p:cond delay="2000"/>
                            </p:stCondLst>
                            <p:childTnLst>
                              <p:par>
                                <p:cTn id="103" presetID="8" presetClass="entr" presetSubtype="16" fill="hold" grpId="0" nodeType="afterEffect">
                                  <p:stCondLst>
                                    <p:cond delay="0"/>
                                  </p:stCondLst>
                                  <p:childTnLst>
                                    <p:set>
                                      <p:cBhvr>
                                        <p:cTn id="104" dur="1" fill="hold">
                                          <p:stCondLst>
                                            <p:cond delay="0"/>
                                          </p:stCondLst>
                                        </p:cTn>
                                        <p:tgtEl>
                                          <p:spTgt spid="30786"/>
                                        </p:tgtEl>
                                        <p:attrNameLst>
                                          <p:attrName>style.visibility</p:attrName>
                                        </p:attrNameLst>
                                      </p:cBhvr>
                                      <p:to>
                                        <p:strVal val="visible"/>
                                      </p:to>
                                    </p:set>
                                    <p:animEffect transition="in" filter="diamond(in)">
                                      <p:cBhvr>
                                        <p:cTn id="105" dur="1000"/>
                                        <p:tgtEl>
                                          <p:spTgt spid="30786"/>
                                        </p:tgtEl>
                                      </p:cBhvr>
                                    </p:animEffect>
                                  </p:childTnLst>
                                </p:cTn>
                              </p:par>
                            </p:childTnLst>
                          </p:cTn>
                        </p:par>
                        <p:par>
                          <p:cTn id="106" fill="hold" nodeType="afterGroup">
                            <p:stCondLst>
                              <p:cond delay="3000"/>
                            </p:stCondLst>
                            <p:childTnLst>
                              <p:par>
                                <p:cTn id="107" presetID="8" presetClass="entr" presetSubtype="16" fill="hold" grpId="0" nodeType="afterEffect">
                                  <p:stCondLst>
                                    <p:cond delay="0"/>
                                  </p:stCondLst>
                                  <p:childTnLst>
                                    <p:set>
                                      <p:cBhvr>
                                        <p:cTn id="108" dur="1" fill="hold">
                                          <p:stCondLst>
                                            <p:cond delay="0"/>
                                          </p:stCondLst>
                                        </p:cTn>
                                        <p:tgtEl>
                                          <p:spTgt spid="30785"/>
                                        </p:tgtEl>
                                        <p:attrNameLst>
                                          <p:attrName>style.visibility</p:attrName>
                                        </p:attrNameLst>
                                      </p:cBhvr>
                                      <p:to>
                                        <p:strVal val="visible"/>
                                      </p:to>
                                    </p:set>
                                    <p:animEffect transition="in" filter="diamond(in)">
                                      <p:cBhvr>
                                        <p:cTn id="109" dur="1000"/>
                                        <p:tgtEl>
                                          <p:spTgt spid="30785"/>
                                        </p:tgtEl>
                                      </p:cBhvr>
                                    </p:animEffect>
                                  </p:childTnLst>
                                </p:cTn>
                              </p:par>
                            </p:childTnLst>
                          </p:cTn>
                        </p:par>
                        <p:par>
                          <p:cTn id="110" fill="hold" nodeType="afterGroup">
                            <p:stCondLst>
                              <p:cond delay="4000"/>
                            </p:stCondLst>
                            <p:childTnLst>
                              <p:par>
                                <p:cTn id="111" presetID="8" presetClass="entr" presetSubtype="16" fill="hold" grpId="0" nodeType="afterEffect">
                                  <p:stCondLst>
                                    <p:cond delay="0"/>
                                  </p:stCondLst>
                                  <p:childTnLst>
                                    <p:set>
                                      <p:cBhvr>
                                        <p:cTn id="112" dur="1" fill="hold">
                                          <p:stCondLst>
                                            <p:cond delay="0"/>
                                          </p:stCondLst>
                                        </p:cTn>
                                        <p:tgtEl>
                                          <p:spTgt spid="30784"/>
                                        </p:tgtEl>
                                        <p:attrNameLst>
                                          <p:attrName>style.visibility</p:attrName>
                                        </p:attrNameLst>
                                      </p:cBhvr>
                                      <p:to>
                                        <p:strVal val="visible"/>
                                      </p:to>
                                    </p:set>
                                    <p:animEffect transition="in" filter="diamond(in)">
                                      <p:cBhvr>
                                        <p:cTn id="113" dur="1000"/>
                                        <p:tgtEl>
                                          <p:spTgt spid="30784"/>
                                        </p:tgtEl>
                                      </p:cBhvr>
                                    </p:animEffect>
                                  </p:childTnLst>
                                </p:cTn>
                              </p:par>
                            </p:childTnLst>
                          </p:cTn>
                        </p:par>
                        <p:par>
                          <p:cTn id="114" fill="hold" nodeType="afterGroup">
                            <p:stCondLst>
                              <p:cond delay="5000"/>
                            </p:stCondLst>
                            <p:childTnLst>
                              <p:par>
                                <p:cTn id="115" presetID="8" presetClass="entr" presetSubtype="16" fill="hold" grpId="0" nodeType="afterEffect">
                                  <p:stCondLst>
                                    <p:cond delay="0"/>
                                  </p:stCondLst>
                                  <p:childTnLst>
                                    <p:set>
                                      <p:cBhvr>
                                        <p:cTn id="116" dur="1" fill="hold">
                                          <p:stCondLst>
                                            <p:cond delay="0"/>
                                          </p:stCondLst>
                                        </p:cTn>
                                        <p:tgtEl>
                                          <p:spTgt spid="30787"/>
                                        </p:tgtEl>
                                        <p:attrNameLst>
                                          <p:attrName>style.visibility</p:attrName>
                                        </p:attrNameLst>
                                      </p:cBhvr>
                                      <p:to>
                                        <p:strVal val="visible"/>
                                      </p:to>
                                    </p:set>
                                    <p:animEffect transition="in" filter="diamond(in)">
                                      <p:cBhvr>
                                        <p:cTn id="117" dur="2000"/>
                                        <p:tgtEl>
                                          <p:spTgt spid="307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6" grpId="0" animBg="1"/>
      <p:bldP spid="30747" grpId="0" animBg="1"/>
      <p:bldP spid="30748" grpId="0" animBg="1"/>
      <p:bldP spid="30768" grpId="0" animBg="1"/>
      <p:bldP spid="30768" grpId="1" animBg="1"/>
      <p:bldP spid="30781" grpId="0" animBg="1"/>
      <p:bldP spid="30781" grpId="1" animBg="1"/>
      <p:bldP spid="30782" grpId="0" animBg="1"/>
      <p:bldP spid="30783" grpId="0" animBg="1"/>
      <p:bldP spid="30784" grpId="0"/>
      <p:bldP spid="30785" grpId="0"/>
      <p:bldP spid="30786" grpId="0"/>
      <p:bldP spid="30787" grpId="0" animBg="1"/>
      <p:bldP spid="30788" grpId="1"/>
      <p:bldP spid="69" grpId="0" animBg="1"/>
      <p:bldP spid="1435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ha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948622">
            <a:off x="5016500" y="2286000"/>
            <a:ext cx="17907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1" name="Picture 3" descr="ha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365687">
            <a:off x="2362200" y="3352800"/>
            <a:ext cx="1714500"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4"/>
          <p:cNvGrpSpPr>
            <a:grpSpLocks/>
          </p:cNvGrpSpPr>
          <p:nvPr/>
        </p:nvGrpSpPr>
        <p:grpSpPr bwMode="auto">
          <a:xfrm rot="-4444442">
            <a:off x="1699419" y="3886994"/>
            <a:ext cx="4267200" cy="1004888"/>
            <a:chOff x="1440" y="3168"/>
            <a:chExt cx="3661" cy="297"/>
          </a:xfrm>
        </p:grpSpPr>
        <p:sp>
          <p:nvSpPr>
            <p:cNvPr id="15412" name="Line 5"/>
            <p:cNvSpPr>
              <a:spLocks noChangeShapeType="1"/>
            </p:cNvSpPr>
            <p:nvPr/>
          </p:nvSpPr>
          <p:spPr bwMode="auto">
            <a:xfrm>
              <a:off x="2112" y="3408"/>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13" name="Line 6"/>
            <p:cNvSpPr>
              <a:spLocks noChangeShapeType="1"/>
            </p:cNvSpPr>
            <p:nvPr/>
          </p:nvSpPr>
          <p:spPr bwMode="auto">
            <a:xfrm>
              <a:off x="2160" y="3456"/>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5414" name="Group 7"/>
            <p:cNvGrpSpPr>
              <a:grpSpLocks/>
            </p:cNvGrpSpPr>
            <p:nvPr/>
          </p:nvGrpSpPr>
          <p:grpSpPr bwMode="auto">
            <a:xfrm>
              <a:off x="1440" y="3168"/>
              <a:ext cx="3648" cy="297"/>
              <a:chOff x="960" y="986"/>
              <a:chExt cx="3648" cy="297"/>
            </a:xfrm>
          </p:grpSpPr>
          <p:sp>
            <p:nvSpPr>
              <p:cNvPr id="15421" name="Rectangle 8"/>
              <p:cNvSpPr>
                <a:spLocks noChangeArrowheads="1"/>
              </p:cNvSpPr>
              <p:nvPr/>
            </p:nvSpPr>
            <p:spPr bwMode="auto">
              <a:xfrm>
                <a:off x="960" y="995"/>
                <a:ext cx="3648" cy="288"/>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5422" name="Line 9"/>
              <p:cNvSpPr>
                <a:spLocks noChangeShapeType="1"/>
              </p:cNvSpPr>
              <p:nvPr/>
            </p:nvSpPr>
            <p:spPr bwMode="auto">
              <a:xfrm>
                <a:off x="4320" y="1008"/>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23" name="Line 10"/>
              <p:cNvSpPr>
                <a:spLocks noChangeShapeType="1"/>
              </p:cNvSpPr>
              <p:nvPr/>
            </p:nvSpPr>
            <p:spPr bwMode="auto">
              <a:xfrm>
                <a:off x="1261" y="1008"/>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24" name="Line 11"/>
              <p:cNvSpPr>
                <a:spLocks noChangeShapeType="1"/>
              </p:cNvSpPr>
              <p:nvPr/>
            </p:nvSpPr>
            <p:spPr bwMode="auto">
              <a:xfrm>
                <a:off x="1571" y="1008"/>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25" name="Line 12"/>
              <p:cNvSpPr>
                <a:spLocks noChangeShapeType="1"/>
              </p:cNvSpPr>
              <p:nvPr/>
            </p:nvSpPr>
            <p:spPr bwMode="auto">
              <a:xfrm>
                <a:off x="1876" y="986"/>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26" name="Line 13"/>
              <p:cNvSpPr>
                <a:spLocks noChangeShapeType="1"/>
              </p:cNvSpPr>
              <p:nvPr/>
            </p:nvSpPr>
            <p:spPr bwMode="auto">
              <a:xfrm>
                <a:off x="2186" y="986"/>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27" name="Line 14"/>
              <p:cNvSpPr>
                <a:spLocks noChangeShapeType="1"/>
              </p:cNvSpPr>
              <p:nvPr/>
            </p:nvSpPr>
            <p:spPr bwMode="auto">
              <a:xfrm>
                <a:off x="2487" y="995"/>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28" name="Line 15"/>
              <p:cNvSpPr>
                <a:spLocks noChangeShapeType="1"/>
              </p:cNvSpPr>
              <p:nvPr/>
            </p:nvSpPr>
            <p:spPr bwMode="auto">
              <a:xfrm>
                <a:off x="2797" y="995"/>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29" name="Line 16"/>
              <p:cNvSpPr>
                <a:spLocks noChangeShapeType="1"/>
              </p:cNvSpPr>
              <p:nvPr/>
            </p:nvSpPr>
            <p:spPr bwMode="auto">
              <a:xfrm>
                <a:off x="3098" y="995"/>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30" name="Line 17"/>
              <p:cNvSpPr>
                <a:spLocks noChangeShapeType="1"/>
              </p:cNvSpPr>
              <p:nvPr/>
            </p:nvSpPr>
            <p:spPr bwMode="auto">
              <a:xfrm>
                <a:off x="3408" y="995"/>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31" name="Line 18"/>
              <p:cNvSpPr>
                <a:spLocks noChangeShapeType="1"/>
              </p:cNvSpPr>
              <p:nvPr/>
            </p:nvSpPr>
            <p:spPr bwMode="auto">
              <a:xfrm>
                <a:off x="3722" y="995"/>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32" name="Line 19"/>
              <p:cNvSpPr>
                <a:spLocks noChangeShapeType="1"/>
              </p:cNvSpPr>
              <p:nvPr/>
            </p:nvSpPr>
            <p:spPr bwMode="auto">
              <a:xfrm>
                <a:off x="4032" y="995"/>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5415" name="Text Box 20"/>
            <p:cNvSpPr txBox="1">
              <a:spLocks noChangeArrowheads="1"/>
            </p:cNvSpPr>
            <p:nvPr/>
          </p:nvSpPr>
          <p:spPr bwMode="auto">
            <a:xfrm>
              <a:off x="4909" y="3229"/>
              <a:ext cx="192"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cs typeface="Arial" charset="0"/>
                </a:rPr>
                <a:t>6</a:t>
              </a:r>
            </a:p>
          </p:txBody>
        </p:sp>
        <p:sp>
          <p:nvSpPr>
            <p:cNvPr id="15416" name="Text Box 21"/>
            <p:cNvSpPr txBox="1">
              <a:spLocks noChangeArrowheads="1"/>
            </p:cNvSpPr>
            <p:nvPr/>
          </p:nvSpPr>
          <p:spPr bwMode="auto">
            <a:xfrm>
              <a:off x="4342" y="3229"/>
              <a:ext cx="192"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cs typeface="Arial" charset="0"/>
                </a:rPr>
                <a:t>5</a:t>
              </a:r>
            </a:p>
          </p:txBody>
        </p:sp>
        <p:sp>
          <p:nvSpPr>
            <p:cNvPr id="15417" name="Text Box 22"/>
            <p:cNvSpPr txBox="1">
              <a:spLocks noChangeArrowheads="1"/>
            </p:cNvSpPr>
            <p:nvPr/>
          </p:nvSpPr>
          <p:spPr bwMode="auto">
            <a:xfrm>
              <a:off x="3718" y="3229"/>
              <a:ext cx="192"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cs typeface="Arial" charset="0"/>
                </a:rPr>
                <a:t>4</a:t>
              </a:r>
            </a:p>
          </p:txBody>
        </p:sp>
        <p:sp>
          <p:nvSpPr>
            <p:cNvPr id="15418" name="Text Box 23"/>
            <p:cNvSpPr txBox="1">
              <a:spLocks noChangeArrowheads="1"/>
            </p:cNvSpPr>
            <p:nvPr/>
          </p:nvSpPr>
          <p:spPr bwMode="auto">
            <a:xfrm>
              <a:off x="3098" y="3229"/>
              <a:ext cx="192"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cs typeface="Arial" charset="0"/>
                </a:rPr>
                <a:t>3</a:t>
              </a:r>
            </a:p>
          </p:txBody>
        </p:sp>
        <p:sp>
          <p:nvSpPr>
            <p:cNvPr id="15419" name="Text Box 24"/>
            <p:cNvSpPr txBox="1">
              <a:spLocks noChangeArrowheads="1"/>
            </p:cNvSpPr>
            <p:nvPr/>
          </p:nvSpPr>
          <p:spPr bwMode="auto">
            <a:xfrm>
              <a:off x="2496" y="3229"/>
              <a:ext cx="192"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cs typeface="Arial" charset="0"/>
                </a:rPr>
                <a:t>2</a:t>
              </a:r>
            </a:p>
          </p:txBody>
        </p:sp>
        <p:sp>
          <p:nvSpPr>
            <p:cNvPr id="15420" name="Text Box 25"/>
            <p:cNvSpPr txBox="1">
              <a:spLocks noChangeArrowheads="1"/>
            </p:cNvSpPr>
            <p:nvPr/>
          </p:nvSpPr>
          <p:spPr bwMode="auto">
            <a:xfrm>
              <a:off x="1894" y="3229"/>
              <a:ext cx="192"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cs typeface="Arial" charset="0"/>
                </a:rPr>
                <a:t>1</a:t>
              </a:r>
            </a:p>
          </p:txBody>
        </p:sp>
      </p:grpSp>
      <p:grpSp>
        <p:nvGrpSpPr>
          <p:cNvPr id="4" name="Group 26"/>
          <p:cNvGrpSpPr>
            <a:grpSpLocks/>
          </p:cNvGrpSpPr>
          <p:nvPr/>
        </p:nvGrpSpPr>
        <p:grpSpPr bwMode="auto">
          <a:xfrm>
            <a:off x="1828800" y="4978400"/>
            <a:ext cx="5811838" cy="1004888"/>
            <a:chOff x="1440" y="3168"/>
            <a:chExt cx="3661" cy="297"/>
          </a:xfrm>
        </p:grpSpPr>
        <p:sp>
          <p:nvSpPr>
            <p:cNvPr id="15391" name="Line 27"/>
            <p:cNvSpPr>
              <a:spLocks noChangeShapeType="1"/>
            </p:cNvSpPr>
            <p:nvPr/>
          </p:nvSpPr>
          <p:spPr bwMode="auto">
            <a:xfrm>
              <a:off x="2112" y="3408"/>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92" name="Line 28"/>
            <p:cNvSpPr>
              <a:spLocks noChangeShapeType="1"/>
            </p:cNvSpPr>
            <p:nvPr/>
          </p:nvSpPr>
          <p:spPr bwMode="auto">
            <a:xfrm>
              <a:off x="2160" y="3456"/>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5393" name="Group 29"/>
            <p:cNvGrpSpPr>
              <a:grpSpLocks/>
            </p:cNvGrpSpPr>
            <p:nvPr/>
          </p:nvGrpSpPr>
          <p:grpSpPr bwMode="auto">
            <a:xfrm>
              <a:off x="1440" y="3168"/>
              <a:ext cx="3648" cy="297"/>
              <a:chOff x="960" y="986"/>
              <a:chExt cx="3648" cy="297"/>
            </a:xfrm>
          </p:grpSpPr>
          <p:sp>
            <p:nvSpPr>
              <p:cNvPr id="15400" name="Rectangle 30"/>
              <p:cNvSpPr>
                <a:spLocks noChangeArrowheads="1"/>
              </p:cNvSpPr>
              <p:nvPr/>
            </p:nvSpPr>
            <p:spPr bwMode="auto">
              <a:xfrm>
                <a:off x="960" y="995"/>
                <a:ext cx="3648" cy="288"/>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5401" name="Line 31"/>
              <p:cNvSpPr>
                <a:spLocks noChangeShapeType="1"/>
              </p:cNvSpPr>
              <p:nvPr/>
            </p:nvSpPr>
            <p:spPr bwMode="auto">
              <a:xfrm>
                <a:off x="4320" y="1008"/>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02" name="Line 32"/>
              <p:cNvSpPr>
                <a:spLocks noChangeShapeType="1"/>
              </p:cNvSpPr>
              <p:nvPr/>
            </p:nvSpPr>
            <p:spPr bwMode="auto">
              <a:xfrm>
                <a:off x="1261" y="1008"/>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03" name="Line 33"/>
              <p:cNvSpPr>
                <a:spLocks noChangeShapeType="1"/>
              </p:cNvSpPr>
              <p:nvPr/>
            </p:nvSpPr>
            <p:spPr bwMode="auto">
              <a:xfrm>
                <a:off x="1571" y="1008"/>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04" name="Line 34"/>
              <p:cNvSpPr>
                <a:spLocks noChangeShapeType="1"/>
              </p:cNvSpPr>
              <p:nvPr/>
            </p:nvSpPr>
            <p:spPr bwMode="auto">
              <a:xfrm>
                <a:off x="1876" y="986"/>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05" name="Line 35"/>
              <p:cNvSpPr>
                <a:spLocks noChangeShapeType="1"/>
              </p:cNvSpPr>
              <p:nvPr/>
            </p:nvSpPr>
            <p:spPr bwMode="auto">
              <a:xfrm>
                <a:off x="2186" y="986"/>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06" name="Line 36"/>
              <p:cNvSpPr>
                <a:spLocks noChangeShapeType="1"/>
              </p:cNvSpPr>
              <p:nvPr/>
            </p:nvSpPr>
            <p:spPr bwMode="auto">
              <a:xfrm>
                <a:off x="2487" y="995"/>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07" name="Line 37"/>
              <p:cNvSpPr>
                <a:spLocks noChangeShapeType="1"/>
              </p:cNvSpPr>
              <p:nvPr/>
            </p:nvSpPr>
            <p:spPr bwMode="auto">
              <a:xfrm>
                <a:off x="2797" y="995"/>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08" name="Line 38"/>
              <p:cNvSpPr>
                <a:spLocks noChangeShapeType="1"/>
              </p:cNvSpPr>
              <p:nvPr/>
            </p:nvSpPr>
            <p:spPr bwMode="auto">
              <a:xfrm>
                <a:off x="3098" y="995"/>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09" name="Line 39"/>
              <p:cNvSpPr>
                <a:spLocks noChangeShapeType="1"/>
              </p:cNvSpPr>
              <p:nvPr/>
            </p:nvSpPr>
            <p:spPr bwMode="auto">
              <a:xfrm>
                <a:off x="3408" y="995"/>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10" name="Line 40"/>
              <p:cNvSpPr>
                <a:spLocks noChangeShapeType="1"/>
              </p:cNvSpPr>
              <p:nvPr/>
            </p:nvSpPr>
            <p:spPr bwMode="auto">
              <a:xfrm>
                <a:off x="3722" y="995"/>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11" name="Line 41"/>
              <p:cNvSpPr>
                <a:spLocks noChangeShapeType="1"/>
              </p:cNvSpPr>
              <p:nvPr/>
            </p:nvSpPr>
            <p:spPr bwMode="auto">
              <a:xfrm>
                <a:off x="4032" y="995"/>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5394" name="Text Box 42"/>
            <p:cNvSpPr txBox="1">
              <a:spLocks noChangeArrowheads="1"/>
            </p:cNvSpPr>
            <p:nvPr/>
          </p:nvSpPr>
          <p:spPr bwMode="auto">
            <a:xfrm>
              <a:off x="4909" y="3229"/>
              <a:ext cx="192"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cs typeface="Arial" charset="0"/>
                </a:rPr>
                <a:t>6</a:t>
              </a:r>
            </a:p>
          </p:txBody>
        </p:sp>
        <p:sp>
          <p:nvSpPr>
            <p:cNvPr id="15395" name="Text Box 43"/>
            <p:cNvSpPr txBox="1">
              <a:spLocks noChangeArrowheads="1"/>
            </p:cNvSpPr>
            <p:nvPr/>
          </p:nvSpPr>
          <p:spPr bwMode="auto">
            <a:xfrm>
              <a:off x="4342" y="3229"/>
              <a:ext cx="192"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cs typeface="Arial" charset="0"/>
                </a:rPr>
                <a:t>5</a:t>
              </a:r>
            </a:p>
          </p:txBody>
        </p:sp>
        <p:sp>
          <p:nvSpPr>
            <p:cNvPr id="15396" name="Text Box 44"/>
            <p:cNvSpPr txBox="1">
              <a:spLocks noChangeArrowheads="1"/>
            </p:cNvSpPr>
            <p:nvPr/>
          </p:nvSpPr>
          <p:spPr bwMode="auto">
            <a:xfrm>
              <a:off x="3718" y="3229"/>
              <a:ext cx="192"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cs typeface="Arial" charset="0"/>
                </a:rPr>
                <a:t>4</a:t>
              </a:r>
            </a:p>
          </p:txBody>
        </p:sp>
        <p:sp>
          <p:nvSpPr>
            <p:cNvPr id="15397" name="Text Box 45"/>
            <p:cNvSpPr txBox="1">
              <a:spLocks noChangeArrowheads="1"/>
            </p:cNvSpPr>
            <p:nvPr/>
          </p:nvSpPr>
          <p:spPr bwMode="auto">
            <a:xfrm>
              <a:off x="3098" y="3229"/>
              <a:ext cx="192"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cs typeface="Arial" charset="0"/>
                </a:rPr>
                <a:t>3</a:t>
              </a:r>
            </a:p>
          </p:txBody>
        </p:sp>
        <p:sp>
          <p:nvSpPr>
            <p:cNvPr id="15398" name="Text Box 46"/>
            <p:cNvSpPr txBox="1">
              <a:spLocks noChangeArrowheads="1"/>
            </p:cNvSpPr>
            <p:nvPr/>
          </p:nvSpPr>
          <p:spPr bwMode="auto">
            <a:xfrm>
              <a:off x="2496" y="3229"/>
              <a:ext cx="192"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cs typeface="Arial" charset="0"/>
                </a:rPr>
                <a:t>2</a:t>
              </a:r>
            </a:p>
          </p:txBody>
        </p:sp>
        <p:sp>
          <p:nvSpPr>
            <p:cNvPr id="15399" name="Text Box 47"/>
            <p:cNvSpPr txBox="1">
              <a:spLocks noChangeArrowheads="1"/>
            </p:cNvSpPr>
            <p:nvPr/>
          </p:nvSpPr>
          <p:spPr bwMode="auto">
            <a:xfrm>
              <a:off x="1894" y="3229"/>
              <a:ext cx="192"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cs typeface="Arial" charset="0"/>
                </a:rPr>
                <a:t>1</a:t>
              </a:r>
            </a:p>
          </p:txBody>
        </p:sp>
      </p:grpSp>
      <p:sp>
        <p:nvSpPr>
          <p:cNvPr id="15366" name="AutoShape 49"/>
          <p:cNvSpPr>
            <a:spLocks noChangeArrowheads="1"/>
          </p:cNvSpPr>
          <p:nvPr/>
        </p:nvSpPr>
        <p:spPr bwMode="auto">
          <a:xfrm>
            <a:off x="57150" y="0"/>
            <a:ext cx="9026525" cy="6858000"/>
          </a:xfrm>
          <a:prstGeom prst="roundRect">
            <a:avLst>
              <a:gd name="adj" fmla="val 16667"/>
            </a:avLst>
          </a:prstGeom>
          <a:noFill/>
          <a:ln w="76200" cmpd="tri">
            <a:solidFill>
              <a:srgbClr val="FF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pic>
        <p:nvPicPr>
          <p:cNvPr id="15367" name="Picture 50" descr="blumen-pflanzen129"/>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9375" y="6188075"/>
            <a:ext cx="649288"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8" name="Picture 51" descr="blumen-pflanzen129"/>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7150" y="-57150"/>
            <a:ext cx="6651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9" name="Picture 52" descr="40"/>
          <p:cNvPicPr>
            <a:picLocks noChangeAspect="1" noChangeArrowheads="1"/>
          </p:cNvPicPr>
          <p:nvPr/>
        </p:nvPicPr>
        <p:blipFill>
          <a:blip r:embed="rId6">
            <a:extLst>
              <a:ext uri="{28A0092B-C50C-407E-A947-70E740481C1C}">
                <a14:useLocalDpi xmlns:a14="http://schemas.microsoft.com/office/drawing/2010/main" val="0"/>
              </a:ext>
            </a:extLst>
          </a:blip>
          <a:srcRect l="55357" t="-39131"/>
          <a:stretch>
            <a:fillRect/>
          </a:stretch>
        </p:blipFill>
        <p:spPr bwMode="auto">
          <a:xfrm>
            <a:off x="139700" y="-25400"/>
            <a:ext cx="1905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0" name="Picture 53" descr="40"/>
          <p:cNvPicPr>
            <a:picLocks noChangeAspect="1" noChangeArrowheads="1"/>
          </p:cNvPicPr>
          <p:nvPr/>
        </p:nvPicPr>
        <p:blipFill>
          <a:blip r:embed="rId7">
            <a:extLst>
              <a:ext uri="{28A0092B-C50C-407E-A947-70E740481C1C}">
                <a14:useLocalDpi xmlns:a14="http://schemas.microsoft.com/office/drawing/2010/main" val="0"/>
              </a:ext>
            </a:extLst>
          </a:blip>
          <a:srcRect l="-143478" t="53571"/>
          <a:stretch>
            <a:fillRect/>
          </a:stretch>
        </p:blipFill>
        <p:spPr bwMode="auto">
          <a:xfrm>
            <a:off x="-241300" y="127000"/>
            <a:ext cx="533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1" name="Picture 54" descr="40"/>
          <p:cNvPicPr>
            <a:picLocks noChangeAspect="1" noChangeArrowheads="1"/>
          </p:cNvPicPr>
          <p:nvPr/>
        </p:nvPicPr>
        <p:blipFill>
          <a:blip r:embed="rId8">
            <a:extLst>
              <a:ext uri="{28A0092B-C50C-407E-A947-70E740481C1C}">
                <a14:useLocalDpi xmlns:a14="http://schemas.microsoft.com/office/drawing/2010/main" val="0"/>
              </a:ext>
            </a:extLst>
          </a:blip>
          <a:srcRect r="55357" b="-39131"/>
          <a:stretch>
            <a:fillRect/>
          </a:stretch>
        </p:blipFill>
        <p:spPr bwMode="auto">
          <a:xfrm>
            <a:off x="7086600" y="76200"/>
            <a:ext cx="1905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2" name="Picture 55" descr="40"/>
          <p:cNvPicPr>
            <a:picLocks noChangeAspect="1" noChangeArrowheads="1"/>
          </p:cNvPicPr>
          <p:nvPr/>
        </p:nvPicPr>
        <p:blipFill>
          <a:blip r:embed="rId7">
            <a:extLst>
              <a:ext uri="{28A0092B-C50C-407E-A947-70E740481C1C}">
                <a14:useLocalDpi xmlns:a14="http://schemas.microsoft.com/office/drawing/2010/main" val="0"/>
              </a:ext>
            </a:extLst>
          </a:blip>
          <a:srcRect l="-143478" t="53571"/>
          <a:stretch>
            <a:fillRect/>
          </a:stretch>
        </p:blipFill>
        <p:spPr bwMode="auto">
          <a:xfrm>
            <a:off x="8610600" y="0"/>
            <a:ext cx="533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3" name="Picture 56" descr="4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90800" y="6553200"/>
            <a:ext cx="42672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4" name="Picture 57" descr="blumen-pflanzen129"/>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8477250" y="-38100"/>
            <a:ext cx="6651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5" name="Picture 58" descr="blumen-pflanzen129"/>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8516938" y="6191250"/>
            <a:ext cx="665162"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6" name="Picture 59" descr="Picture 0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71600" y="304800"/>
            <a:ext cx="990600" cy="90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828" name="AutoShape 60">
            <a:hlinkClick r:id="rId10" action="ppaction://hlinksldjump" highlightClick="1"/>
          </p:cNvPr>
          <p:cNvSpPr>
            <a:spLocks noChangeArrowheads="1"/>
          </p:cNvSpPr>
          <p:nvPr/>
        </p:nvSpPr>
        <p:spPr bwMode="auto">
          <a:xfrm>
            <a:off x="8320088" y="6834188"/>
            <a:ext cx="900112" cy="404812"/>
          </a:xfrm>
          <a:prstGeom prst="actionButtonBlank">
            <a:avLst/>
          </a:prstGeom>
          <a:solidFill>
            <a:srgbClr val="A2F1F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a:cs typeface="Arial" charset="0"/>
              </a:rPr>
              <a:t>Back</a:t>
            </a:r>
          </a:p>
        </p:txBody>
      </p:sp>
      <p:sp>
        <p:nvSpPr>
          <p:cNvPr id="32831" name="Line 63"/>
          <p:cNvSpPr>
            <a:spLocks noChangeShapeType="1"/>
          </p:cNvSpPr>
          <p:nvPr/>
        </p:nvSpPr>
        <p:spPr bwMode="auto">
          <a:xfrm flipV="1">
            <a:off x="2884488" y="3249613"/>
            <a:ext cx="3644900" cy="2720975"/>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6" name="Group 64"/>
          <p:cNvGrpSpPr>
            <a:grpSpLocks/>
          </p:cNvGrpSpPr>
          <p:nvPr/>
        </p:nvGrpSpPr>
        <p:grpSpPr bwMode="auto">
          <a:xfrm>
            <a:off x="2513013" y="2538413"/>
            <a:ext cx="4103687" cy="3671887"/>
            <a:chOff x="2472" y="1162"/>
            <a:chExt cx="2585" cy="2313"/>
          </a:xfrm>
        </p:grpSpPr>
        <p:sp>
          <p:nvSpPr>
            <p:cNvPr id="15386" name="Line 65"/>
            <p:cNvSpPr>
              <a:spLocks noChangeShapeType="1"/>
            </p:cNvSpPr>
            <p:nvPr/>
          </p:nvSpPr>
          <p:spPr bwMode="auto">
            <a:xfrm>
              <a:off x="2699" y="3338"/>
              <a:ext cx="2313" cy="0"/>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87" name="Text Box 66"/>
            <p:cNvSpPr txBox="1">
              <a:spLocks noChangeArrowheads="1"/>
            </p:cNvSpPr>
            <p:nvPr/>
          </p:nvSpPr>
          <p:spPr bwMode="auto">
            <a:xfrm>
              <a:off x="4876" y="3154"/>
              <a:ext cx="181"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cs typeface="Arial" charset="0"/>
                </a:rPr>
                <a:t>x</a:t>
              </a:r>
            </a:p>
          </p:txBody>
        </p:sp>
        <p:sp>
          <p:nvSpPr>
            <p:cNvPr id="15388" name="Text Box 67"/>
            <p:cNvSpPr txBox="1">
              <a:spLocks noChangeArrowheads="1"/>
            </p:cNvSpPr>
            <p:nvPr/>
          </p:nvSpPr>
          <p:spPr bwMode="auto">
            <a:xfrm>
              <a:off x="2472" y="3244"/>
              <a:ext cx="22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cs typeface="Arial" charset="0"/>
                </a:rPr>
                <a:t>O</a:t>
              </a:r>
            </a:p>
          </p:txBody>
        </p:sp>
        <p:sp>
          <p:nvSpPr>
            <p:cNvPr id="15389" name="Line 68"/>
            <p:cNvSpPr>
              <a:spLocks noChangeShapeType="1"/>
            </p:cNvSpPr>
            <p:nvPr/>
          </p:nvSpPr>
          <p:spPr bwMode="auto">
            <a:xfrm flipV="1">
              <a:off x="2699" y="1253"/>
              <a:ext cx="589" cy="2087"/>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90" name="Text Box 69"/>
            <p:cNvSpPr txBox="1">
              <a:spLocks noChangeArrowheads="1"/>
            </p:cNvSpPr>
            <p:nvPr/>
          </p:nvSpPr>
          <p:spPr bwMode="auto">
            <a:xfrm>
              <a:off x="3107" y="1162"/>
              <a:ext cx="36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cs typeface="Arial" charset="0"/>
                </a:rPr>
                <a:t>y</a:t>
              </a:r>
            </a:p>
          </p:txBody>
        </p:sp>
      </p:grpSp>
      <p:sp>
        <p:nvSpPr>
          <p:cNvPr id="32838" name="Text Box 70"/>
          <p:cNvSpPr txBox="1">
            <a:spLocks noChangeArrowheads="1"/>
          </p:cNvSpPr>
          <p:nvPr/>
        </p:nvSpPr>
        <p:spPr bwMode="auto">
          <a:xfrm>
            <a:off x="6154738" y="3033713"/>
            <a:ext cx="7921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cs typeface="Arial" charset="0"/>
              </a:rPr>
              <a:t>z</a:t>
            </a:r>
          </a:p>
        </p:txBody>
      </p:sp>
      <p:sp>
        <p:nvSpPr>
          <p:cNvPr id="15381" name="AutoShape 71">
            <a:hlinkClick r:id="rId10" action="ppaction://hlinksldjump" highlightClick="1"/>
          </p:cNvPr>
          <p:cNvSpPr>
            <a:spLocks noChangeArrowheads="1"/>
          </p:cNvSpPr>
          <p:nvPr/>
        </p:nvSpPr>
        <p:spPr bwMode="auto">
          <a:xfrm>
            <a:off x="8167688" y="7070725"/>
            <a:ext cx="900112" cy="404813"/>
          </a:xfrm>
          <a:prstGeom prst="actionButtonBlank">
            <a:avLst/>
          </a:prstGeom>
          <a:solidFill>
            <a:srgbClr val="A2F1F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a:cs typeface="Arial" charset="0"/>
              </a:rPr>
              <a:t>Back</a:t>
            </a:r>
          </a:p>
        </p:txBody>
      </p:sp>
      <p:sp>
        <p:nvSpPr>
          <p:cNvPr id="32840" name="Line 72"/>
          <p:cNvSpPr>
            <a:spLocks noChangeShapeType="1"/>
          </p:cNvSpPr>
          <p:nvPr/>
        </p:nvSpPr>
        <p:spPr bwMode="auto">
          <a:xfrm>
            <a:off x="1828800" y="5003800"/>
            <a:ext cx="5715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41" name="Line 73"/>
          <p:cNvSpPr>
            <a:spLocks noChangeShapeType="1"/>
          </p:cNvSpPr>
          <p:nvPr/>
        </p:nvSpPr>
        <p:spPr bwMode="auto">
          <a:xfrm flipH="1">
            <a:off x="3733800" y="2667000"/>
            <a:ext cx="1119188" cy="388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42" name="Oval 74"/>
          <p:cNvSpPr>
            <a:spLocks noChangeArrowheads="1"/>
          </p:cNvSpPr>
          <p:nvPr/>
        </p:nvSpPr>
        <p:spPr bwMode="auto">
          <a:xfrm>
            <a:off x="4140200" y="4965700"/>
            <a:ext cx="76200" cy="76200"/>
          </a:xfrm>
          <a:prstGeom prst="ellipse">
            <a:avLst/>
          </a:prstGeom>
          <a:solidFill>
            <a:srgbClr val="FF0000"/>
          </a:solidFill>
          <a:ln w="9525">
            <a:solidFill>
              <a:srgbClr val="FF0000"/>
            </a:solidFill>
            <a:round/>
            <a:headEnd/>
            <a:tailEnd/>
          </a:ln>
        </p:spPr>
        <p:txBody>
          <a:bodyPr wrap="none" anchor="ctr"/>
          <a:lstStyle/>
          <a:p>
            <a:endParaRPr lang="en-US"/>
          </a:p>
        </p:txBody>
      </p:sp>
      <p:sp>
        <p:nvSpPr>
          <p:cNvPr id="75" name="Rounded Rectangle 74"/>
          <p:cNvSpPr/>
          <p:nvPr/>
        </p:nvSpPr>
        <p:spPr>
          <a:xfrm>
            <a:off x="1143000" y="1295400"/>
            <a:ext cx="4495800" cy="3810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ct val="50000"/>
              </a:spcBef>
              <a:defRPr/>
            </a:pPr>
            <a:r>
              <a:rPr lang="en-US" sz="2000" b="1" dirty="0" err="1">
                <a:solidFill>
                  <a:srgbClr val="FF3300"/>
                </a:solidFill>
                <a:latin typeface="Times New Roman" pitchFamily="18" charset="0"/>
                <a:cs typeface="Times New Roman" pitchFamily="18" charset="0"/>
              </a:rPr>
              <a:t>Cách</a:t>
            </a:r>
            <a:r>
              <a:rPr lang="en-US" sz="2000" b="1" dirty="0">
                <a:solidFill>
                  <a:srgbClr val="FF3300"/>
                </a:solidFill>
                <a:latin typeface="Times New Roman" pitchFamily="18" charset="0"/>
                <a:cs typeface="Times New Roman" pitchFamily="18" charset="0"/>
              </a:rPr>
              <a:t> 4: </a:t>
            </a:r>
            <a:r>
              <a:rPr lang="en-US" sz="2000" b="1" dirty="0" err="1">
                <a:solidFill>
                  <a:srgbClr val="FF3300"/>
                </a:solidFill>
                <a:latin typeface="Times New Roman" pitchFamily="18" charset="0"/>
                <a:cs typeface="Times New Roman" pitchFamily="18" charset="0"/>
              </a:rPr>
              <a:t>Dùng</a:t>
            </a:r>
            <a:r>
              <a:rPr lang="en-US" sz="2000" b="1" dirty="0">
                <a:solidFill>
                  <a:srgbClr val="FF3300"/>
                </a:solidFill>
                <a:latin typeface="Times New Roman" pitchFamily="18" charset="0"/>
                <a:cs typeface="Times New Roman" pitchFamily="18" charset="0"/>
              </a:rPr>
              <a:t> </a:t>
            </a:r>
            <a:r>
              <a:rPr lang="en-US" sz="2000" b="1" dirty="0" err="1">
                <a:solidFill>
                  <a:srgbClr val="FF3300"/>
                </a:solidFill>
                <a:latin typeface="Times New Roman" pitchFamily="18" charset="0"/>
                <a:cs typeface="Times New Roman" pitchFamily="18" charset="0"/>
              </a:rPr>
              <a:t>thước</a:t>
            </a:r>
            <a:r>
              <a:rPr lang="en-US" sz="2000" b="1" dirty="0">
                <a:solidFill>
                  <a:srgbClr val="FF3300"/>
                </a:solidFill>
                <a:latin typeface="Times New Roman" pitchFamily="18" charset="0"/>
                <a:cs typeface="Times New Roman" pitchFamily="18" charset="0"/>
              </a:rPr>
              <a:t> </a:t>
            </a:r>
            <a:r>
              <a:rPr lang="en-US" sz="2000" b="1" dirty="0" err="1">
                <a:solidFill>
                  <a:srgbClr val="FF3300"/>
                </a:solidFill>
                <a:latin typeface="Times New Roman" pitchFamily="18" charset="0"/>
                <a:cs typeface="Times New Roman" pitchFamily="18" charset="0"/>
              </a:rPr>
              <a:t>hai</a:t>
            </a:r>
            <a:r>
              <a:rPr lang="en-US" sz="2000" b="1" dirty="0">
                <a:solidFill>
                  <a:srgbClr val="FF3300"/>
                </a:solidFill>
                <a:latin typeface="Times New Roman" pitchFamily="18" charset="0"/>
                <a:cs typeface="Times New Roman" pitchFamily="18" charset="0"/>
              </a:rPr>
              <a:t> </a:t>
            </a:r>
            <a:r>
              <a:rPr lang="en-US" sz="2000" b="1" dirty="0" err="1">
                <a:solidFill>
                  <a:srgbClr val="FF3300"/>
                </a:solidFill>
                <a:latin typeface="Times New Roman" pitchFamily="18" charset="0"/>
                <a:cs typeface="Times New Roman" pitchFamily="18" charset="0"/>
              </a:rPr>
              <a:t>lề</a:t>
            </a:r>
            <a:endParaRPr lang="en-US" sz="2000" b="1" dirty="0">
              <a:solidFill>
                <a:srgbClr val="FF3300"/>
              </a:solidFill>
              <a:latin typeface="Times New Roman" pitchFamily="18" charset="0"/>
              <a:cs typeface="Times New Roman" pitchFamily="18" charset="0"/>
            </a:endParaRPr>
          </a:p>
        </p:txBody>
      </p:sp>
    </p:spTree>
    <p:extLst>
      <p:ext uri="{BB962C8B-B14F-4D97-AF65-F5344CB8AC3E}">
        <p14:creationId xmlns:p14="http://schemas.microsoft.com/office/powerpoint/2010/main" val="40127876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32828"/>
                                        </p:tgtEl>
                                        <p:attrNameLst>
                                          <p:attrName>style.visibility</p:attrName>
                                        </p:attrNameLst>
                                      </p:cBhvr>
                                      <p:to>
                                        <p:strVal val="visible"/>
                                      </p:to>
                                    </p:set>
                                    <p:animEffect transition="in" filter="diamond(in)">
                                      <p:cBhvr>
                                        <p:cTn id="7" dur="500"/>
                                        <p:tgtEl>
                                          <p:spTgt spid="3282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5"/>
                                        </p:tgtEl>
                                        <p:attrNameLst>
                                          <p:attrName>style.visibility</p:attrName>
                                        </p:attrNameLst>
                                      </p:cBhvr>
                                      <p:to>
                                        <p:strVal val="visible"/>
                                      </p:to>
                                    </p:set>
                                    <p:animEffect transition="in" filter="checkerboard(across)">
                                      <p:cBhvr>
                                        <p:cTn id="12" dur="500"/>
                                        <p:tgtEl>
                                          <p:spTgt spid="75"/>
                                        </p:tgtEl>
                                      </p:cBhvr>
                                    </p:animEffect>
                                  </p:childTnLst>
                                </p:cTn>
                              </p:par>
                            </p:childTnLst>
                          </p:cTn>
                        </p:par>
                        <p:par>
                          <p:cTn id="13" fill="hold" nodeType="afterGroup">
                            <p:stCondLst>
                              <p:cond delay="500"/>
                            </p:stCondLst>
                            <p:childTnLst>
                              <p:par>
                                <p:cTn id="14" presetID="53" presetClass="entr" presetSubtype="0" fill="hold" nodeType="after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p:cTn id="16" dur="500" fill="hold"/>
                                        <p:tgtEl>
                                          <p:spTgt spid="6"/>
                                        </p:tgtEl>
                                        <p:attrNameLst>
                                          <p:attrName>ppt_w</p:attrName>
                                        </p:attrNameLst>
                                      </p:cBhvr>
                                      <p:tavLst>
                                        <p:tav tm="0">
                                          <p:val>
                                            <p:fltVal val="0"/>
                                          </p:val>
                                        </p:tav>
                                        <p:tav tm="100000">
                                          <p:val>
                                            <p:strVal val="#ppt_w"/>
                                          </p:val>
                                        </p:tav>
                                      </p:tavLst>
                                    </p:anim>
                                    <p:anim calcmode="lin" valueType="num">
                                      <p:cBhvr>
                                        <p:cTn id="17" dur="500" fill="hold"/>
                                        <p:tgtEl>
                                          <p:spTgt spid="6"/>
                                        </p:tgtEl>
                                        <p:attrNameLst>
                                          <p:attrName>ppt_h</p:attrName>
                                        </p:attrNameLst>
                                      </p:cBhvr>
                                      <p:tavLst>
                                        <p:tav tm="0">
                                          <p:val>
                                            <p:fltVal val="0"/>
                                          </p:val>
                                        </p:tav>
                                        <p:tav tm="100000">
                                          <p:val>
                                            <p:strVal val="#ppt_h"/>
                                          </p:val>
                                        </p:tav>
                                      </p:tavLst>
                                    </p:anim>
                                    <p:animEffect transition="in" filter="fade">
                                      <p:cBhvr>
                                        <p:cTn id="18" dur="500"/>
                                        <p:tgtEl>
                                          <p:spTgt spid="6"/>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8"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0-#ppt_w/2"/>
                                          </p:val>
                                        </p:tav>
                                        <p:tav tm="100000">
                                          <p:val>
                                            <p:strVal val="#ppt_x"/>
                                          </p:val>
                                        </p:tav>
                                      </p:tavLst>
                                    </p:anim>
                                    <p:anim calcmode="lin" valueType="num">
                                      <p:cBhvr additive="base">
                                        <p:cTn id="24" dur="500" fill="hold"/>
                                        <p:tgtEl>
                                          <p:spTgt spid="4"/>
                                        </p:tgtEl>
                                        <p:attrNameLst>
                                          <p:attrName>ppt_y</p:attrName>
                                        </p:attrNameLst>
                                      </p:cBhvr>
                                      <p:tavLst>
                                        <p:tav tm="0">
                                          <p:val>
                                            <p:strVal val="#ppt_y"/>
                                          </p:val>
                                        </p:tav>
                                        <p:tav tm="100000">
                                          <p:val>
                                            <p:strVal val="#ppt_y"/>
                                          </p:val>
                                        </p:tav>
                                      </p:tavLst>
                                    </p:anim>
                                  </p:childTnLst>
                                </p:cTn>
                              </p:par>
                            </p:childTnLst>
                          </p:cTn>
                        </p:par>
                        <p:par>
                          <p:cTn id="25" fill="hold" nodeType="afterGroup">
                            <p:stCondLst>
                              <p:cond delay="500"/>
                            </p:stCondLst>
                            <p:childTnLst>
                              <p:par>
                                <p:cTn id="26" presetID="53" presetClass="entr" presetSubtype="0" fill="hold" nodeType="afterEffect">
                                  <p:stCondLst>
                                    <p:cond delay="0"/>
                                  </p:stCondLst>
                                  <p:childTnLst>
                                    <p:set>
                                      <p:cBhvr>
                                        <p:cTn id="27" dur="1" fill="hold">
                                          <p:stCondLst>
                                            <p:cond delay="0"/>
                                          </p:stCondLst>
                                        </p:cTn>
                                        <p:tgtEl>
                                          <p:spTgt spid="32771"/>
                                        </p:tgtEl>
                                        <p:attrNameLst>
                                          <p:attrName>style.visibility</p:attrName>
                                        </p:attrNameLst>
                                      </p:cBhvr>
                                      <p:to>
                                        <p:strVal val="visible"/>
                                      </p:to>
                                    </p:set>
                                    <p:anim calcmode="lin" valueType="num">
                                      <p:cBhvr>
                                        <p:cTn id="28" dur="1000" fill="hold"/>
                                        <p:tgtEl>
                                          <p:spTgt spid="32771"/>
                                        </p:tgtEl>
                                        <p:attrNameLst>
                                          <p:attrName>ppt_w</p:attrName>
                                        </p:attrNameLst>
                                      </p:cBhvr>
                                      <p:tavLst>
                                        <p:tav tm="0">
                                          <p:val>
                                            <p:fltVal val="0"/>
                                          </p:val>
                                        </p:tav>
                                        <p:tav tm="100000">
                                          <p:val>
                                            <p:strVal val="#ppt_w"/>
                                          </p:val>
                                        </p:tav>
                                      </p:tavLst>
                                    </p:anim>
                                    <p:anim calcmode="lin" valueType="num">
                                      <p:cBhvr>
                                        <p:cTn id="29" dur="1000" fill="hold"/>
                                        <p:tgtEl>
                                          <p:spTgt spid="32771"/>
                                        </p:tgtEl>
                                        <p:attrNameLst>
                                          <p:attrName>ppt_h</p:attrName>
                                        </p:attrNameLst>
                                      </p:cBhvr>
                                      <p:tavLst>
                                        <p:tav tm="0">
                                          <p:val>
                                            <p:fltVal val="0"/>
                                          </p:val>
                                        </p:tav>
                                        <p:tav tm="100000">
                                          <p:val>
                                            <p:strVal val="#ppt_h"/>
                                          </p:val>
                                        </p:tav>
                                      </p:tavLst>
                                    </p:anim>
                                    <p:animEffect transition="in" filter="fade">
                                      <p:cBhvr>
                                        <p:cTn id="30" dur="1000"/>
                                        <p:tgtEl>
                                          <p:spTgt spid="32771"/>
                                        </p:tgtEl>
                                      </p:cBhvr>
                                    </p:animEffect>
                                  </p:childTnLst>
                                </p:cTn>
                              </p:par>
                            </p:childTnLst>
                          </p:cTn>
                        </p:par>
                        <p:par>
                          <p:cTn id="31" fill="hold" nodeType="afterGroup">
                            <p:stCondLst>
                              <p:cond delay="1500"/>
                            </p:stCondLst>
                            <p:childTnLst>
                              <p:par>
                                <p:cTn id="32" presetID="35" presetClass="path" presetSubtype="0" accel="50000" decel="50000" fill="hold" nodeType="afterEffect">
                                  <p:stCondLst>
                                    <p:cond delay="0"/>
                                  </p:stCondLst>
                                  <p:childTnLst>
                                    <p:animMotion origin="layout" path="M -3.33333E-6 -7.40741E-7 L 0.52292 -0.00231 " pathEditMode="relative" rAng="0" ptsTypes="AA">
                                      <p:cBhvr>
                                        <p:cTn id="33" dur="3000" fill="hold"/>
                                        <p:tgtEl>
                                          <p:spTgt spid="32771"/>
                                        </p:tgtEl>
                                        <p:attrNameLst>
                                          <p:attrName>ppt_x</p:attrName>
                                          <p:attrName>ppt_y</p:attrName>
                                        </p:attrNameLst>
                                      </p:cBhvr>
                                      <p:rCtr x="26146" y="-116"/>
                                    </p:animMotion>
                                  </p:childTnLst>
                                </p:cTn>
                              </p:par>
                            </p:childTnLst>
                          </p:cTn>
                        </p:par>
                        <p:par>
                          <p:cTn id="34" fill="hold" nodeType="afterGroup">
                            <p:stCondLst>
                              <p:cond delay="4500"/>
                            </p:stCondLst>
                            <p:childTnLst>
                              <p:par>
                                <p:cTn id="35" presetID="12" presetClass="entr" presetSubtype="4" fill="hold" grpId="0" nodeType="afterEffect">
                                  <p:stCondLst>
                                    <p:cond delay="0"/>
                                  </p:stCondLst>
                                  <p:childTnLst>
                                    <p:set>
                                      <p:cBhvr>
                                        <p:cTn id="36" dur="1" fill="hold">
                                          <p:stCondLst>
                                            <p:cond delay="0"/>
                                          </p:stCondLst>
                                        </p:cTn>
                                        <p:tgtEl>
                                          <p:spTgt spid="32840"/>
                                        </p:tgtEl>
                                        <p:attrNameLst>
                                          <p:attrName>style.visibility</p:attrName>
                                        </p:attrNameLst>
                                      </p:cBhvr>
                                      <p:to>
                                        <p:strVal val="visible"/>
                                      </p:to>
                                    </p:set>
                                    <p:animEffect transition="in" filter="slide(fromBottom)">
                                      <p:cBhvr>
                                        <p:cTn id="37" dur="500"/>
                                        <p:tgtEl>
                                          <p:spTgt spid="32840"/>
                                        </p:tgtEl>
                                      </p:cBhvr>
                                    </p:animEffect>
                                  </p:childTnLst>
                                </p:cTn>
                              </p:par>
                            </p:childTnLst>
                          </p:cTn>
                        </p:par>
                        <p:par>
                          <p:cTn id="38" fill="hold" nodeType="afterGroup">
                            <p:stCondLst>
                              <p:cond delay="5000"/>
                            </p:stCondLst>
                            <p:childTnLst>
                              <p:par>
                                <p:cTn id="39" presetID="4" presetClass="exit" presetSubtype="16" fill="hold" nodeType="afterEffect">
                                  <p:stCondLst>
                                    <p:cond delay="0"/>
                                  </p:stCondLst>
                                  <p:childTnLst>
                                    <p:animEffect transition="out" filter="box(in)">
                                      <p:cBhvr>
                                        <p:cTn id="40" dur="500"/>
                                        <p:tgtEl>
                                          <p:spTgt spid="32771"/>
                                        </p:tgtEl>
                                      </p:cBhvr>
                                    </p:animEffect>
                                    <p:set>
                                      <p:cBhvr>
                                        <p:cTn id="41" dur="1" fill="hold">
                                          <p:stCondLst>
                                            <p:cond delay="499"/>
                                          </p:stCondLst>
                                        </p:cTn>
                                        <p:tgtEl>
                                          <p:spTgt spid="32771"/>
                                        </p:tgtEl>
                                        <p:attrNameLst>
                                          <p:attrName>style.visibility</p:attrName>
                                        </p:attrNameLst>
                                      </p:cBhvr>
                                      <p:to>
                                        <p:strVal val="hidden"/>
                                      </p:to>
                                    </p:set>
                                  </p:childTnLst>
                                </p:cTn>
                              </p:par>
                            </p:childTnLst>
                          </p:cTn>
                        </p:par>
                        <p:par>
                          <p:cTn id="42" fill="hold" nodeType="afterGroup">
                            <p:stCondLst>
                              <p:cond delay="5500"/>
                            </p:stCondLst>
                            <p:childTnLst>
                              <p:par>
                                <p:cTn id="43" presetID="20" presetClass="exit" presetSubtype="0" fill="hold" nodeType="afterEffect">
                                  <p:stCondLst>
                                    <p:cond delay="0"/>
                                  </p:stCondLst>
                                  <p:childTnLst>
                                    <p:animEffect transition="out" filter="wedge">
                                      <p:cBhvr>
                                        <p:cTn id="44" dur="1000"/>
                                        <p:tgtEl>
                                          <p:spTgt spid="4"/>
                                        </p:tgtEl>
                                      </p:cBhvr>
                                    </p:animEffect>
                                    <p:set>
                                      <p:cBhvr>
                                        <p:cTn id="45" dur="1" fill="hold">
                                          <p:stCondLst>
                                            <p:cond delay="999"/>
                                          </p:stCondLst>
                                        </p:cTn>
                                        <p:tgtEl>
                                          <p:spTgt spid="4"/>
                                        </p:tgtEl>
                                        <p:attrNameLst>
                                          <p:attrName>style.visibility</p:attrName>
                                        </p:attrNameLst>
                                      </p:cBhvr>
                                      <p:to>
                                        <p:strVal val="hidden"/>
                                      </p:to>
                                    </p:set>
                                  </p:child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ntr" presetSubtype="8" fill="hold" nodeType="clickEffect">
                                  <p:stCondLst>
                                    <p:cond delay="0"/>
                                  </p:stCondLst>
                                  <p:childTnLst>
                                    <p:set>
                                      <p:cBhvr>
                                        <p:cTn id="49" dur="1" fill="hold">
                                          <p:stCondLst>
                                            <p:cond delay="0"/>
                                          </p:stCondLst>
                                        </p:cTn>
                                        <p:tgtEl>
                                          <p:spTgt spid="2"/>
                                        </p:tgtEl>
                                        <p:attrNameLst>
                                          <p:attrName>style.visibility</p:attrName>
                                        </p:attrNameLst>
                                      </p:cBhvr>
                                      <p:to>
                                        <p:strVal val="visible"/>
                                      </p:to>
                                    </p:set>
                                    <p:anim calcmode="lin" valueType="num">
                                      <p:cBhvr additive="base">
                                        <p:cTn id="50" dur="500" fill="hold"/>
                                        <p:tgtEl>
                                          <p:spTgt spid="2"/>
                                        </p:tgtEl>
                                        <p:attrNameLst>
                                          <p:attrName>ppt_x</p:attrName>
                                        </p:attrNameLst>
                                      </p:cBhvr>
                                      <p:tavLst>
                                        <p:tav tm="0">
                                          <p:val>
                                            <p:strVal val="0-#ppt_w/2"/>
                                          </p:val>
                                        </p:tav>
                                        <p:tav tm="100000">
                                          <p:val>
                                            <p:strVal val="#ppt_x"/>
                                          </p:val>
                                        </p:tav>
                                      </p:tavLst>
                                    </p:anim>
                                    <p:anim calcmode="lin" valueType="num">
                                      <p:cBhvr additive="base">
                                        <p:cTn id="51" dur="500" fill="hold"/>
                                        <p:tgtEl>
                                          <p:spTgt spid="2"/>
                                        </p:tgtEl>
                                        <p:attrNameLst>
                                          <p:attrName>ppt_y</p:attrName>
                                        </p:attrNameLst>
                                      </p:cBhvr>
                                      <p:tavLst>
                                        <p:tav tm="0">
                                          <p:val>
                                            <p:strVal val="#ppt_y"/>
                                          </p:val>
                                        </p:tav>
                                        <p:tav tm="100000">
                                          <p:val>
                                            <p:strVal val="#ppt_y"/>
                                          </p:val>
                                        </p:tav>
                                      </p:tavLst>
                                    </p:anim>
                                  </p:childTnLst>
                                </p:cTn>
                              </p:par>
                            </p:childTnLst>
                          </p:cTn>
                        </p:par>
                        <p:par>
                          <p:cTn id="52" fill="hold" nodeType="afterGroup">
                            <p:stCondLst>
                              <p:cond delay="500"/>
                            </p:stCondLst>
                            <p:childTnLst>
                              <p:par>
                                <p:cTn id="53" presetID="6" presetClass="entr" presetSubtype="16" fill="hold" nodeType="afterEffect">
                                  <p:stCondLst>
                                    <p:cond delay="0"/>
                                  </p:stCondLst>
                                  <p:childTnLst>
                                    <p:set>
                                      <p:cBhvr>
                                        <p:cTn id="54" dur="1" fill="hold">
                                          <p:stCondLst>
                                            <p:cond delay="0"/>
                                          </p:stCondLst>
                                        </p:cTn>
                                        <p:tgtEl>
                                          <p:spTgt spid="32770"/>
                                        </p:tgtEl>
                                        <p:attrNameLst>
                                          <p:attrName>style.visibility</p:attrName>
                                        </p:attrNameLst>
                                      </p:cBhvr>
                                      <p:to>
                                        <p:strVal val="visible"/>
                                      </p:to>
                                    </p:set>
                                    <p:animEffect transition="in" filter="circle(in)">
                                      <p:cBhvr>
                                        <p:cTn id="55" dur="1000"/>
                                        <p:tgtEl>
                                          <p:spTgt spid="32770"/>
                                        </p:tgtEl>
                                      </p:cBhvr>
                                    </p:animEffect>
                                  </p:childTnLst>
                                </p:cTn>
                              </p:par>
                            </p:childTnLst>
                          </p:cTn>
                        </p:par>
                        <p:par>
                          <p:cTn id="56" fill="hold" nodeType="afterGroup">
                            <p:stCondLst>
                              <p:cond delay="1500"/>
                            </p:stCondLst>
                            <p:childTnLst>
                              <p:par>
                                <p:cTn id="57" presetID="64" presetClass="path" presetSubtype="0" accel="50000" decel="50000" fill="hold" nodeType="afterEffect">
                                  <p:stCondLst>
                                    <p:cond delay="0"/>
                                  </p:stCondLst>
                                  <p:childTnLst>
                                    <p:animMotion origin="layout" path="M 4.44444E-6 -3.33333E-6 L -0.09931 0.48611 " pathEditMode="relative" rAng="0" ptsTypes="AA">
                                      <p:cBhvr>
                                        <p:cTn id="58" dur="3000" fill="hold"/>
                                        <p:tgtEl>
                                          <p:spTgt spid="32770"/>
                                        </p:tgtEl>
                                        <p:attrNameLst>
                                          <p:attrName>ppt_x</p:attrName>
                                          <p:attrName>ppt_y</p:attrName>
                                        </p:attrNameLst>
                                      </p:cBhvr>
                                      <p:rCtr x="-4965" y="24306"/>
                                    </p:animMotion>
                                  </p:childTnLst>
                                </p:cTn>
                              </p:par>
                            </p:childTnLst>
                          </p:cTn>
                        </p:par>
                        <p:par>
                          <p:cTn id="59" fill="hold" nodeType="afterGroup">
                            <p:stCondLst>
                              <p:cond delay="4500"/>
                            </p:stCondLst>
                            <p:childTnLst>
                              <p:par>
                                <p:cTn id="60" presetID="9" presetClass="entr" presetSubtype="0" fill="hold" grpId="0" nodeType="afterEffect">
                                  <p:stCondLst>
                                    <p:cond delay="0"/>
                                  </p:stCondLst>
                                  <p:childTnLst>
                                    <p:set>
                                      <p:cBhvr>
                                        <p:cTn id="61" dur="1" fill="hold">
                                          <p:stCondLst>
                                            <p:cond delay="0"/>
                                          </p:stCondLst>
                                        </p:cTn>
                                        <p:tgtEl>
                                          <p:spTgt spid="32841"/>
                                        </p:tgtEl>
                                        <p:attrNameLst>
                                          <p:attrName>style.visibility</p:attrName>
                                        </p:attrNameLst>
                                      </p:cBhvr>
                                      <p:to>
                                        <p:strVal val="visible"/>
                                      </p:to>
                                    </p:set>
                                    <p:animEffect transition="in" filter="dissolve">
                                      <p:cBhvr>
                                        <p:cTn id="62" dur="500"/>
                                        <p:tgtEl>
                                          <p:spTgt spid="32841"/>
                                        </p:tgtEl>
                                      </p:cBhvr>
                                    </p:animEffect>
                                  </p:childTnLst>
                                </p:cTn>
                              </p:par>
                            </p:childTnLst>
                          </p:cTn>
                        </p:par>
                        <p:par>
                          <p:cTn id="63" fill="hold" nodeType="afterGroup">
                            <p:stCondLst>
                              <p:cond delay="5000"/>
                            </p:stCondLst>
                            <p:childTnLst>
                              <p:par>
                                <p:cTn id="64" presetID="4" presetClass="exit" presetSubtype="16" fill="hold" nodeType="afterEffect">
                                  <p:stCondLst>
                                    <p:cond delay="0"/>
                                  </p:stCondLst>
                                  <p:childTnLst>
                                    <p:animEffect transition="out" filter="box(in)">
                                      <p:cBhvr>
                                        <p:cTn id="65" dur="500"/>
                                        <p:tgtEl>
                                          <p:spTgt spid="32770"/>
                                        </p:tgtEl>
                                      </p:cBhvr>
                                    </p:animEffect>
                                    <p:set>
                                      <p:cBhvr>
                                        <p:cTn id="66" dur="1" fill="hold">
                                          <p:stCondLst>
                                            <p:cond delay="499"/>
                                          </p:stCondLst>
                                        </p:cTn>
                                        <p:tgtEl>
                                          <p:spTgt spid="32770"/>
                                        </p:tgtEl>
                                        <p:attrNameLst>
                                          <p:attrName>style.visibility</p:attrName>
                                        </p:attrNameLst>
                                      </p:cBhvr>
                                      <p:to>
                                        <p:strVal val="hidden"/>
                                      </p:to>
                                    </p:set>
                                  </p:childTnLst>
                                </p:cTn>
                              </p:par>
                            </p:childTnLst>
                          </p:cTn>
                        </p:par>
                        <p:par>
                          <p:cTn id="67" fill="hold" nodeType="afterGroup">
                            <p:stCondLst>
                              <p:cond delay="5500"/>
                            </p:stCondLst>
                            <p:childTnLst>
                              <p:par>
                                <p:cTn id="68" presetID="13" presetClass="exit" presetSubtype="16" fill="hold" nodeType="afterEffect">
                                  <p:stCondLst>
                                    <p:cond delay="0"/>
                                  </p:stCondLst>
                                  <p:childTnLst>
                                    <p:animEffect transition="out" filter="plus(in)">
                                      <p:cBhvr>
                                        <p:cTn id="69" dur="500"/>
                                        <p:tgtEl>
                                          <p:spTgt spid="2"/>
                                        </p:tgtEl>
                                      </p:cBhvr>
                                    </p:animEffect>
                                    <p:set>
                                      <p:cBhvr>
                                        <p:cTn id="70" dur="1" fill="hold">
                                          <p:stCondLst>
                                            <p:cond delay="499"/>
                                          </p:stCondLst>
                                        </p:cTn>
                                        <p:tgtEl>
                                          <p:spTgt spid="2"/>
                                        </p:tgtEl>
                                        <p:attrNameLst>
                                          <p:attrName>style.visibility</p:attrName>
                                        </p:attrNameLst>
                                      </p:cBhvr>
                                      <p:to>
                                        <p:strVal val="hidden"/>
                                      </p:to>
                                    </p:set>
                                  </p:childTnLst>
                                </p:cTn>
                              </p:par>
                            </p:childTnLst>
                          </p:cTn>
                        </p:par>
                        <p:par>
                          <p:cTn id="71" fill="hold" nodeType="afterGroup">
                            <p:stCondLst>
                              <p:cond delay="6000"/>
                            </p:stCondLst>
                            <p:childTnLst>
                              <p:par>
                                <p:cTn id="72" presetID="9" presetClass="entr" presetSubtype="0" fill="hold" grpId="0" nodeType="afterEffect">
                                  <p:stCondLst>
                                    <p:cond delay="0"/>
                                  </p:stCondLst>
                                  <p:childTnLst>
                                    <p:set>
                                      <p:cBhvr>
                                        <p:cTn id="73" dur="1" fill="hold">
                                          <p:stCondLst>
                                            <p:cond delay="0"/>
                                          </p:stCondLst>
                                        </p:cTn>
                                        <p:tgtEl>
                                          <p:spTgt spid="32842"/>
                                        </p:tgtEl>
                                        <p:attrNameLst>
                                          <p:attrName>style.visibility</p:attrName>
                                        </p:attrNameLst>
                                      </p:cBhvr>
                                      <p:to>
                                        <p:strVal val="visible"/>
                                      </p:to>
                                    </p:set>
                                    <p:animEffect transition="in" filter="dissolve">
                                      <p:cBhvr>
                                        <p:cTn id="74" dur="500"/>
                                        <p:tgtEl>
                                          <p:spTgt spid="32842"/>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22" presetClass="entr" presetSubtype="4" fill="hold" grpId="0" nodeType="clickEffect">
                                  <p:stCondLst>
                                    <p:cond delay="0"/>
                                  </p:stCondLst>
                                  <p:childTnLst>
                                    <p:set>
                                      <p:cBhvr>
                                        <p:cTn id="78" dur="1" fill="hold">
                                          <p:stCondLst>
                                            <p:cond delay="0"/>
                                          </p:stCondLst>
                                        </p:cTn>
                                        <p:tgtEl>
                                          <p:spTgt spid="32831"/>
                                        </p:tgtEl>
                                        <p:attrNameLst>
                                          <p:attrName>style.visibility</p:attrName>
                                        </p:attrNameLst>
                                      </p:cBhvr>
                                      <p:to>
                                        <p:strVal val="visible"/>
                                      </p:to>
                                    </p:set>
                                    <p:animEffect transition="in" filter="wipe(down)">
                                      <p:cBhvr>
                                        <p:cTn id="79" dur="500"/>
                                        <p:tgtEl>
                                          <p:spTgt spid="32831"/>
                                        </p:tgtEl>
                                      </p:cBhvr>
                                    </p:animEffect>
                                  </p:childTnLst>
                                </p:cTn>
                              </p:par>
                            </p:childTnLst>
                          </p:cTn>
                        </p:par>
                        <p:par>
                          <p:cTn id="80" fill="hold" nodeType="afterGroup">
                            <p:stCondLst>
                              <p:cond delay="500"/>
                            </p:stCondLst>
                            <p:childTnLst>
                              <p:par>
                                <p:cTn id="81" presetID="9" presetClass="entr" presetSubtype="0" fill="hold" grpId="0" nodeType="afterEffect">
                                  <p:stCondLst>
                                    <p:cond delay="0"/>
                                  </p:stCondLst>
                                  <p:childTnLst>
                                    <p:set>
                                      <p:cBhvr>
                                        <p:cTn id="82" dur="1" fill="hold">
                                          <p:stCondLst>
                                            <p:cond delay="0"/>
                                          </p:stCondLst>
                                        </p:cTn>
                                        <p:tgtEl>
                                          <p:spTgt spid="32838"/>
                                        </p:tgtEl>
                                        <p:attrNameLst>
                                          <p:attrName>style.visibility</p:attrName>
                                        </p:attrNameLst>
                                      </p:cBhvr>
                                      <p:to>
                                        <p:strVal val="visible"/>
                                      </p:to>
                                    </p:set>
                                    <p:animEffect transition="in" filter="dissolve">
                                      <p:cBhvr>
                                        <p:cTn id="83" dur="500"/>
                                        <p:tgtEl>
                                          <p:spTgt spid="328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828" grpId="0" animBg="1"/>
      <p:bldP spid="32831" grpId="0" animBg="1"/>
      <p:bldP spid="32838" grpId="0"/>
      <p:bldP spid="32840" grpId="0" animBg="1"/>
      <p:bldP spid="32841" grpId="0" animBg="1"/>
      <p:bldP spid="32842" grpId="0" animBg="1"/>
      <p:bldP spid="7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0064" name="Object 16"/>
          <p:cNvGraphicFramePr>
            <a:graphicFrameLocks noChangeAspect="1"/>
          </p:cNvGraphicFramePr>
          <p:nvPr/>
        </p:nvGraphicFramePr>
        <p:xfrm>
          <a:off x="1917700" y="2717800"/>
          <a:ext cx="914400" cy="198438"/>
        </p:xfrm>
        <a:graphic>
          <a:graphicData uri="http://schemas.openxmlformats.org/presentationml/2006/ole">
            <mc:AlternateContent xmlns:mc="http://schemas.openxmlformats.org/markup-compatibility/2006">
              <mc:Choice xmlns:v="urn:schemas-microsoft-com:vml" Requires="v">
                <p:oleObj spid="_x0000_s2062" name="Equation" r:id="rId4" imgW="914400" imgH="198720" progId="Equation.DSMT4">
                  <p:embed/>
                </p:oleObj>
              </mc:Choice>
              <mc:Fallback>
                <p:oleObj name="Equation" r:id="rId4" imgW="914400" imgH="19872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7700" y="2717800"/>
                        <a:ext cx="914400" cy="198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2" name="Group 17"/>
          <p:cNvGrpSpPr>
            <a:grpSpLocks/>
          </p:cNvGrpSpPr>
          <p:nvPr/>
        </p:nvGrpSpPr>
        <p:grpSpPr bwMode="auto">
          <a:xfrm>
            <a:off x="76200" y="0"/>
            <a:ext cx="2436813" cy="2133600"/>
            <a:chOff x="48" y="0"/>
            <a:chExt cx="1535" cy="1344"/>
          </a:xfrm>
        </p:grpSpPr>
        <p:sp>
          <p:nvSpPr>
            <p:cNvPr id="8231" name="Text Box 18"/>
            <p:cNvSpPr txBox="1">
              <a:spLocks noChangeArrowheads="1"/>
            </p:cNvSpPr>
            <p:nvPr/>
          </p:nvSpPr>
          <p:spPr bwMode="auto">
            <a:xfrm>
              <a:off x="1200" y="1056"/>
              <a:ext cx="19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solidFill>
                    <a:srgbClr val="009900"/>
                  </a:solidFill>
                  <a:latin typeface="VNI-Times" pitchFamily="2" charset="0"/>
                </a:rPr>
                <a:t>y</a:t>
              </a:r>
              <a:endParaRPr lang="vi-VN" sz="2400" b="1">
                <a:solidFill>
                  <a:srgbClr val="009900"/>
                </a:solidFill>
                <a:latin typeface="VNI-Times" pitchFamily="2" charset="0"/>
              </a:endParaRPr>
            </a:p>
          </p:txBody>
        </p:sp>
        <p:sp>
          <p:nvSpPr>
            <p:cNvPr id="8232" name="Text Box 19"/>
            <p:cNvSpPr txBox="1">
              <a:spLocks noChangeArrowheads="1"/>
            </p:cNvSpPr>
            <p:nvPr/>
          </p:nvSpPr>
          <p:spPr bwMode="auto">
            <a:xfrm>
              <a:off x="1200" y="0"/>
              <a:ext cx="19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solidFill>
                    <a:srgbClr val="009900"/>
                  </a:solidFill>
                  <a:latin typeface="VNI-Times" pitchFamily="2" charset="0"/>
                </a:rPr>
                <a:t>x</a:t>
              </a:r>
              <a:endParaRPr lang="vi-VN" sz="2400" b="1">
                <a:solidFill>
                  <a:srgbClr val="009900"/>
                </a:solidFill>
                <a:latin typeface="VNI-Times" pitchFamily="2" charset="0"/>
              </a:endParaRPr>
            </a:p>
          </p:txBody>
        </p:sp>
        <p:sp>
          <p:nvSpPr>
            <p:cNvPr id="8233" name="Text Box 20"/>
            <p:cNvSpPr txBox="1">
              <a:spLocks noChangeArrowheads="1"/>
            </p:cNvSpPr>
            <p:nvPr/>
          </p:nvSpPr>
          <p:spPr bwMode="auto">
            <a:xfrm>
              <a:off x="48" y="528"/>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solidFill>
                    <a:srgbClr val="009900"/>
                  </a:solidFill>
                  <a:latin typeface="VNI-Times" pitchFamily="2" charset="0"/>
                </a:rPr>
                <a:t>O</a:t>
              </a:r>
              <a:endParaRPr lang="vi-VN" sz="2400" b="1">
                <a:solidFill>
                  <a:srgbClr val="009900"/>
                </a:solidFill>
                <a:latin typeface="VNI-Times" pitchFamily="2" charset="0"/>
              </a:endParaRPr>
            </a:p>
          </p:txBody>
        </p:sp>
        <p:sp>
          <p:nvSpPr>
            <p:cNvPr id="8234" name="Text Box 21"/>
            <p:cNvSpPr txBox="1">
              <a:spLocks noChangeArrowheads="1"/>
            </p:cNvSpPr>
            <p:nvPr/>
          </p:nvSpPr>
          <p:spPr bwMode="auto">
            <a:xfrm>
              <a:off x="1392" y="432"/>
              <a:ext cx="19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solidFill>
                    <a:srgbClr val="009900"/>
                  </a:solidFill>
                  <a:latin typeface="VNI-Times" pitchFamily="2" charset="0"/>
                </a:rPr>
                <a:t>z</a:t>
              </a:r>
              <a:endParaRPr lang="vi-VN" sz="2400" b="1">
                <a:solidFill>
                  <a:srgbClr val="009900"/>
                </a:solidFill>
                <a:latin typeface="VNI-Times" pitchFamily="2" charset="0"/>
              </a:endParaRPr>
            </a:p>
          </p:txBody>
        </p:sp>
        <p:sp>
          <p:nvSpPr>
            <p:cNvPr id="8235" name="Oval 22"/>
            <p:cNvSpPr>
              <a:spLocks noChangeArrowheads="1"/>
            </p:cNvSpPr>
            <p:nvPr/>
          </p:nvSpPr>
          <p:spPr bwMode="auto">
            <a:xfrm flipH="1">
              <a:off x="270" y="672"/>
              <a:ext cx="23" cy="23"/>
            </a:xfrm>
            <a:prstGeom prst="ellipse">
              <a:avLst/>
            </a:prstGeom>
            <a:solidFill>
              <a:srgbClr val="000000"/>
            </a:solidFill>
            <a:ln w="9525">
              <a:solidFill>
                <a:srgbClr val="000000"/>
              </a:solidFill>
              <a:round/>
              <a:headEnd/>
              <a:tailEnd/>
            </a:ln>
          </p:spPr>
          <p:txBody>
            <a:bodyPr wrap="none" anchor="ctr"/>
            <a:lstStyle/>
            <a:p>
              <a:pPr algn="ctr"/>
              <a:endParaRPr lang="en-US" sz="3200" b="1">
                <a:latin typeface="VNI-Times" pitchFamily="2" charset="0"/>
              </a:endParaRPr>
            </a:p>
          </p:txBody>
        </p:sp>
        <p:sp>
          <p:nvSpPr>
            <p:cNvPr id="8236" name="Line 23"/>
            <p:cNvSpPr>
              <a:spLocks noChangeShapeType="1"/>
            </p:cNvSpPr>
            <p:nvPr/>
          </p:nvSpPr>
          <p:spPr bwMode="auto">
            <a:xfrm>
              <a:off x="286" y="684"/>
              <a:ext cx="1250"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37" name="Line 24"/>
            <p:cNvSpPr>
              <a:spLocks noChangeShapeType="1"/>
            </p:cNvSpPr>
            <p:nvPr/>
          </p:nvSpPr>
          <p:spPr bwMode="auto">
            <a:xfrm flipV="1">
              <a:off x="276" y="251"/>
              <a:ext cx="1134" cy="434"/>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38" name="Line 25"/>
            <p:cNvSpPr>
              <a:spLocks noChangeShapeType="1"/>
            </p:cNvSpPr>
            <p:nvPr/>
          </p:nvSpPr>
          <p:spPr bwMode="auto">
            <a:xfrm>
              <a:off x="278" y="688"/>
              <a:ext cx="1092" cy="416"/>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39" name="Arc 26"/>
            <p:cNvSpPr>
              <a:spLocks/>
            </p:cNvSpPr>
            <p:nvPr/>
          </p:nvSpPr>
          <p:spPr bwMode="auto">
            <a:xfrm>
              <a:off x="680" y="523"/>
              <a:ext cx="160" cy="155"/>
            </a:xfrm>
            <a:custGeom>
              <a:avLst/>
              <a:gdLst>
                <a:gd name="T0" fmla="*/ 0 w 21600"/>
                <a:gd name="T1" fmla="*/ 0 h 21413"/>
                <a:gd name="T2" fmla="*/ 0 w 21600"/>
                <a:gd name="T3" fmla="*/ 0 h 21413"/>
                <a:gd name="T4" fmla="*/ 0 w 21600"/>
                <a:gd name="T5" fmla="*/ 0 h 21413"/>
                <a:gd name="T6" fmla="*/ 0 60000 65536"/>
                <a:gd name="T7" fmla="*/ 0 60000 65536"/>
                <a:gd name="T8" fmla="*/ 0 60000 65536"/>
                <a:gd name="T9" fmla="*/ 0 w 21600"/>
                <a:gd name="T10" fmla="*/ 0 h 21413"/>
                <a:gd name="T11" fmla="*/ 21600 w 21600"/>
                <a:gd name="T12" fmla="*/ 21413 h 21413"/>
              </a:gdLst>
              <a:ahLst/>
              <a:cxnLst>
                <a:cxn ang="T6">
                  <a:pos x="T0" y="T1"/>
                </a:cxn>
                <a:cxn ang="T7">
                  <a:pos x="T2" y="T3"/>
                </a:cxn>
                <a:cxn ang="T8">
                  <a:pos x="T4" y="T5"/>
                </a:cxn>
              </a:cxnLst>
              <a:rect l="T9" t="T10" r="T11" b="T12"/>
              <a:pathLst>
                <a:path w="21600" h="21413" fill="none" extrusionOk="0">
                  <a:moveTo>
                    <a:pt x="2838" y="0"/>
                  </a:moveTo>
                  <a:cubicBezTo>
                    <a:pt x="13577" y="1424"/>
                    <a:pt x="21600" y="10580"/>
                    <a:pt x="21600" y="21413"/>
                  </a:cubicBezTo>
                </a:path>
                <a:path w="21600" h="21413" stroke="0" extrusionOk="0">
                  <a:moveTo>
                    <a:pt x="2838" y="0"/>
                  </a:moveTo>
                  <a:cubicBezTo>
                    <a:pt x="13577" y="1424"/>
                    <a:pt x="21600" y="10580"/>
                    <a:pt x="21600" y="21413"/>
                  </a:cubicBezTo>
                  <a:lnTo>
                    <a:pt x="0" y="21413"/>
                  </a:lnTo>
                  <a:close/>
                </a:path>
              </a:pathLst>
            </a:cu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VNI-Times" pitchFamily="2" charset="0"/>
              </a:endParaRPr>
            </a:p>
          </p:txBody>
        </p:sp>
        <p:sp>
          <p:nvSpPr>
            <p:cNvPr id="8240" name="Arc 27"/>
            <p:cNvSpPr>
              <a:spLocks/>
            </p:cNvSpPr>
            <p:nvPr/>
          </p:nvSpPr>
          <p:spPr bwMode="auto">
            <a:xfrm rot="843084">
              <a:off x="750" y="691"/>
              <a:ext cx="79" cy="180"/>
            </a:xfrm>
            <a:custGeom>
              <a:avLst/>
              <a:gdLst>
                <a:gd name="T0" fmla="*/ 0 w 21600"/>
                <a:gd name="T1" fmla="*/ 0 h 41968"/>
                <a:gd name="T2" fmla="*/ 0 w 21600"/>
                <a:gd name="T3" fmla="*/ 0 h 41968"/>
                <a:gd name="T4" fmla="*/ 0 w 21600"/>
                <a:gd name="T5" fmla="*/ 0 h 41968"/>
                <a:gd name="T6" fmla="*/ 0 60000 65536"/>
                <a:gd name="T7" fmla="*/ 0 60000 65536"/>
                <a:gd name="T8" fmla="*/ 0 60000 65536"/>
                <a:gd name="T9" fmla="*/ 0 w 21600"/>
                <a:gd name="T10" fmla="*/ 0 h 41968"/>
                <a:gd name="T11" fmla="*/ 21600 w 21600"/>
                <a:gd name="T12" fmla="*/ 41968 h 41968"/>
              </a:gdLst>
              <a:ahLst/>
              <a:cxnLst>
                <a:cxn ang="T6">
                  <a:pos x="T0" y="T1"/>
                </a:cxn>
                <a:cxn ang="T7">
                  <a:pos x="T2" y="T3"/>
                </a:cxn>
                <a:cxn ang="T8">
                  <a:pos x="T4" y="T5"/>
                </a:cxn>
              </a:cxnLst>
              <a:rect l="T9" t="T10" r="T11" b="T12"/>
              <a:pathLst>
                <a:path w="21600" h="41968" fill="none" extrusionOk="0">
                  <a:moveTo>
                    <a:pt x="2339" y="0"/>
                  </a:moveTo>
                  <a:cubicBezTo>
                    <a:pt x="13298" y="1194"/>
                    <a:pt x="21600" y="10449"/>
                    <a:pt x="21600" y="21473"/>
                  </a:cubicBezTo>
                  <a:cubicBezTo>
                    <a:pt x="21600" y="30774"/>
                    <a:pt x="15646" y="39030"/>
                    <a:pt x="6820" y="41967"/>
                  </a:cubicBezTo>
                </a:path>
                <a:path w="21600" h="41968" stroke="0" extrusionOk="0">
                  <a:moveTo>
                    <a:pt x="2339" y="0"/>
                  </a:moveTo>
                  <a:cubicBezTo>
                    <a:pt x="13298" y="1194"/>
                    <a:pt x="21600" y="10449"/>
                    <a:pt x="21600" y="21473"/>
                  </a:cubicBezTo>
                  <a:cubicBezTo>
                    <a:pt x="21600" y="30774"/>
                    <a:pt x="15646" y="39030"/>
                    <a:pt x="6820" y="41967"/>
                  </a:cubicBezTo>
                  <a:lnTo>
                    <a:pt x="0" y="21473"/>
                  </a:lnTo>
                  <a:close/>
                </a:path>
              </a:pathLst>
            </a:cu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VNI-Times" pitchFamily="2" charset="0"/>
              </a:endParaRPr>
            </a:p>
          </p:txBody>
        </p:sp>
      </p:grpSp>
      <p:sp>
        <p:nvSpPr>
          <p:cNvPr id="130076" name="Text Box 28"/>
          <p:cNvSpPr txBox="1">
            <a:spLocks noChangeArrowheads="1"/>
          </p:cNvSpPr>
          <p:nvPr/>
        </p:nvSpPr>
        <p:spPr bwMode="auto">
          <a:xfrm>
            <a:off x="5008563" y="1752600"/>
            <a:ext cx="5540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solidFill>
                  <a:srgbClr val="009900"/>
                </a:solidFill>
                <a:latin typeface="VNI-Times" pitchFamily="2" charset="0"/>
              </a:rPr>
              <a:t>n</a:t>
            </a:r>
            <a:endParaRPr lang="vi-VN" sz="2400" b="1">
              <a:solidFill>
                <a:srgbClr val="009900"/>
              </a:solidFill>
              <a:latin typeface="VNI-Times" pitchFamily="2" charset="0"/>
            </a:endParaRPr>
          </a:p>
        </p:txBody>
      </p:sp>
      <p:grpSp>
        <p:nvGrpSpPr>
          <p:cNvPr id="3" name="Group 29"/>
          <p:cNvGrpSpPr>
            <a:grpSpLocks/>
          </p:cNvGrpSpPr>
          <p:nvPr/>
        </p:nvGrpSpPr>
        <p:grpSpPr bwMode="auto">
          <a:xfrm>
            <a:off x="3198813" y="0"/>
            <a:ext cx="2038350" cy="2057400"/>
            <a:chOff x="1836" y="0"/>
            <a:chExt cx="1284" cy="1296"/>
          </a:xfrm>
        </p:grpSpPr>
        <p:sp>
          <p:nvSpPr>
            <p:cNvPr id="8221" name="Text Box 30"/>
            <p:cNvSpPr txBox="1">
              <a:spLocks noChangeArrowheads="1"/>
            </p:cNvSpPr>
            <p:nvPr/>
          </p:nvSpPr>
          <p:spPr bwMode="auto">
            <a:xfrm>
              <a:off x="1883" y="1008"/>
              <a:ext cx="27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solidFill>
                    <a:srgbClr val="009900"/>
                  </a:solidFill>
                  <a:latin typeface="VNI-Times" pitchFamily="2" charset="0"/>
                </a:rPr>
                <a:t>O</a:t>
              </a:r>
              <a:endParaRPr lang="vi-VN" sz="2400" b="1">
                <a:solidFill>
                  <a:srgbClr val="009900"/>
                </a:solidFill>
                <a:latin typeface="VNI-Times" pitchFamily="2" charset="0"/>
              </a:endParaRPr>
            </a:p>
          </p:txBody>
        </p:sp>
        <p:sp>
          <p:nvSpPr>
            <p:cNvPr id="8222" name="Text Box 31"/>
            <p:cNvSpPr txBox="1">
              <a:spLocks noChangeArrowheads="1"/>
            </p:cNvSpPr>
            <p:nvPr/>
          </p:nvSpPr>
          <p:spPr bwMode="auto">
            <a:xfrm>
              <a:off x="1836" y="0"/>
              <a:ext cx="2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solidFill>
                    <a:srgbClr val="009900"/>
                  </a:solidFill>
                  <a:latin typeface="VNI-Times" pitchFamily="2" charset="0"/>
                </a:rPr>
                <a:t>m</a:t>
              </a:r>
              <a:endParaRPr lang="vi-VN" sz="2400" b="1">
                <a:solidFill>
                  <a:srgbClr val="009900"/>
                </a:solidFill>
                <a:latin typeface="VNI-Times" pitchFamily="2" charset="0"/>
              </a:endParaRPr>
            </a:p>
          </p:txBody>
        </p:sp>
        <p:sp>
          <p:nvSpPr>
            <p:cNvPr id="8223" name="Text Box 32"/>
            <p:cNvSpPr txBox="1">
              <a:spLocks noChangeArrowheads="1"/>
            </p:cNvSpPr>
            <p:nvPr/>
          </p:nvSpPr>
          <p:spPr bwMode="auto">
            <a:xfrm>
              <a:off x="2772" y="132"/>
              <a:ext cx="15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solidFill>
                    <a:srgbClr val="009900"/>
                  </a:solidFill>
                  <a:latin typeface="VNI-Times" pitchFamily="2" charset="0"/>
                </a:rPr>
                <a:t>t</a:t>
              </a:r>
              <a:endParaRPr lang="vi-VN" sz="2400" b="1">
                <a:solidFill>
                  <a:srgbClr val="009900"/>
                </a:solidFill>
                <a:latin typeface="VNI-Times" pitchFamily="2" charset="0"/>
              </a:endParaRPr>
            </a:p>
          </p:txBody>
        </p:sp>
        <p:sp>
          <p:nvSpPr>
            <p:cNvPr id="8224" name="Line 33"/>
            <p:cNvSpPr>
              <a:spLocks noChangeShapeType="1"/>
            </p:cNvSpPr>
            <p:nvPr/>
          </p:nvSpPr>
          <p:spPr bwMode="auto">
            <a:xfrm flipV="1">
              <a:off x="2113" y="255"/>
              <a:ext cx="0" cy="886"/>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25" name="Line 34"/>
            <p:cNvSpPr>
              <a:spLocks noChangeShapeType="1"/>
            </p:cNvSpPr>
            <p:nvPr/>
          </p:nvSpPr>
          <p:spPr bwMode="auto">
            <a:xfrm flipV="1">
              <a:off x="2113" y="1141"/>
              <a:ext cx="1007"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26" name="Rectangle 35"/>
            <p:cNvSpPr>
              <a:spLocks noChangeArrowheads="1"/>
            </p:cNvSpPr>
            <p:nvPr/>
          </p:nvSpPr>
          <p:spPr bwMode="auto">
            <a:xfrm>
              <a:off x="2117" y="960"/>
              <a:ext cx="184" cy="177"/>
            </a:xfrm>
            <a:prstGeom prst="rect">
              <a:avLst/>
            </a:prstGeom>
            <a:solidFill>
              <a:schemeClr val="tx1"/>
            </a:solidFill>
            <a:ln w="19050">
              <a:solidFill>
                <a:schemeClr val="bg2"/>
              </a:solidFill>
              <a:miter lim="800000"/>
              <a:headEnd/>
              <a:tailEnd/>
            </a:ln>
          </p:spPr>
          <p:txBody>
            <a:bodyPr wrap="none" anchor="ctr"/>
            <a:lstStyle/>
            <a:p>
              <a:endParaRPr lang="en-US">
                <a:latin typeface="VNI-Times" pitchFamily="2" charset="0"/>
              </a:endParaRPr>
            </a:p>
          </p:txBody>
        </p:sp>
        <p:sp>
          <p:nvSpPr>
            <p:cNvPr id="8227" name="Line 36"/>
            <p:cNvSpPr>
              <a:spLocks noChangeShapeType="1"/>
            </p:cNvSpPr>
            <p:nvPr/>
          </p:nvSpPr>
          <p:spPr bwMode="auto">
            <a:xfrm flipH="1">
              <a:off x="2120" y="306"/>
              <a:ext cx="888" cy="829"/>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28" name="Oval 37"/>
            <p:cNvSpPr>
              <a:spLocks noChangeArrowheads="1"/>
            </p:cNvSpPr>
            <p:nvPr/>
          </p:nvSpPr>
          <p:spPr bwMode="auto">
            <a:xfrm flipH="1">
              <a:off x="2101" y="1122"/>
              <a:ext cx="32" cy="30"/>
            </a:xfrm>
            <a:prstGeom prst="ellipse">
              <a:avLst/>
            </a:prstGeom>
            <a:solidFill>
              <a:srgbClr val="000000"/>
            </a:solidFill>
            <a:ln w="9525">
              <a:solidFill>
                <a:srgbClr val="000000"/>
              </a:solidFill>
              <a:round/>
              <a:headEnd/>
              <a:tailEnd/>
            </a:ln>
          </p:spPr>
          <p:txBody>
            <a:bodyPr wrap="none" anchor="ctr"/>
            <a:lstStyle/>
            <a:p>
              <a:pPr algn="ctr"/>
              <a:endParaRPr lang="en-US" sz="3200" b="1">
                <a:latin typeface="VNI-Times" pitchFamily="2" charset="0"/>
              </a:endParaRPr>
            </a:p>
          </p:txBody>
        </p:sp>
        <p:sp>
          <p:nvSpPr>
            <p:cNvPr id="8229" name="Arc 38"/>
            <p:cNvSpPr>
              <a:spLocks/>
            </p:cNvSpPr>
            <p:nvPr/>
          </p:nvSpPr>
          <p:spPr bwMode="auto">
            <a:xfrm>
              <a:off x="2338" y="924"/>
              <a:ext cx="131" cy="209"/>
            </a:xfrm>
            <a:custGeom>
              <a:avLst/>
              <a:gdLst>
                <a:gd name="T0" fmla="*/ 0 w 21600"/>
                <a:gd name="T1" fmla="*/ 0 h 21413"/>
                <a:gd name="T2" fmla="*/ 0 w 21600"/>
                <a:gd name="T3" fmla="*/ 0 h 21413"/>
                <a:gd name="T4" fmla="*/ 0 w 21600"/>
                <a:gd name="T5" fmla="*/ 0 h 21413"/>
                <a:gd name="T6" fmla="*/ 0 60000 65536"/>
                <a:gd name="T7" fmla="*/ 0 60000 65536"/>
                <a:gd name="T8" fmla="*/ 0 60000 65536"/>
                <a:gd name="T9" fmla="*/ 0 w 21600"/>
                <a:gd name="T10" fmla="*/ 0 h 21413"/>
                <a:gd name="T11" fmla="*/ 21600 w 21600"/>
                <a:gd name="T12" fmla="*/ 21413 h 21413"/>
              </a:gdLst>
              <a:ahLst/>
              <a:cxnLst>
                <a:cxn ang="T6">
                  <a:pos x="T0" y="T1"/>
                </a:cxn>
                <a:cxn ang="T7">
                  <a:pos x="T2" y="T3"/>
                </a:cxn>
                <a:cxn ang="T8">
                  <a:pos x="T4" y="T5"/>
                </a:cxn>
              </a:cxnLst>
              <a:rect l="T9" t="T10" r="T11" b="T12"/>
              <a:pathLst>
                <a:path w="21600" h="21413" fill="none" extrusionOk="0">
                  <a:moveTo>
                    <a:pt x="2838" y="0"/>
                  </a:moveTo>
                  <a:cubicBezTo>
                    <a:pt x="13577" y="1424"/>
                    <a:pt x="21600" y="10580"/>
                    <a:pt x="21600" y="21413"/>
                  </a:cubicBezTo>
                </a:path>
                <a:path w="21600" h="21413" stroke="0" extrusionOk="0">
                  <a:moveTo>
                    <a:pt x="2838" y="0"/>
                  </a:moveTo>
                  <a:cubicBezTo>
                    <a:pt x="13577" y="1424"/>
                    <a:pt x="21600" y="10580"/>
                    <a:pt x="21600" y="21413"/>
                  </a:cubicBezTo>
                  <a:lnTo>
                    <a:pt x="0" y="21413"/>
                  </a:lnTo>
                  <a:close/>
                </a:path>
              </a:pathLst>
            </a:cu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VNI-Times" pitchFamily="2" charset="0"/>
              </a:endParaRPr>
            </a:p>
          </p:txBody>
        </p:sp>
        <p:sp>
          <p:nvSpPr>
            <p:cNvPr id="8230" name="Text Box 39"/>
            <p:cNvSpPr txBox="1">
              <a:spLocks noChangeArrowheads="1"/>
            </p:cNvSpPr>
            <p:nvPr/>
          </p:nvSpPr>
          <p:spPr bwMode="auto">
            <a:xfrm>
              <a:off x="2448" y="868"/>
              <a:ext cx="61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b="1">
                  <a:solidFill>
                    <a:srgbClr val="3A19FF"/>
                  </a:solidFill>
                  <a:latin typeface="VNI-Times" pitchFamily="2" charset="0"/>
                </a:rPr>
                <a:t>45</a:t>
              </a:r>
              <a:r>
                <a:rPr lang="en-US" sz="2000" baseline="50000">
                  <a:solidFill>
                    <a:srgbClr val="3A19FF"/>
                  </a:solidFill>
                  <a:latin typeface="VNI-Times" pitchFamily="2" charset="0"/>
                </a:rPr>
                <a:t>o</a:t>
              </a:r>
              <a:endParaRPr lang="vi-VN" sz="2000" baseline="50000">
                <a:solidFill>
                  <a:srgbClr val="3A19FF"/>
                </a:solidFill>
                <a:latin typeface="VNI-Times" pitchFamily="2" charset="0"/>
              </a:endParaRPr>
            </a:p>
          </p:txBody>
        </p:sp>
      </p:grpSp>
      <p:sp>
        <p:nvSpPr>
          <p:cNvPr id="130088" name="Text Box 40"/>
          <p:cNvSpPr txBox="1">
            <a:spLocks noChangeArrowheads="1"/>
          </p:cNvSpPr>
          <p:nvPr/>
        </p:nvSpPr>
        <p:spPr bwMode="auto">
          <a:xfrm>
            <a:off x="6426200" y="1752600"/>
            <a:ext cx="35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solidFill>
                  <a:srgbClr val="009900"/>
                </a:solidFill>
                <a:latin typeface="VNI-Times" pitchFamily="2" charset="0"/>
              </a:rPr>
              <a:t>O</a:t>
            </a:r>
            <a:endParaRPr lang="vi-VN" sz="2400" b="1">
              <a:solidFill>
                <a:srgbClr val="009900"/>
              </a:solidFill>
              <a:latin typeface="VNI-Times" pitchFamily="2" charset="0"/>
            </a:endParaRPr>
          </a:p>
        </p:txBody>
      </p:sp>
      <p:sp>
        <p:nvSpPr>
          <p:cNvPr id="130089" name="Text Box 41"/>
          <p:cNvSpPr txBox="1">
            <a:spLocks noChangeArrowheads="1"/>
          </p:cNvSpPr>
          <p:nvPr/>
        </p:nvSpPr>
        <p:spPr bwMode="auto">
          <a:xfrm>
            <a:off x="8408988" y="1752600"/>
            <a:ext cx="2016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solidFill>
                  <a:srgbClr val="009900"/>
                </a:solidFill>
                <a:latin typeface="VNI-Times" pitchFamily="2" charset="0"/>
              </a:rPr>
              <a:t>c</a:t>
            </a:r>
            <a:endParaRPr lang="vi-VN" sz="2400" b="1">
              <a:solidFill>
                <a:srgbClr val="009900"/>
              </a:solidFill>
              <a:latin typeface="VNI-Times" pitchFamily="2" charset="0"/>
            </a:endParaRPr>
          </a:p>
        </p:txBody>
      </p:sp>
      <p:sp>
        <p:nvSpPr>
          <p:cNvPr id="130090" name="Text Box 42"/>
          <p:cNvSpPr txBox="1">
            <a:spLocks noChangeArrowheads="1"/>
          </p:cNvSpPr>
          <p:nvPr/>
        </p:nvSpPr>
        <p:spPr bwMode="auto">
          <a:xfrm>
            <a:off x="5802313" y="76200"/>
            <a:ext cx="2936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solidFill>
                  <a:srgbClr val="009900"/>
                </a:solidFill>
                <a:latin typeface="VNI-Times" pitchFamily="2" charset="0"/>
              </a:rPr>
              <a:t>a</a:t>
            </a:r>
            <a:endParaRPr lang="vi-VN" sz="2400" b="1">
              <a:solidFill>
                <a:srgbClr val="009900"/>
              </a:solidFill>
              <a:latin typeface="VNI-Times" pitchFamily="2" charset="0"/>
            </a:endParaRPr>
          </a:p>
        </p:txBody>
      </p:sp>
      <p:sp>
        <p:nvSpPr>
          <p:cNvPr id="130091" name="Text Box 43"/>
          <p:cNvSpPr txBox="1">
            <a:spLocks noChangeArrowheads="1"/>
          </p:cNvSpPr>
          <p:nvPr/>
        </p:nvSpPr>
        <p:spPr bwMode="auto">
          <a:xfrm>
            <a:off x="7493000" y="228600"/>
            <a:ext cx="203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solidFill>
                  <a:srgbClr val="009900"/>
                </a:solidFill>
                <a:latin typeface="VNI-Times" pitchFamily="2" charset="0"/>
              </a:rPr>
              <a:t>b</a:t>
            </a:r>
            <a:endParaRPr lang="vi-VN" sz="2400" b="1">
              <a:solidFill>
                <a:srgbClr val="009900"/>
              </a:solidFill>
              <a:latin typeface="VNI-Times" pitchFamily="2" charset="0"/>
            </a:endParaRPr>
          </a:p>
        </p:txBody>
      </p:sp>
      <p:sp>
        <p:nvSpPr>
          <p:cNvPr id="130092" name="Line 44"/>
          <p:cNvSpPr>
            <a:spLocks noChangeShapeType="1"/>
          </p:cNvSpPr>
          <p:nvPr/>
        </p:nvSpPr>
        <p:spPr bwMode="auto">
          <a:xfrm flipH="1" flipV="1">
            <a:off x="6215063" y="381000"/>
            <a:ext cx="552450" cy="142240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0093" name="Line 45"/>
          <p:cNvSpPr>
            <a:spLocks noChangeShapeType="1"/>
          </p:cNvSpPr>
          <p:nvPr/>
        </p:nvSpPr>
        <p:spPr bwMode="auto">
          <a:xfrm flipV="1">
            <a:off x="6767513" y="1803400"/>
            <a:ext cx="1766887"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0094" name="Line 46"/>
          <p:cNvSpPr>
            <a:spLocks noChangeShapeType="1"/>
          </p:cNvSpPr>
          <p:nvPr/>
        </p:nvSpPr>
        <p:spPr bwMode="auto">
          <a:xfrm flipH="1">
            <a:off x="6778625" y="381000"/>
            <a:ext cx="841375" cy="1412875"/>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0095" name="Arc 47"/>
          <p:cNvSpPr>
            <a:spLocks/>
          </p:cNvSpPr>
          <p:nvPr/>
        </p:nvSpPr>
        <p:spPr bwMode="auto">
          <a:xfrm>
            <a:off x="6659563" y="1433513"/>
            <a:ext cx="287337" cy="357187"/>
          </a:xfrm>
          <a:custGeom>
            <a:avLst/>
            <a:gdLst>
              <a:gd name="T0" fmla="*/ 0 w 18313"/>
              <a:gd name="T1" fmla="*/ 2147483647 h 21600"/>
              <a:gd name="T2" fmla="*/ 2147483647 w 18313"/>
              <a:gd name="T3" fmla="*/ 2147483647 h 21600"/>
              <a:gd name="T4" fmla="*/ 2147483647 w 18313"/>
              <a:gd name="T5" fmla="*/ 2147483647 h 21600"/>
              <a:gd name="T6" fmla="*/ 0 60000 65536"/>
              <a:gd name="T7" fmla="*/ 0 60000 65536"/>
              <a:gd name="T8" fmla="*/ 0 60000 65536"/>
              <a:gd name="T9" fmla="*/ 0 w 18313"/>
              <a:gd name="T10" fmla="*/ 0 h 21600"/>
              <a:gd name="T11" fmla="*/ 18313 w 18313"/>
              <a:gd name="T12" fmla="*/ 21600 h 21600"/>
            </a:gdLst>
            <a:ahLst/>
            <a:cxnLst>
              <a:cxn ang="T6">
                <a:pos x="T0" y="T1"/>
              </a:cxn>
              <a:cxn ang="T7">
                <a:pos x="T2" y="T3"/>
              </a:cxn>
              <a:cxn ang="T8">
                <a:pos x="T4" y="T5"/>
              </a:cxn>
            </a:cxnLst>
            <a:rect l="T9" t="T10" r="T11" b="T12"/>
            <a:pathLst>
              <a:path w="18313" h="21600" fill="none" extrusionOk="0">
                <a:moveTo>
                  <a:pt x="-1" y="1034"/>
                </a:moveTo>
                <a:cubicBezTo>
                  <a:pt x="2134" y="349"/>
                  <a:pt x="4362" y="-1"/>
                  <a:pt x="6605" y="0"/>
                </a:cubicBezTo>
                <a:cubicBezTo>
                  <a:pt x="10757" y="0"/>
                  <a:pt x="14822" y="1197"/>
                  <a:pt x="18312" y="3448"/>
                </a:cubicBezTo>
              </a:path>
              <a:path w="18313" h="21600" stroke="0" extrusionOk="0">
                <a:moveTo>
                  <a:pt x="-1" y="1034"/>
                </a:moveTo>
                <a:cubicBezTo>
                  <a:pt x="2134" y="349"/>
                  <a:pt x="4362" y="-1"/>
                  <a:pt x="6605" y="0"/>
                </a:cubicBezTo>
                <a:cubicBezTo>
                  <a:pt x="10757" y="0"/>
                  <a:pt x="14822" y="1197"/>
                  <a:pt x="18312" y="3448"/>
                </a:cubicBezTo>
                <a:lnTo>
                  <a:pt x="6605" y="21600"/>
                </a:lnTo>
                <a:close/>
              </a:path>
            </a:pathLst>
          </a:custGeom>
          <a:solidFill>
            <a:srgbClr val="FFFF00"/>
          </a:solidFill>
          <a:ln w="38100" cmpd="dbl">
            <a:solidFill>
              <a:srgbClr val="FF3300"/>
            </a:solidFill>
            <a:round/>
            <a:headEnd/>
            <a:tailEnd/>
          </a:ln>
        </p:spPr>
        <p:txBody>
          <a:bodyPr wrap="none" anchor="ctr"/>
          <a:lstStyle/>
          <a:p>
            <a:pPr algn="ctr"/>
            <a:endParaRPr lang="en-US" sz="3200" b="1">
              <a:solidFill>
                <a:srgbClr val="FF0000"/>
              </a:solidFill>
              <a:latin typeface="VNI-Times" pitchFamily="2" charset="0"/>
            </a:endParaRPr>
          </a:p>
        </p:txBody>
      </p:sp>
      <p:sp>
        <p:nvSpPr>
          <p:cNvPr id="130096" name="Arc 48"/>
          <p:cNvSpPr>
            <a:spLocks/>
          </p:cNvSpPr>
          <p:nvPr/>
        </p:nvSpPr>
        <p:spPr bwMode="auto">
          <a:xfrm>
            <a:off x="6794500" y="1447800"/>
            <a:ext cx="403225" cy="347663"/>
          </a:xfrm>
          <a:custGeom>
            <a:avLst/>
            <a:gdLst>
              <a:gd name="T0" fmla="*/ 2147483647 w 21600"/>
              <a:gd name="T1" fmla="*/ 0 h 18065"/>
              <a:gd name="T2" fmla="*/ 2147483647 w 21600"/>
              <a:gd name="T3" fmla="*/ 2147483647 h 18065"/>
              <a:gd name="T4" fmla="*/ 0 w 21600"/>
              <a:gd name="T5" fmla="*/ 2147483647 h 18065"/>
              <a:gd name="T6" fmla="*/ 0 60000 65536"/>
              <a:gd name="T7" fmla="*/ 0 60000 65536"/>
              <a:gd name="T8" fmla="*/ 0 60000 65536"/>
              <a:gd name="T9" fmla="*/ 0 w 21600"/>
              <a:gd name="T10" fmla="*/ 0 h 18065"/>
              <a:gd name="T11" fmla="*/ 21600 w 21600"/>
              <a:gd name="T12" fmla="*/ 18065 h 18065"/>
            </a:gdLst>
            <a:ahLst/>
            <a:cxnLst>
              <a:cxn ang="T6">
                <a:pos x="T0" y="T1"/>
              </a:cxn>
              <a:cxn ang="T7">
                <a:pos x="T2" y="T3"/>
              </a:cxn>
              <a:cxn ang="T8">
                <a:pos x="T4" y="T5"/>
              </a:cxn>
            </a:cxnLst>
            <a:rect l="T9" t="T10" r="T11" b="T12"/>
            <a:pathLst>
              <a:path w="21600" h="18065" fill="none" extrusionOk="0">
                <a:moveTo>
                  <a:pt x="11929" y="-1"/>
                </a:moveTo>
                <a:cubicBezTo>
                  <a:pt x="17968" y="4000"/>
                  <a:pt x="21600" y="10762"/>
                  <a:pt x="21600" y="18007"/>
                </a:cubicBezTo>
                <a:cubicBezTo>
                  <a:pt x="21600" y="18026"/>
                  <a:pt x="21599" y="18045"/>
                  <a:pt x="21599" y="18064"/>
                </a:cubicBezTo>
              </a:path>
              <a:path w="21600" h="18065" stroke="0" extrusionOk="0">
                <a:moveTo>
                  <a:pt x="11929" y="-1"/>
                </a:moveTo>
                <a:cubicBezTo>
                  <a:pt x="17968" y="4000"/>
                  <a:pt x="21600" y="10762"/>
                  <a:pt x="21600" y="18007"/>
                </a:cubicBezTo>
                <a:cubicBezTo>
                  <a:pt x="21600" y="18026"/>
                  <a:pt x="21599" y="18045"/>
                  <a:pt x="21599" y="18064"/>
                </a:cubicBezTo>
                <a:lnTo>
                  <a:pt x="0" y="18007"/>
                </a:lnTo>
                <a:close/>
              </a:path>
            </a:pathLst>
          </a:custGeom>
          <a:solidFill>
            <a:srgbClr val="FFFF00"/>
          </a:solidFill>
          <a:ln w="38100" cmpd="dbl">
            <a:solidFill>
              <a:srgbClr val="FF3300"/>
            </a:solidFill>
            <a:round/>
            <a:headEnd/>
            <a:tailEnd/>
          </a:ln>
        </p:spPr>
        <p:txBody>
          <a:bodyPr wrap="none" anchor="ctr"/>
          <a:lstStyle/>
          <a:p>
            <a:pPr algn="ctr"/>
            <a:endParaRPr lang="en-US" sz="3200" b="1">
              <a:solidFill>
                <a:srgbClr val="FF0000"/>
              </a:solidFill>
              <a:latin typeface="VNI-Times" pitchFamily="2" charset="0"/>
            </a:endParaRPr>
          </a:p>
        </p:txBody>
      </p:sp>
      <p:sp>
        <p:nvSpPr>
          <p:cNvPr id="8207" name="Oval 49"/>
          <p:cNvSpPr>
            <a:spLocks noChangeArrowheads="1"/>
          </p:cNvSpPr>
          <p:nvPr/>
        </p:nvSpPr>
        <p:spPr bwMode="auto">
          <a:xfrm flipH="1">
            <a:off x="6750050" y="1774825"/>
            <a:ext cx="49213" cy="44450"/>
          </a:xfrm>
          <a:prstGeom prst="ellipse">
            <a:avLst/>
          </a:prstGeom>
          <a:solidFill>
            <a:srgbClr val="000000"/>
          </a:solidFill>
          <a:ln w="9525">
            <a:solidFill>
              <a:srgbClr val="000000"/>
            </a:solidFill>
            <a:round/>
            <a:headEnd/>
            <a:tailEnd/>
          </a:ln>
        </p:spPr>
        <p:txBody>
          <a:bodyPr wrap="none" anchor="ctr"/>
          <a:lstStyle/>
          <a:p>
            <a:pPr algn="ctr"/>
            <a:endParaRPr lang="en-US" sz="3200" b="1">
              <a:latin typeface="VNI-Times" pitchFamily="2" charset="0"/>
            </a:endParaRPr>
          </a:p>
        </p:txBody>
      </p:sp>
      <p:grpSp>
        <p:nvGrpSpPr>
          <p:cNvPr id="4" name="Group 56"/>
          <p:cNvGrpSpPr>
            <a:grpSpLocks/>
          </p:cNvGrpSpPr>
          <p:nvPr/>
        </p:nvGrpSpPr>
        <p:grpSpPr bwMode="auto">
          <a:xfrm>
            <a:off x="3613872" y="3314915"/>
            <a:ext cx="5568228" cy="3251562"/>
            <a:chOff x="2438400" y="3437979"/>
            <a:chExt cx="5568228" cy="3250963"/>
          </a:xfrm>
        </p:grpSpPr>
        <p:sp>
          <p:nvSpPr>
            <p:cNvPr id="55" name="Cloud Callout 54"/>
            <p:cNvSpPr/>
            <p:nvPr/>
          </p:nvSpPr>
          <p:spPr>
            <a:xfrm>
              <a:off x="4051300" y="3437979"/>
              <a:ext cx="3955328" cy="2060195"/>
            </a:xfrm>
            <a:prstGeom prst="cloudCallout">
              <a:avLst>
                <a:gd name="adj1" fmla="val -47348"/>
                <a:gd name="adj2" fmla="val 4182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800" b="1" smtClean="0">
                  <a:solidFill>
                    <a:srgbClr val="FF0000"/>
                  </a:solidFill>
                  <a:latin typeface="Times New Roman" pitchFamily="18" charset="0"/>
                  <a:cs typeface="Times New Roman" pitchFamily="18" charset="0"/>
                </a:rPr>
                <a:t>Hãy cho biết tên của 3 loại góc ở trên?</a:t>
              </a:r>
              <a:endParaRPr lang="en-US" sz="2800" b="1" dirty="0">
                <a:solidFill>
                  <a:srgbClr val="FF0000"/>
                </a:solidFill>
                <a:latin typeface="Times New Roman" pitchFamily="18" charset="0"/>
                <a:cs typeface="Times New Roman" pitchFamily="18" charset="0"/>
              </a:endParaRPr>
            </a:p>
          </p:txBody>
        </p:sp>
        <p:pic>
          <p:nvPicPr>
            <p:cNvPr id="8220" name="Picture 36" descr="34"/>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438400" y="3886200"/>
              <a:ext cx="1828800" cy="2802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8209" name="Group 38"/>
          <p:cNvGrpSpPr>
            <a:grpSpLocks/>
          </p:cNvGrpSpPr>
          <p:nvPr/>
        </p:nvGrpSpPr>
        <p:grpSpPr bwMode="auto">
          <a:xfrm>
            <a:off x="-241300" y="-57150"/>
            <a:ext cx="9423400" cy="6988175"/>
            <a:chOff x="-241300" y="-57150"/>
            <a:chExt cx="9423400" cy="6988175"/>
          </a:xfrm>
        </p:grpSpPr>
        <p:sp>
          <p:nvSpPr>
            <p:cNvPr id="8210" name="AutoShape 3"/>
            <p:cNvSpPr>
              <a:spLocks noChangeArrowheads="1"/>
            </p:cNvSpPr>
            <p:nvPr/>
          </p:nvSpPr>
          <p:spPr bwMode="auto">
            <a:xfrm>
              <a:off x="57150" y="0"/>
              <a:ext cx="9026525" cy="6858000"/>
            </a:xfrm>
            <a:prstGeom prst="roundRect">
              <a:avLst>
                <a:gd name="adj" fmla="val 16667"/>
              </a:avLst>
            </a:prstGeom>
            <a:noFill/>
            <a:ln w="76200" cmpd="tri">
              <a:solidFill>
                <a:srgbClr val="FF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pic>
          <p:nvPicPr>
            <p:cNvPr id="8211" name="Picture 4" descr="blumen-pflanzen129"/>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79375" y="6188075"/>
              <a:ext cx="649288"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12" name="Picture 5" descr="blumen-pflanzen129"/>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57150" y="-57150"/>
              <a:ext cx="6651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13" name="Picture 6" descr="40"/>
            <p:cNvPicPr>
              <a:picLocks noChangeAspect="1" noChangeArrowheads="1"/>
            </p:cNvPicPr>
            <p:nvPr/>
          </p:nvPicPr>
          <p:blipFill>
            <a:blip r:embed="rId9">
              <a:extLst>
                <a:ext uri="{28A0092B-C50C-407E-A947-70E740481C1C}">
                  <a14:useLocalDpi xmlns:a14="http://schemas.microsoft.com/office/drawing/2010/main" val="0"/>
                </a:ext>
              </a:extLst>
            </a:blip>
            <a:srcRect l="55357" t="-39131"/>
            <a:stretch>
              <a:fillRect/>
            </a:stretch>
          </p:blipFill>
          <p:spPr bwMode="auto">
            <a:xfrm>
              <a:off x="139700" y="-25400"/>
              <a:ext cx="1905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14" name="Picture 7" descr="40"/>
            <p:cNvPicPr>
              <a:picLocks noChangeAspect="1" noChangeArrowheads="1"/>
            </p:cNvPicPr>
            <p:nvPr/>
          </p:nvPicPr>
          <p:blipFill>
            <a:blip r:embed="rId10">
              <a:extLst>
                <a:ext uri="{28A0092B-C50C-407E-A947-70E740481C1C}">
                  <a14:useLocalDpi xmlns:a14="http://schemas.microsoft.com/office/drawing/2010/main" val="0"/>
                </a:ext>
              </a:extLst>
            </a:blip>
            <a:srcRect l="-143478" t="53571"/>
            <a:stretch>
              <a:fillRect/>
            </a:stretch>
          </p:blipFill>
          <p:spPr bwMode="auto">
            <a:xfrm>
              <a:off x="-241300" y="127000"/>
              <a:ext cx="533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15" name="Picture 8" descr="40"/>
            <p:cNvPicPr>
              <a:picLocks noChangeAspect="1" noChangeArrowheads="1"/>
            </p:cNvPicPr>
            <p:nvPr/>
          </p:nvPicPr>
          <p:blipFill>
            <a:blip r:embed="rId11">
              <a:extLst>
                <a:ext uri="{28A0092B-C50C-407E-A947-70E740481C1C}">
                  <a14:useLocalDpi xmlns:a14="http://schemas.microsoft.com/office/drawing/2010/main" val="0"/>
                </a:ext>
              </a:extLst>
            </a:blip>
            <a:srcRect r="55357" b="-39131"/>
            <a:stretch>
              <a:fillRect/>
            </a:stretch>
          </p:blipFill>
          <p:spPr bwMode="auto">
            <a:xfrm>
              <a:off x="7086600" y="76200"/>
              <a:ext cx="1905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16" name="Picture 9" descr="40"/>
            <p:cNvPicPr>
              <a:picLocks noChangeAspect="1" noChangeArrowheads="1"/>
            </p:cNvPicPr>
            <p:nvPr/>
          </p:nvPicPr>
          <p:blipFill>
            <a:blip r:embed="rId10">
              <a:extLst>
                <a:ext uri="{28A0092B-C50C-407E-A947-70E740481C1C}">
                  <a14:useLocalDpi xmlns:a14="http://schemas.microsoft.com/office/drawing/2010/main" val="0"/>
                </a:ext>
              </a:extLst>
            </a:blip>
            <a:srcRect l="-143478" t="53571"/>
            <a:stretch>
              <a:fillRect/>
            </a:stretch>
          </p:blipFill>
          <p:spPr bwMode="auto">
            <a:xfrm>
              <a:off x="8610600" y="0"/>
              <a:ext cx="533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17" name="Picture 11" descr="blumen-pflanzen129"/>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8477250" y="-38100"/>
              <a:ext cx="6651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18" name="Picture 12" descr="blumen-pflanzen129"/>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8516938" y="6191250"/>
              <a:ext cx="665162"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9" name="Cloud Callout 48"/>
          <p:cNvSpPr/>
          <p:nvPr/>
        </p:nvSpPr>
        <p:spPr bwMode="auto">
          <a:xfrm>
            <a:off x="25398" y="2209800"/>
            <a:ext cx="5308601" cy="2249487"/>
          </a:xfrm>
          <a:prstGeom prst="cloudCallout">
            <a:avLst>
              <a:gd name="adj1" fmla="val 16500"/>
              <a:gd name="adj2" fmla="val 63388"/>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800" b="1" smtClean="0">
                <a:solidFill>
                  <a:srgbClr val="FF0000"/>
                </a:solidFill>
                <a:latin typeface="Times New Roman" pitchFamily="18" charset="0"/>
                <a:cs typeface="Times New Roman" pitchFamily="18" charset="0"/>
              </a:rPr>
              <a:t>Ứng với mỗi góc trên, chúng ta có bao nhiêu tia phân giác?</a:t>
            </a:r>
            <a:endParaRPr lang="en-US" sz="2800" b="1" dirty="0">
              <a:solidFill>
                <a:srgbClr val="FF0000"/>
              </a:solidFill>
              <a:latin typeface="Times New Roman" pitchFamily="18" charset="0"/>
              <a:cs typeface="Times New Roman" pitchFamily="18" charset="0"/>
            </a:endParaRPr>
          </a:p>
        </p:txBody>
      </p:sp>
      <p:sp>
        <p:nvSpPr>
          <p:cNvPr id="6" name="TextBox 5"/>
          <p:cNvSpPr txBox="1"/>
          <p:nvPr/>
        </p:nvSpPr>
        <p:spPr>
          <a:xfrm>
            <a:off x="596900" y="4800600"/>
            <a:ext cx="8851900" cy="584775"/>
          </a:xfrm>
          <a:prstGeom prst="rect">
            <a:avLst/>
          </a:prstGeom>
          <a:noFill/>
        </p:spPr>
        <p:txBody>
          <a:bodyPr wrap="square" rtlCol="0">
            <a:spAutoFit/>
          </a:bodyPr>
          <a:lstStyle/>
          <a:p>
            <a:r>
              <a:rPr lang="en-US" sz="3200" b="1" smtClean="0"/>
              <a:t>Mỗi góc (trừ góc bẹt) chỉ có một tia phân giác.</a:t>
            </a:r>
            <a:endParaRPr lang="en-US" sz="3200" b="1"/>
          </a:p>
        </p:txBody>
      </p:sp>
      <p:sp>
        <p:nvSpPr>
          <p:cNvPr id="52" name="TextBox 51"/>
          <p:cNvSpPr txBox="1"/>
          <p:nvPr/>
        </p:nvSpPr>
        <p:spPr>
          <a:xfrm>
            <a:off x="304800" y="4038600"/>
            <a:ext cx="8851900" cy="523220"/>
          </a:xfrm>
          <a:prstGeom prst="rect">
            <a:avLst/>
          </a:prstGeom>
          <a:noFill/>
        </p:spPr>
        <p:txBody>
          <a:bodyPr wrap="square" rtlCol="0">
            <a:spAutoFit/>
          </a:bodyPr>
          <a:lstStyle/>
          <a:p>
            <a:r>
              <a:rPr lang="en-US" sz="2800" b="1" i="1" u="sng" smtClean="0"/>
              <a:t>b.Nhận xét</a:t>
            </a:r>
            <a:endParaRPr lang="en-US" sz="2800" b="1" i="1" u="sng"/>
          </a:p>
        </p:txBody>
      </p:sp>
    </p:spTree>
    <p:extLst>
      <p:ext uri="{BB962C8B-B14F-4D97-AF65-F5344CB8AC3E}">
        <p14:creationId xmlns:p14="http://schemas.microsoft.com/office/powerpoint/2010/main" val="26367586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par>
                                <p:cTn id="8" presetID="4" presetClass="entr" presetSubtype="16"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ox(in)">
                                      <p:cBhvr>
                                        <p:cTn id="10" dur="500"/>
                                        <p:tgtEl>
                                          <p:spTgt spid="3"/>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30076"/>
                                        </p:tgtEl>
                                        <p:attrNameLst>
                                          <p:attrName>style.visibility</p:attrName>
                                        </p:attrNameLst>
                                      </p:cBhvr>
                                      <p:to>
                                        <p:strVal val="visible"/>
                                      </p:to>
                                    </p:set>
                                    <p:animEffect transition="in" filter="box(in)">
                                      <p:cBhvr>
                                        <p:cTn id="13" dur="500"/>
                                        <p:tgtEl>
                                          <p:spTgt spid="130076"/>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130092"/>
                                        </p:tgtEl>
                                        <p:attrNameLst>
                                          <p:attrName>style.visibility</p:attrName>
                                        </p:attrNameLst>
                                      </p:cBhvr>
                                      <p:to>
                                        <p:strVal val="visible"/>
                                      </p:to>
                                    </p:set>
                                    <p:animEffect transition="in" filter="box(in)">
                                      <p:cBhvr>
                                        <p:cTn id="16" dur="500"/>
                                        <p:tgtEl>
                                          <p:spTgt spid="130092"/>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130090"/>
                                        </p:tgtEl>
                                        <p:attrNameLst>
                                          <p:attrName>style.visibility</p:attrName>
                                        </p:attrNameLst>
                                      </p:cBhvr>
                                      <p:to>
                                        <p:strVal val="visible"/>
                                      </p:to>
                                    </p:set>
                                    <p:animEffect transition="in" filter="box(in)">
                                      <p:cBhvr>
                                        <p:cTn id="19" dur="500"/>
                                        <p:tgtEl>
                                          <p:spTgt spid="130090"/>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130088"/>
                                        </p:tgtEl>
                                        <p:attrNameLst>
                                          <p:attrName>style.visibility</p:attrName>
                                        </p:attrNameLst>
                                      </p:cBhvr>
                                      <p:to>
                                        <p:strVal val="visible"/>
                                      </p:to>
                                    </p:set>
                                    <p:animEffect transition="in" filter="box(in)">
                                      <p:cBhvr>
                                        <p:cTn id="22" dur="500"/>
                                        <p:tgtEl>
                                          <p:spTgt spid="130088"/>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130095"/>
                                        </p:tgtEl>
                                        <p:attrNameLst>
                                          <p:attrName>style.visibility</p:attrName>
                                        </p:attrNameLst>
                                      </p:cBhvr>
                                      <p:to>
                                        <p:strVal val="visible"/>
                                      </p:to>
                                    </p:set>
                                    <p:animEffect transition="in" filter="box(in)">
                                      <p:cBhvr>
                                        <p:cTn id="25" dur="500"/>
                                        <p:tgtEl>
                                          <p:spTgt spid="130095"/>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130094"/>
                                        </p:tgtEl>
                                        <p:attrNameLst>
                                          <p:attrName>style.visibility</p:attrName>
                                        </p:attrNameLst>
                                      </p:cBhvr>
                                      <p:to>
                                        <p:strVal val="visible"/>
                                      </p:to>
                                    </p:set>
                                    <p:animEffect transition="in" filter="box(in)">
                                      <p:cBhvr>
                                        <p:cTn id="28" dur="500"/>
                                        <p:tgtEl>
                                          <p:spTgt spid="130094"/>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130096"/>
                                        </p:tgtEl>
                                        <p:attrNameLst>
                                          <p:attrName>style.visibility</p:attrName>
                                        </p:attrNameLst>
                                      </p:cBhvr>
                                      <p:to>
                                        <p:strVal val="visible"/>
                                      </p:to>
                                    </p:set>
                                    <p:animEffect transition="in" filter="box(in)">
                                      <p:cBhvr>
                                        <p:cTn id="31" dur="500"/>
                                        <p:tgtEl>
                                          <p:spTgt spid="130096"/>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130091"/>
                                        </p:tgtEl>
                                        <p:attrNameLst>
                                          <p:attrName>style.visibility</p:attrName>
                                        </p:attrNameLst>
                                      </p:cBhvr>
                                      <p:to>
                                        <p:strVal val="visible"/>
                                      </p:to>
                                    </p:set>
                                    <p:animEffect transition="in" filter="box(in)">
                                      <p:cBhvr>
                                        <p:cTn id="34" dur="500"/>
                                        <p:tgtEl>
                                          <p:spTgt spid="130091"/>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130093"/>
                                        </p:tgtEl>
                                        <p:attrNameLst>
                                          <p:attrName>style.visibility</p:attrName>
                                        </p:attrNameLst>
                                      </p:cBhvr>
                                      <p:to>
                                        <p:strVal val="visible"/>
                                      </p:to>
                                    </p:set>
                                    <p:animEffect transition="in" filter="box(in)">
                                      <p:cBhvr>
                                        <p:cTn id="37" dur="500"/>
                                        <p:tgtEl>
                                          <p:spTgt spid="130093"/>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130089"/>
                                        </p:tgtEl>
                                        <p:attrNameLst>
                                          <p:attrName>style.visibility</p:attrName>
                                        </p:attrNameLst>
                                      </p:cBhvr>
                                      <p:to>
                                        <p:strVal val="visible"/>
                                      </p:to>
                                    </p:set>
                                    <p:animEffect transition="in" filter="box(in)">
                                      <p:cBhvr>
                                        <p:cTn id="40" dur="500"/>
                                        <p:tgtEl>
                                          <p:spTgt spid="130089"/>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9" presetClass="entr" presetSubtype="0" fill="hold" nodeType="clickEffect">
                                  <p:stCondLst>
                                    <p:cond delay="0"/>
                                  </p:stCondLst>
                                  <p:childTnLst>
                                    <p:set>
                                      <p:cBhvr>
                                        <p:cTn id="44" dur="1" fill="hold">
                                          <p:stCondLst>
                                            <p:cond delay="0"/>
                                          </p:stCondLst>
                                        </p:cTn>
                                        <p:tgtEl>
                                          <p:spTgt spid="4"/>
                                        </p:tgtEl>
                                        <p:attrNameLst>
                                          <p:attrName>style.visibility</p:attrName>
                                        </p:attrNameLst>
                                      </p:cBhvr>
                                      <p:to>
                                        <p:strVal val="visible"/>
                                      </p:to>
                                    </p:set>
                                    <p:anim calcmode="lin" valueType="num">
                                      <p:cBhvr>
                                        <p:cTn id="45" dur="1000" fill="hold"/>
                                        <p:tgtEl>
                                          <p:spTgt spid="4"/>
                                        </p:tgtEl>
                                        <p:attrNameLst>
                                          <p:attrName>ppt_x</p:attrName>
                                        </p:attrNameLst>
                                      </p:cBhvr>
                                      <p:tavLst>
                                        <p:tav tm="0">
                                          <p:val>
                                            <p:strVal val="#ppt_x-.2"/>
                                          </p:val>
                                        </p:tav>
                                        <p:tav tm="100000">
                                          <p:val>
                                            <p:strVal val="#ppt_x"/>
                                          </p:val>
                                        </p:tav>
                                      </p:tavLst>
                                    </p:anim>
                                    <p:anim calcmode="lin" valueType="num">
                                      <p:cBhvr>
                                        <p:cTn id="46"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47" dur="1000"/>
                                        <p:tgtEl>
                                          <p:spTgt spid="4"/>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49"/>
                                        </p:tgtEl>
                                        <p:attrNameLst>
                                          <p:attrName>style.visibility</p:attrName>
                                        </p:attrNameLst>
                                      </p:cBhvr>
                                      <p:to>
                                        <p:strVal val="visible"/>
                                      </p:to>
                                    </p:set>
                                    <p:animEffect transition="in" filter="randombar(horizontal)">
                                      <p:cBhvr>
                                        <p:cTn id="52" dur="500"/>
                                        <p:tgtEl>
                                          <p:spTgt spid="49"/>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nodeType="clickEffect">
                                  <p:stCondLst>
                                    <p:cond delay="0"/>
                                  </p:stCondLst>
                                  <p:childTnLst>
                                    <p:animEffect transition="out" filter="fade">
                                      <p:cBhvr>
                                        <p:cTn id="56" dur="500"/>
                                        <p:tgtEl>
                                          <p:spTgt spid="4"/>
                                        </p:tgtEl>
                                      </p:cBhvr>
                                    </p:animEffect>
                                    <p:set>
                                      <p:cBhvr>
                                        <p:cTn id="57" dur="1" fill="hold">
                                          <p:stCondLst>
                                            <p:cond delay="499"/>
                                          </p:stCondLst>
                                        </p:cTn>
                                        <p:tgtEl>
                                          <p:spTgt spid="4"/>
                                        </p:tgtEl>
                                        <p:attrNameLst>
                                          <p:attrName>style.visibility</p:attrName>
                                        </p:attrNameLst>
                                      </p:cBhvr>
                                      <p:to>
                                        <p:strVal val="hidden"/>
                                      </p:to>
                                    </p:set>
                                  </p:childTnLst>
                                </p:cTn>
                              </p:par>
                              <p:par>
                                <p:cTn id="58" presetID="10" presetClass="exit" presetSubtype="0" fill="hold" grpId="1" nodeType="withEffect">
                                  <p:stCondLst>
                                    <p:cond delay="0"/>
                                  </p:stCondLst>
                                  <p:childTnLst>
                                    <p:animEffect transition="out" filter="fade">
                                      <p:cBhvr>
                                        <p:cTn id="59" dur="500"/>
                                        <p:tgtEl>
                                          <p:spTgt spid="49"/>
                                        </p:tgtEl>
                                      </p:cBhvr>
                                    </p:animEffect>
                                    <p:set>
                                      <p:cBhvr>
                                        <p:cTn id="60" dur="1" fill="hold">
                                          <p:stCondLst>
                                            <p:cond delay="499"/>
                                          </p:stCondLst>
                                        </p:cTn>
                                        <p:tgtEl>
                                          <p:spTgt spid="49"/>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53" presetClass="entr" presetSubtype="16" fill="hold" grpId="0" nodeType="clickEffect">
                                  <p:stCondLst>
                                    <p:cond delay="0"/>
                                  </p:stCondLst>
                                  <p:childTnLst>
                                    <p:set>
                                      <p:cBhvr>
                                        <p:cTn id="64" dur="1" fill="hold">
                                          <p:stCondLst>
                                            <p:cond delay="0"/>
                                          </p:stCondLst>
                                        </p:cTn>
                                        <p:tgtEl>
                                          <p:spTgt spid="52"/>
                                        </p:tgtEl>
                                        <p:attrNameLst>
                                          <p:attrName>style.visibility</p:attrName>
                                        </p:attrNameLst>
                                      </p:cBhvr>
                                      <p:to>
                                        <p:strVal val="visible"/>
                                      </p:to>
                                    </p:set>
                                    <p:anim calcmode="lin" valueType="num">
                                      <p:cBhvr>
                                        <p:cTn id="65" dur="500" fill="hold"/>
                                        <p:tgtEl>
                                          <p:spTgt spid="52"/>
                                        </p:tgtEl>
                                        <p:attrNameLst>
                                          <p:attrName>ppt_w</p:attrName>
                                        </p:attrNameLst>
                                      </p:cBhvr>
                                      <p:tavLst>
                                        <p:tav tm="0">
                                          <p:val>
                                            <p:fltVal val="0"/>
                                          </p:val>
                                        </p:tav>
                                        <p:tav tm="100000">
                                          <p:val>
                                            <p:strVal val="#ppt_w"/>
                                          </p:val>
                                        </p:tav>
                                      </p:tavLst>
                                    </p:anim>
                                    <p:anim calcmode="lin" valueType="num">
                                      <p:cBhvr>
                                        <p:cTn id="66" dur="500" fill="hold"/>
                                        <p:tgtEl>
                                          <p:spTgt spid="52"/>
                                        </p:tgtEl>
                                        <p:attrNameLst>
                                          <p:attrName>ppt_h</p:attrName>
                                        </p:attrNameLst>
                                      </p:cBhvr>
                                      <p:tavLst>
                                        <p:tav tm="0">
                                          <p:val>
                                            <p:fltVal val="0"/>
                                          </p:val>
                                        </p:tav>
                                        <p:tav tm="100000">
                                          <p:val>
                                            <p:strVal val="#ppt_h"/>
                                          </p:val>
                                        </p:tav>
                                      </p:tavLst>
                                    </p:anim>
                                    <p:animEffect transition="in" filter="fade">
                                      <p:cBhvr>
                                        <p:cTn id="67" dur="500"/>
                                        <p:tgtEl>
                                          <p:spTgt spid="52"/>
                                        </p:tgtEl>
                                      </p:cBhvr>
                                    </p:animEffect>
                                  </p:childTnLst>
                                </p:cTn>
                              </p:par>
                            </p:childTnLst>
                          </p:cTn>
                        </p:par>
                      </p:childTnLst>
                    </p:cTn>
                  </p:par>
                  <p:par>
                    <p:cTn id="68" fill="hold">
                      <p:stCondLst>
                        <p:cond delay="indefinite"/>
                      </p:stCondLst>
                      <p:childTnLst>
                        <p:par>
                          <p:cTn id="69" fill="hold">
                            <p:stCondLst>
                              <p:cond delay="0"/>
                            </p:stCondLst>
                            <p:childTnLst>
                              <p:par>
                                <p:cTn id="70" presetID="53" presetClass="entr" presetSubtype="16" fill="hold" grpId="0" nodeType="clickEffect">
                                  <p:stCondLst>
                                    <p:cond delay="0"/>
                                  </p:stCondLst>
                                  <p:childTnLst>
                                    <p:set>
                                      <p:cBhvr>
                                        <p:cTn id="71" dur="1" fill="hold">
                                          <p:stCondLst>
                                            <p:cond delay="0"/>
                                          </p:stCondLst>
                                        </p:cTn>
                                        <p:tgtEl>
                                          <p:spTgt spid="6"/>
                                        </p:tgtEl>
                                        <p:attrNameLst>
                                          <p:attrName>style.visibility</p:attrName>
                                        </p:attrNameLst>
                                      </p:cBhvr>
                                      <p:to>
                                        <p:strVal val="visible"/>
                                      </p:to>
                                    </p:set>
                                    <p:anim calcmode="lin" valueType="num">
                                      <p:cBhvr>
                                        <p:cTn id="72" dur="500" fill="hold"/>
                                        <p:tgtEl>
                                          <p:spTgt spid="6"/>
                                        </p:tgtEl>
                                        <p:attrNameLst>
                                          <p:attrName>ppt_w</p:attrName>
                                        </p:attrNameLst>
                                      </p:cBhvr>
                                      <p:tavLst>
                                        <p:tav tm="0">
                                          <p:val>
                                            <p:fltVal val="0"/>
                                          </p:val>
                                        </p:tav>
                                        <p:tav tm="100000">
                                          <p:val>
                                            <p:strVal val="#ppt_w"/>
                                          </p:val>
                                        </p:tav>
                                      </p:tavLst>
                                    </p:anim>
                                    <p:anim calcmode="lin" valueType="num">
                                      <p:cBhvr>
                                        <p:cTn id="73" dur="500" fill="hold"/>
                                        <p:tgtEl>
                                          <p:spTgt spid="6"/>
                                        </p:tgtEl>
                                        <p:attrNameLst>
                                          <p:attrName>ppt_h</p:attrName>
                                        </p:attrNameLst>
                                      </p:cBhvr>
                                      <p:tavLst>
                                        <p:tav tm="0">
                                          <p:val>
                                            <p:fltVal val="0"/>
                                          </p:val>
                                        </p:tav>
                                        <p:tav tm="100000">
                                          <p:val>
                                            <p:strVal val="#ppt_h"/>
                                          </p:val>
                                        </p:tav>
                                      </p:tavLst>
                                    </p:anim>
                                    <p:animEffect transition="in" filter="fade">
                                      <p:cBhvr>
                                        <p:cTn id="7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76" grpId="0"/>
      <p:bldP spid="130088" grpId="0"/>
      <p:bldP spid="130089" grpId="0"/>
      <p:bldP spid="130090" grpId="0"/>
      <p:bldP spid="130091" grpId="0"/>
      <p:bldP spid="130092" grpId="0" animBg="1"/>
      <p:bldP spid="130093" grpId="0" animBg="1"/>
      <p:bldP spid="130094" grpId="0" animBg="1"/>
      <p:bldP spid="130095" grpId="0" animBg="1"/>
      <p:bldP spid="130096" grpId="0" animBg="1"/>
      <p:bldP spid="49" grpId="0" animBg="1"/>
      <p:bldP spid="49" grpId="1" animBg="1"/>
      <p:bldP spid="6" grpId="0"/>
      <p:bldP spid="5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Line 53"/>
          <p:cNvSpPr>
            <a:spLocks noChangeShapeType="1"/>
          </p:cNvSpPr>
          <p:nvPr/>
        </p:nvSpPr>
        <p:spPr bwMode="auto">
          <a:xfrm>
            <a:off x="1589467" y="2281178"/>
            <a:ext cx="3275064"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 name="Text Box 54"/>
          <p:cNvSpPr txBox="1">
            <a:spLocks noChangeArrowheads="1"/>
          </p:cNvSpPr>
          <p:nvPr/>
        </p:nvSpPr>
        <p:spPr bwMode="auto">
          <a:xfrm>
            <a:off x="2050968" y="2228789"/>
            <a:ext cx="446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solidFill>
                  <a:srgbClr val="009900"/>
                </a:solidFill>
                <a:latin typeface="VNI-Times" pitchFamily="2" charset="0"/>
              </a:rPr>
              <a:t>x</a:t>
            </a:r>
            <a:endParaRPr lang="vi-VN" sz="2400" b="1">
              <a:solidFill>
                <a:srgbClr val="009900"/>
              </a:solidFill>
              <a:latin typeface="VNI-Times" pitchFamily="2" charset="0"/>
            </a:endParaRPr>
          </a:p>
        </p:txBody>
      </p:sp>
      <p:sp>
        <p:nvSpPr>
          <p:cNvPr id="42" name="Line 55"/>
          <p:cNvSpPr>
            <a:spLocks noChangeShapeType="1"/>
          </p:cNvSpPr>
          <p:nvPr/>
        </p:nvSpPr>
        <p:spPr bwMode="auto">
          <a:xfrm>
            <a:off x="4069142" y="2281178"/>
            <a:ext cx="3275064"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 name="Text Box 56"/>
          <p:cNvSpPr txBox="1">
            <a:spLocks noChangeArrowheads="1"/>
          </p:cNvSpPr>
          <p:nvPr/>
        </p:nvSpPr>
        <p:spPr bwMode="auto">
          <a:xfrm>
            <a:off x="7123031" y="2228789"/>
            <a:ext cx="44659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solidFill>
                  <a:srgbClr val="009900"/>
                </a:solidFill>
                <a:latin typeface="VNI-Times" pitchFamily="2" charset="0"/>
              </a:rPr>
              <a:t>y</a:t>
            </a:r>
            <a:endParaRPr lang="vi-VN" sz="2400" b="1">
              <a:solidFill>
                <a:srgbClr val="009900"/>
              </a:solidFill>
              <a:latin typeface="VNI-Times" pitchFamily="2" charset="0"/>
            </a:endParaRPr>
          </a:p>
        </p:txBody>
      </p:sp>
      <p:sp>
        <p:nvSpPr>
          <p:cNvPr id="44" name="Text Box 57"/>
          <p:cNvSpPr txBox="1">
            <a:spLocks noChangeArrowheads="1"/>
          </p:cNvSpPr>
          <p:nvPr/>
        </p:nvSpPr>
        <p:spPr bwMode="auto">
          <a:xfrm>
            <a:off x="4756068" y="774639"/>
            <a:ext cx="446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solidFill>
                  <a:srgbClr val="009900"/>
                </a:solidFill>
                <a:latin typeface="VNI-Times" pitchFamily="2" charset="0"/>
              </a:rPr>
              <a:t>t</a:t>
            </a:r>
            <a:endParaRPr lang="vi-VN" sz="2400" b="1">
              <a:solidFill>
                <a:srgbClr val="009900"/>
              </a:solidFill>
              <a:latin typeface="VNI-Times" pitchFamily="2" charset="0"/>
            </a:endParaRPr>
          </a:p>
        </p:txBody>
      </p:sp>
      <p:sp>
        <p:nvSpPr>
          <p:cNvPr id="45" name="Rectangle 58"/>
          <p:cNvSpPr>
            <a:spLocks noChangeArrowheads="1"/>
          </p:cNvSpPr>
          <p:nvPr/>
        </p:nvSpPr>
        <p:spPr bwMode="auto">
          <a:xfrm>
            <a:off x="4881051" y="2061625"/>
            <a:ext cx="224349" cy="224375"/>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VNI-Times" pitchFamily="2" charset="0"/>
            </a:endParaRPr>
          </a:p>
        </p:txBody>
      </p:sp>
      <p:sp>
        <p:nvSpPr>
          <p:cNvPr id="46" name="Line 59"/>
          <p:cNvSpPr>
            <a:spLocks noChangeShapeType="1"/>
          </p:cNvSpPr>
          <p:nvPr/>
        </p:nvSpPr>
        <p:spPr bwMode="auto">
          <a:xfrm flipH="1" flipV="1">
            <a:off x="4864530" y="879414"/>
            <a:ext cx="0" cy="1851613"/>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 name="Oval 60"/>
          <p:cNvSpPr>
            <a:spLocks noChangeArrowheads="1"/>
          </p:cNvSpPr>
          <p:nvPr/>
        </p:nvSpPr>
        <p:spPr bwMode="auto">
          <a:xfrm>
            <a:off x="4817623" y="2241489"/>
            <a:ext cx="75482" cy="67103"/>
          </a:xfrm>
          <a:prstGeom prst="ellipse">
            <a:avLst/>
          </a:prstGeom>
          <a:solidFill>
            <a:srgbClr val="000000"/>
          </a:solidFill>
          <a:ln w="9525">
            <a:solidFill>
              <a:srgbClr val="000000"/>
            </a:solidFill>
            <a:round/>
            <a:headEnd/>
            <a:tailEnd/>
          </a:ln>
        </p:spPr>
        <p:txBody>
          <a:bodyPr wrap="none" anchor="ctr"/>
          <a:lstStyle/>
          <a:p>
            <a:endParaRPr lang="en-US">
              <a:latin typeface="VNI-Times" pitchFamily="2" charset="0"/>
            </a:endParaRPr>
          </a:p>
        </p:txBody>
      </p:sp>
      <p:sp>
        <p:nvSpPr>
          <p:cNvPr id="48" name="Text Box 61"/>
          <p:cNvSpPr txBox="1">
            <a:spLocks noChangeArrowheads="1"/>
          </p:cNvSpPr>
          <p:nvPr/>
        </p:nvSpPr>
        <p:spPr bwMode="auto">
          <a:xfrm>
            <a:off x="4756068" y="2228789"/>
            <a:ext cx="446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solidFill>
                  <a:srgbClr val="009900"/>
                </a:solidFill>
                <a:latin typeface="VNI-Times" pitchFamily="2" charset="0"/>
              </a:rPr>
              <a:t>O</a:t>
            </a:r>
            <a:endParaRPr lang="vi-VN" sz="2400" b="1">
              <a:solidFill>
                <a:srgbClr val="009900"/>
              </a:solidFill>
              <a:latin typeface="VNI-Times" pitchFamily="2" charset="0"/>
            </a:endParaRPr>
          </a:p>
        </p:txBody>
      </p:sp>
      <p:sp>
        <p:nvSpPr>
          <p:cNvPr id="49" name="Line 62"/>
          <p:cNvSpPr>
            <a:spLocks noChangeShapeType="1"/>
          </p:cNvSpPr>
          <p:nvPr/>
        </p:nvSpPr>
        <p:spPr bwMode="auto">
          <a:xfrm flipH="1" flipV="1">
            <a:off x="4864530" y="2281177"/>
            <a:ext cx="0" cy="1851611"/>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 name="Text Box 63"/>
          <p:cNvSpPr txBox="1">
            <a:spLocks noChangeArrowheads="1"/>
          </p:cNvSpPr>
          <p:nvPr/>
        </p:nvSpPr>
        <p:spPr bwMode="auto">
          <a:xfrm>
            <a:off x="4776346" y="3409889"/>
            <a:ext cx="51998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solidFill>
                  <a:srgbClr val="009900"/>
                </a:solidFill>
                <a:latin typeface="VNI-Times" pitchFamily="2" charset="0"/>
              </a:rPr>
              <a:t>t’</a:t>
            </a:r>
            <a:endParaRPr lang="vi-VN" sz="2400" b="1">
              <a:solidFill>
                <a:srgbClr val="009900"/>
              </a:solidFill>
              <a:latin typeface="VNI-Times" pitchFamily="2" charset="0"/>
            </a:endParaRPr>
          </a:p>
        </p:txBody>
      </p:sp>
      <p:sp>
        <p:nvSpPr>
          <p:cNvPr id="51" name="Rectangle 64"/>
          <p:cNvSpPr>
            <a:spLocks noChangeArrowheads="1"/>
          </p:cNvSpPr>
          <p:nvPr/>
        </p:nvSpPr>
        <p:spPr bwMode="auto">
          <a:xfrm>
            <a:off x="4644315" y="2281177"/>
            <a:ext cx="213865" cy="226471"/>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VNI-Times" pitchFamily="2" charset="0"/>
            </a:endParaRPr>
          </a:p>
        </p:txBody>
      </p:sp>
      <p:pic>
        <p:nvPicPr>
          <p:cNvPr id="52" name="Picture 65"/>
          <p:cNvPicPr>
            <a:picLocks noChangeAspect="1" noChangeArrowheads="1"/>
          </p:cNvPicPr>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2544609" y="231806"/>
            <a:ext cx="4615400" cy="22164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 name="Picture 66"/>
          <p:cNvPicPr>
            <a:picLocks noChangeAspect="1" noChangeArrowheads="1"/>
          </p:cNvPicPr>
          <p:nvPr/>
        </p:nvPicPr>
        <p:blipFill>
          <a:blip r:embed="rId4">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2594930" y="2109226"/>
            <a:ext cx="4615400" cy="2195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 name="Rectangle 67"/>
          <p:cNvSpPr>
            <a:spLocks noChangeArrowheads="1"/>
          </p:cNvSpPr>
          <p:nvPr/>
        </p:nvSpPr>
        <p:spPr bwMode="auto">
          <a:xfrm>
            <a:off x="381000" y="5010090"/>
            <a:ext cx="8458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p>
            <a:pPr algn="ctr"/>
            <a:r>
              <a:rPr lang="en-US" sz="2800" b="1">
                <a:solidFill>
                  <a:srgbClr val="0000FF"/>
                </a:solidFill>
                <a:latin typeface="VNI-Times" pitchFamily="2" charset="0"/>
              </a:rPr>
              <a:t>Hai tia Ot, Ot’ </a:t>
            </a:r>
            <a:r>
              <a:rPr lang="en-US" sz="2800" b="1" smtClean="0">
                <a:solidFill>
                  <a:srgbClr val="0000FF"/>
                </a:solidFill>
                <a:latin typeface="VNI-Times" pitchFamily="2" charset="0"/>
              </a:rPr>
              <a:t>là tia phân giác của góc bẹt </a:t>
            </a:r>
            <a:r>
              <a:rPr lang="en-US" sz="2800" b="1">
                <a:solidFill>
                  <a:srgbClr val="0000FF"/>
                </a:solidFill>
                <a:latin typeface="VNI-Times" pitchFamily="2" charset="0"/>
              </a:rPr>
              <a:t>xOy</a:t>
            </a:r>
          </a:p>
        </p:txBody>
      </p:sp>
      <p:sp>
        <p:nvSpPr>
          <p:cNvPr id="55" name="Rectangle 68"/>
          <p:cNvSpPr>
            <a:spLocks noChangeArrowheads="1"/>
          </p:cNvSpPr>
          <p:nvPr/>
        </p:nvSpPr>
        <p:spPr bwMode="auto">
          <a:xfrm>
            <a:off x="533400" y="5619690"/>
            <a:ext cx="755980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p>
            <a:pPr algn="ctr"/>
            <a:r>
              <a:rPr lang="en-US" sz="2800" b="1" smtClean="0">
                <a:solidFill>
                  <a:srgbClr val="0000FF"/>
                </a:solidFill>
                <a:latin typeface="VNI-Times" pitchFamily="2" charset="0"/>
              </a:rPr>
              <a:t>Góc bẹt có 2 tia phân giác là 2 tia đối nhau</a:t>
            </a:r>
            <a:endParaRPr lang="en-US" sz="2800" b="1">
              <a:solidFill>
                <a:srgbClr val="0000FF"/>
              </a:solidFill>
              <a:latin typeface="VNI-Times" pitchFamily="2" charset="0"/>
            </a:endParaRPr>
          </a:p>
        </p:txBody>
      </p:sp>
      <p:sp>
        <p:nvSpPr>
          <p:cNvPr id="56" name="Oval 69"/>
          <p:cNvSpPr>
            <a:spLocks noChangeArrowheads="1"/>
          </p:cNvSpPr>
          <p:nvPr/>
        </p:nvSpPr>
        <p:spPr bwMode="auto">
          <a:xfrm>
            <a:off x="4801988" y="2241490"/>
            <a:ext cx="100642" cy="100654"/>
          </a:xfrm>
          <a:prstGeom prst="ellipse">
            <a:avLst/>
          </a:prstGeom>
          <a:solidFill>
            <a:srgbClr val="000000"/>
          </a:solidFill>
          <a:ln w="9525">
            <a:solidFill>
              <a:schemeClr val="tx1"/>
            </a:solidFill>
            <a:round/>
            <a:headEnd/>
            <a:tailEnd/>
          </a:ln>
        </p:spPr>
        <p:txBody>
          <a:bodyPr wrap="none" anchor="ctr"/>
          <a:lstStyle/>
          <a:p>
            <a:endParaRPr lang="en-US">
              <a:latin typeface="VNI-Times" pitchFamily="2" charset="0"/>
            </a:endParaRPr>
          </a:p>
        </p:txBody>
      </p:sp>
    </p:spTree>
    <p:extLst>
      <p:ext uri="{BB962C8B-B14F-4D97-AF65-F5344CB8AC3E}">
        <p14:creationId xmlns:p14="http://schemas.microsoft.com/office/powerpoint/2010/main" val="4254269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childTnLst>
                                </p:cTn>
                              </p:par>
                              <p:par>
                                <p:cTn id="7" presetID="9" presetClass="entr" presetSubtype="0" fill="hold" grpId="0" nodeType="withEffect">
                                  <p:stCondLst>
                                    <p:cond delay="0"/>
                                  </p:stCondLst>
                                  <p:childTnLst>
                                    <p:set>
                                      <p:cBhvr>
                                        <p:cTn id="8" dur="1" fill="hold">
                                          <p:stCondLst>
                                            <p:cond delay="0"/>
                                          </p:stCondLst>
                                        </p:cTn>
                                        <p:tgtEl>
                                          <p:spTgt spid="56"/>
                                        </p:tgtEl>
                                        <p:attrNameLst>
                                          <p:attrName>style.visibility</p:attrName>
                                        </p:attrNameLst>
                                      </p:cBhvr>
                                      <p:to>
                                        <p:strVal val="visible"/>
                                      </p:to>
                                    </p:set>
                                    <p:animEffect transition="in" filter="dissolve">
                                      <p:cBhvr>
                                        <p:cTn id="9" dur="500"/>
                                        <p:tgtEl>
                                          <p:spTgt spid="56"/>
                                        </p:tgtEl>
                                      </p:cBhvr>
                                    </p:animEffect>
                                  </p:childTnLst>
                                </p:cTn>
                              </p:par>
                              <p:par>
                                <p:cTn id="10" presetID="1" presetClass="entr" presetSubtype="0" fill="hold" grpId="0" nodeType="withEffect">
                                  <p:stCondLst>
                                    <p:cond delay="0"/>
                                  </p:stCondLst>
                                  <p:childTnLst>
                                    <p:set>
                                      <p:cBhvr>
                                        <p:cTn id="11" dur="1" fill="hold">
                                          <p:stCondLst>
                                            <p:cond delay="0"/>
                                          </p:stCondLst>
                                        </p:cTn>
                                        <p:tgtEl>
                                          <p:spTgt spid="41"/>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42"/>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43"/>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48"/>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52"/>
                                        </p:tgtEl>
                                        <p:attrNameLst>
                                          <p:attrName>style.visibility</p:attrName>
                                        </p:attrNameLst>
                                      </p:cBhvr>
                                      <p:to>
                                        <p:strVal val="visible"/>
                                      </p:to>
                                    </p:set>
                                    <p:anim calcmode="lin" valueType="num">
                                      <p:cBhvr additive="base">
                                        <p:cTn id="22" dur="500" fill="hold"/>
                                        <p:tgtEl>
                                          <p:spTgt spid="52"/>
                                        </p:tgtEl>
                                        <p:attrNameLst>
                                          <p:attrName>ppt_x</p:attrName>
                                        </p:attrNameLst>
                                      </p:cBhvr>
                                      <p:tavLst>
                                        <p:tav tm="0">
                                          <p:val>
                                            <p:strVal val="#ppt_x"/>
                                          </p:val>
                                        </p:tav>
                                        <p:tav tm="100000">
                                          <p:val>
                                            <p:strVal val="#ppt_x"/>
                                          </p:val>
                                        </p:tav>
                                      </p:tavLst>
                                    </p:anim>
                                    <p:anim calcmode="lin" valueType="num">
                                      <p:cBhvr additive="base">
                                        <p:cTn id="23" dur="500" fill="hold"/>
                                        <p:tgtEl>
                                          <p:spTgt spid="52"/>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44"/>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45"/>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46"/>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47"/>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9" presetClass="exit" presetSubtype="0" fill="hold" nodeType="clickEffect">
                                  <p:stCondLst>
                                    <p:cond delay="0"/>
                                  </p:stCondLst>
                                  <p:childTnLst>
                                    <p:animEffect transition="out" filter="dissolve">
                                      <p:cBhvr>
                                        <p:cTn id="37" dur="500"/>
                                        <p:tgtEl>
                                          <p:spTgt spid="52"/>
                                        </p:tgtEl>
                                      </p:cBhvr>
                                    </p:animEffect>
                                    <p:set>
                                      <p:cBhvr>
                                        <p:cTn id="38" dur="1" fill="hold">
                                          <p:stCondLst>
                                            <p:cond delay="499"/>
                                          </p:stCondLst>
                                        </p:cTn>
                                        <p:tgtEl>
                                          <p:spTgt spid="52"/>
                                        </p:tgtEl>
                                        <p:attrNameLst>
                                          <p:attrName>style.visibility</p:attrName>
                                        </p:attrNameLst>
                                      </p:cBhvr>
                                      <p:to>
                                        <p:strVal val="hidden"/>
                                      </p:to>
                                    </p:set>
                                  </p:childTnLst>
                                </p:cTn>
                              </p:par>
                            </p:childTnLst>
                          </p:cTn>
                        </p:par>
                        <p:par>
                          <p:cTn id="39" fill="hold">
                            <p:stCondLst>
                              <p:cond delay="500"/>
                            </p:stCondLst>
                            <p:childTnLst>
                              <p:par>
                                <p:cTn id="40" presetID="5" presetClass="entr" presetSubtype="10" fill="hold" nodeType="afterEffect">
                                  <p:stCondLst>
                                    <p:cond delay="0"/>
                                  </p:stCondLst>
                                  <p:childTnLst>
                                    <p:set>
                                      <p:cBhvr>
                                        <p:cTn id="41" dur="1" fill="hold">
                                          <p:stCondLst>
                                            <p:cond delay="0"/>
                                          </p:stCondLst>
                                        </p:cTn>
                                        <p:tgtEl>
                                          <p:spTgt spid="53"/>
                                        </p:tgtEl>
                                        <p:attrNameLst>
                                          <p:attrName>style.visibility</p:attrName>
                                        </p:attrNameLst>
                                      </p:cBhvr>
                                      <p:to>
                                        <p:strVal val="visible"/>
                                      </p:to>
                                    </p:set>
                                    <p:animEffect transition="in" filter="checkerboard(across)">
                                      <p:cBhvr>
                                        <p:cTn id="42" dur="500"/>
                                        <p:tgtEl>
                                          <p:spTgt spid="53"/>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1" nodeType="clickEffect">
                                  <p:stCondLst>
                                    <p:cond delay="0"/>
                                  </p:stCondLst>
                                  <p:childTnLst>
                                    <p:set>
                                      <p:cBhvr>
                                        <p:cTn id="46" dur="1" fill="hold">
                                          <p:stCondLst>
                                            <p:cond delay="0"/>
                                          </p:stCondLst>
                                        </p:cTn>
                                        <p:tgtEl>
                                          <p:spTgt spid="47"/>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9"/>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1"/>
                                        </p:tgtEl>
                                        <p:attrNameLst>
                                          <p:attrName>style.visibility</p:attrName>
                                        </p:attrNameLst>
                                      </p:cBhvr>
                                      <p:to>
                                        <p:strVal val="visible"/>
                                      </p:to>
                                    </p:set>
                                  </p:childTnLst>
                                </p:cTn>
                              </p:par>
                            </p:childTnLst>
                          </p:cTn>
                        </p:par>
                        <p:par>
                          <p:cTn id="51" fill="hold">
                            <p:stCondLst>
                              <p:cond delay="0"/>
                            </p:stCondLst>
                            <p:childTnLst>
                              <p:par>
                                <p:cTn id="52" presetID="1" presetClass="entr" presetSubtype="0" fill="hold" grpId="0" nodeType="afterEffect">
                                  <p:stCondLst>
                                    <p:cond delay="0"/>
                                  </p:stCondLst>
                                  <p:childTnLst>
                                    <p:set>
                                      <p:cBhvr>
                                        <p:cTn id="53" dur="1" fill="hold">
                                          <p:stCondLst>
                                            <p:cond delay="0"/>
                                          </p:stCondLst>
                                        </p:cTn>
                                        <p:tgtEl>
                                          <p:spTgt spid="50"/>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9" presetClass="exit" presetSubtype="0" fill="hold" nodeType="clickEffect">
                                  <p:stCondLst>
                                    <p:cond delay="0"/>
                                  </p:stCondLst>
                                  <p:childTnLst>
                                    <p:animEffect transition="out" filter="dissolve">
                                      <p:cBhvr>
                                        <p:cTn id="57" dur="500"/>
                                        <p:tgtEl>
                                          <p:spTgt spid="53"/>
                                        </p:tgtEl>
                                      </p:cBhvr>
                                    </p:animEffect>
                                    <p:set>
                                      <p:cBhvr>
                                        <p:cTn id="58" dur="1" fill="hold">
                                          <p:stCondLst>
                                            <p:cond delay="499"/>
                                          </p:stCondLst>
                                        </p:cTn>
                                        <p:tgtEl>
                                          <p:spTgt spid="53"/>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30" presetClass="entr" presetSubtype="0" fill="hold" grpId="0" nodeType="clickEffect">
                                  <p:stCondLst>
                                    <p:cond delay="0"/>
                                  </p:stCondLst>
                                  <p:childTnLst>
                                    <p:set>
                                      <p:cBhvr>
                                        <p:cTn id="62" dur="1" fill="hold">
                                          <p:stCondLst>
                                            <p:cond delay="0"/>
                                          </p:stCondLst>
                                        </p:cTn>
                                        <p:tgtEl>
                                          <p:spTgt spid="54"/>
                                        </p:tgtEl>
                                        <p:attrNameLst>
                                          <p:attrName>style.visibility</p:attrName>
                                        </p:attrNameLst>
                                      </p:cBhvr>
                                      <p:to>
                                        <p:strVal val="visible"/>
                                      </p:to>
                                    </p:set>
                                    <p:animEffect transition="in" filter="fade">
                                      <p:cBhvr>
                                        <p:cTn id="63" dur="800" decel="100000"/>
                                        <p:tgtEl>
                                          <p:spTgt spid="54"/>
                                        </p:tgtEl>
                                      </p:cBhvr>
                                    </p:animEffect>
                                    <p:anim calcmode="lin" valueType="num">
                                      <p:cBhvr>
                                        <p:cTn id="64" dur="800" decel="100000" fill="hold"/>
                                        <p:tgtEl>
                                          <p:spTgt spid="54"/>
                                        </p:tgtEl>
                                        <p:attrNameLst>
                                          <p:attrName>style.rotation</p:attrName>
                                        </p:attrNameLst>
                                      </p:cBhvr>
                                      <p:tavLst>
                                        <p:tav tm="0">
                                          <p:val>
                                            <p:fltVal val="-90"/>
                                          </p:val>
                                        </p:tav>
                                        <p:tav tm="100000">
                                          <p:val>
                                            <p:fltVal val="0"/>
                                          </p:val>
                                        </p:tav>
                                      </p:tavLst>
                                    </p:anim>
                                    <p:anim calcmode="lin" valueType="num">
                                      <p:cBhvr>
                                        <p:cTn id="65" dur="800" decel="100000" fill="hold"/>
                                        <p:tgtEl>
                                          <p:spTgt spid="54"/>
                                        </p:tgtEl>
                                        <p:attrNameLst>
                                          <p:attrName>ppt_x</p:attrName>
                                        </p:attrNameLst>
                                      </p:cBhvr>
                                      <p:tavLst>
                                        <p:tav tm="0">
                                          <p:val>
                                            <p:strVal val="#ppt_x+0.4"/>
                                          </p:val>
                                        </p:tav>
                                        <p:tav tm="100000">
                                          <p:val>
                                            <p:strVal val="#ppt_x-0.05"/>
                                          </p:val>
                                        </p:tav>
                                      </p:tavLst>
                                    </p:anim>
                                    <p:anim calcmode="lin" valueType="num">
                                      <p:cBhvr>
                                        <p:cTn id="66" dur="800" decel="100000" fill="hold"/>
                                        <p:tgtEl>
                                          <p:spTgt spid="54"/>
                                        </p:tgtEl>
                                        <p:attrNameLst>
                                          <p:attrName>ppt_y</p:attrName>
                                        </p:attrNameLst>
                                      </p:cBhvr>
                                      <p:tavLst>
                                        <p:tav tm="0">
                                          <p:val>
                                            <p:strVal val="#ppt_y-0.4"/>
                                          </p:val>
                                        </p:tav>
                                        <p:tav tm="100000">
                                          <p:val>
                                            <p:strVal val="#ppt_y+0.1"/>
                                          </p:val>
                                        </p:tav>
                                      </p:tavLst>
                                    </p:anim>
                                    <p:anim calcmode="lin" valueType="num">
                                      <p:cBhvr>
                                        <p:cTn id="67" dur="200" accel="100000" fill="hold">
                                          <p:stCondLst>
                                            <p:cond delay="800"/>
                                          </p:stCondLst>
                                        </p:cTn>
                                        <p:tgtEl>
                                          <p:spTgt spid="54"/>
                                        </p:tgtEl>
                                        <p:attrNameLst>
                                          <p:attrName>ppt_x</p:attrName>
                                        </p:attrNameLst>
                                      </p:cBhvr>
                                      <p:tavLst>
                                        <p:tav tm="0">
                                          <p:val>
                                            <p:strVal val="#ppt_x-0.05"/>
                                          </p:val>
                                        </p:tav>
                                        <p:tav tm="100000">
                                          <p:val>
                                            <p:strVal val="#ppt_x"/>
                                          </p:val>
                                        </p:tav>
                                      </p:tavLst>
                                    </p:anim>
                                    <p:anim calcmode="lin" valueType="num">
                                      <p:cBhvr>
                                        <p:cTn id="68" dur="200" accel="100000" fill="hold">
                                          <p:stCondLst>
                                            <p:cond delay="800"/>
                                          </p:stCondLst>
                                        </p:cTn>
                                        <p:tgtEl>
                                          <p:spTgt spid="54"/>
                                        </p:tgtEl>
                                        <p:attrNameLst>
                                          <p:attrName>ppt_y</p:attrName>
                                        </p:attrNameLst>
                                      </p:cBhvr>
                                      <p:tavLst>
                                        <p:tav tm="0">
                                          <p:val>
                                            <p:strVal val="#ppt_y+0.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1" grpId="0"/>
      <p:bldP spid="42" grpId="0" animBg="1"/>
      <p:bldP spid="43" grpId="0"/>
      <p:bldP spid="44" grpId="0"/>
      <p:bldP spid="45" grpId="0" animBg="1"/>
      <p:bldP spid="46" grpId="0" animBg="1"/>
      <p:bldP spid="47" grpId="0" animBg="1"/>
      <p:bldP spid="47" grpId="1" animBg="1"/>
      <p:bldP spid="48" grpId="0"/>
      <p:bldP spid="49" grpId="0" animBg="1"/>
      <p:bldP spid="50" grpId="0"/>
      <p:bldP spid="51" grpId="0" animBg="1"/>
      <p:bldP spid="54" grpId="0"/>
      <p:bldP spid="55" grpId="0"/>
      <p:bldP spid="5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5"/>
          <p:cNvGrpSpPr>
            <a:grpSpLocks/>
          </p:cNvGrpSpPr>
          <p:nvPr/>
        </p:nvGrpSpPr>
        <p:grpSpPr bwMode="auto">
          <a:xfrm>
            <a:off x="4724400" y="1819275"/>
            <a:ext cx="3960813" cy="3286125"/>
            <a:chOff x="2976" y="1146"/>
            <a:chExt cx="2495" cy="2070"/>
          </a:xfrm>
        </p:grpSpPr>
        <p:sp>
          <p:nvSpPr>
            <p:cNvPr id="16415" name="Line 16"/>
            <p:cNvSpPr>
              <a:spLocks noChangeShapeType="1"/>
            </p:cNvSpPr>
            <p:nvPr/>
          </p:nvSpPr>
          <p:spPr bwMode="auto">
            <a:xfrm flipV="1">
              <a:off x="2976" y="2424"/>
              <a:ext cx="1182" cy="587"/>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16" name="Text Box 17"/>
            <p:cNvSpPr txBox="1">
              <a:spLocks noChangeArrowheads="1"/>
            </p:cNvSpPr>
            <p:nvPr/>
          </p:nvSpPr>
          <p:spPr bwMode="auto">
            <a:xfrm>
              <a:off x="3024" y="2928"/>
              <a:ext cx="34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latin typeface="Times New Roman" pitchFamily="18" charset="0"/>
                  <a:cs typeface="Arial" charset="0"/>
                </a:rPr>
                <a:t>z’</a:t>
              </a:r>
              <a:endParaRPr lang="vi-VN" sz="2400" b="1">
                <a:latin typeface="Times New Roman" pitchFamily="18" charset="0"/>
                <a:cs typeface="Arial" charset="0"/>
              </a:endParaRPr>
            </a:p>
          </p:txBody>
        </p:sp>
        <p:sp>
          <p:nvSpPr>
            <p:cNvPr id="16417" name="Line 20"/>
            <p:cNvSpPr>
              <a:spLocks noChangeShapeType="1"/>
            </p:cNvSpPr>
            <p:nvPr/>
          </p:nvSpPr>
          <p:spPr bwMode="auto">
            <a:xfrm>
              <a:off x="4191" y="2423"/>
              <a:ext cx="1264" cy="3"/>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18" name="Text Box 21"/>
            <p:cNvSpPr txBox="1">
              <a:spLocks noChangeArrowheads="1"/>
            </p:cNvSpPr>
            <p:nvPr/>
          </p:nvSpPr>
          <p:spPr bwMode="auto">
            <a:xfrm>
              <a:off x="5256" y="2392"/>
              <a:ext cx="21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latin typeface="Times New Roman" pitchFamily="18" charset="0"/>
                  <a:cs typeface="Arial" charset="0"/>
                </a:rPr>
                <a:t>x</a:t>
              </a:r>
              <a:endParaRPr lang="vi-VN" sz="2400" b="1">
                <a:latin typeface="Times New Roman" pitchFamily="18" charset="0"/>
                <a:cs typeface="Arial" charset="0"/>
              </a:endParaRPr>
            </a:p>
          </p:txBody>
        </p:sp>
        <p:sp>
          <p:nvSpPr>
            <p:cNvPr id="16419" name="Line 22"/>
            <p:cNvSpPr>
              <a:spLocks noChangeShapeType="1"/>
            </p:cNvSpPr>
            <p:nvPr/>
          </p:nvSpPr>
          <p:spPr bwMode="auto">
            <a:xfrm flipV="1">
              <a:off x="4176" y="1344"/>
              <a:ext cx="720" cy="106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20" name="Text Box 23"/>
            <p:cNvSpPr txBox="1">
              <a:spLocks noChangeArrowheads="1"/>
            </p:cNvSpPr>
            <p:nvPr/>
          </p:nvSpPr>
          <p:spPr bwMode="auto">
            <a:xfrm>
              <a:off x="4751" y="1146"/>
              <a:ext cx="2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latin typeface="Times New Roman" pitchFamily="18" charset="0"/>
                  <a:cs typeface="Arial" charset="0"/>
                </a:rPr>
                <a:t>y</a:t>
              </a:r>
              <a:endParaRPr lang="vi-VN" sz="2400" b="1">
                <a:latin typeface="Times New Roman" pitchFamily="18" charset="0"/>
                <a:cs typeface="Arial" charset="0"/>
              </a:endParaRPr>
            </a:p>
          </p:txBody>
        </p:sp>
        <p:sp>
          <p:nvSpPr>
            <p:cNvPr id="16421" name="Line 24"/>
            <p:cNvSpPr>
              <a:spLocks noChangeShapeType="1"/>
            </p:cNvSpPr>
            <p:nvPr/>
          </p:nvSpPr>
          <p:spPr bwMode="auto">
            <a:xfrm flipV="1">
              <a:off x="4161" y="1763"/>
              <a:ext cx="1263" cy="646"/>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22" name="Text Box 25"/>
            <p:cNvSpPr txBox="1">
              <a:spLocks noChangeArrowheads="1"/>
            </p:cNvSpPr>
            <p:nvPr/>
          </p:nvSpPr>
          <p:spPr bwMode="auto">
            <a:xfrm>
              <a:off x="5232" y="1536"/>
              <a:ext cx="21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latin typeface="Times New Roman" pitchFamily="18" charset="0"/>
                  <a:cs typeface="Arial" charset="0"/>
                </a:rPr>
                <a:t>z</a:t>
              </a:r>
              <a:endParaRPr lang="vi-VN" sz="2400" b="1">
                <a:latin typeface="Times New Roman" pitchFamily="18" charset="0"/>
                <a:cs typeface="Arial" charset="0"/>
              </a:endParaRPr>
            </a:p>
          </p:txBody>
        </p:sp>
        <p:sp>
          <p:nvSpPr>
            <p:cNvPr id="16423" name="Arc 28"/>
            <p:cNvSpPr>
              <a:spLocks/>
            </p:cNvSpPr>
            <p:nvPr/>
          </p:nvSpPr>
          <p:spPr bwMode="auto">
            <a:xfrm rot="2919851">
              <a:off x="4269" y="1909"/>
              <a:ext cx="233" cy="615"/>
            </a:xfrm>
            <a:custGeom>
              <a:avLst/>
              <a:gdLst>
                <a:gd name="T0" fmla="*/ 0 w 21335"/>
                <a:gd name="T1" fmla="*/ 0 h 21600"/>
                <a:gd name="T2" fmla="*/ 0 w 21335"/>
                <a:gd name="T3" fmla="*/ 0 h 21600"/>
                <a:gd name="T4" fmla="*/ 0 w 21335"/>
                <a:gd name="T5" fmla="*/ 0 h 21600"/>
                <a:gd name="T6" fmla="*/ 0 60000 65536"/>
                <a:gd name="T7" fmla="*/ 0 60000 65536"/>
                <a:gd name="T8" fmla="*/ 0 60000 65536"/>
                <a:gd name="T9" fmla="*/ 0 w 21335"/>
                <a:gd name="T10" fmla="*/ 0 h 21600"/>
                <a:gd name="T11" fmla="*/ 21335 w 21335"/>
                <a:gd name="T12" fmla="*/ 21600 h 21600"/>
              </a:gdLst>
              <a:ahLst/>
              <a:cxnLst>
                <a:cxn ang="T6">
                  <a:pos x="T0" y="T1"/>
                </a:cxn>
                <a:cxn ang="T7">
                  <a:pos x="T2" y="T3"/>
                </a:cxn>
                <a:cxn ang="T8">
                  <a:pos x="T4" y="T5"/>
                </a:cxn>
              </a:cxnLst>
              <a:rect l="T9" t="T10" r="T11" b="T12"/>
              <a:pathLst>
                <a:path w="21335" h="21600" fill="none" extrusionOk="0">
                  <a:moveTo>
                    <a:pt x="0" y="2586"/>
                  </a:moveTo>
                  <a:cubicBezTo>
                    <a:pt x="3149" y="888"/>
                    <a:pt x="6671" y="-1"/>
                    <a:pt x="10249" y="0"/>
                  </a:cubicBezTo>
                  <a:cubicBezTo>
                    <a:pt x="14153" y="0"/>
                    <a:pt x="17984" y="1058"/>
                    <a:pt x="21335" y="3061"/>
                  </a:cubicBezTo>
                </a:path>
                <a:path w="21335" h="21600" stroke="0" extrusionOk="0">
                  <a:moveTo>
                    <a:pt x="0" y="2586"/>
                  </a:moveTo>
                  <a:cubicBezTo>
                    <a:pt x="3149" y="888"/>
                    <a:pt x="6671" y="-1"/>
                    <a:pt x="10249" y="0"/>
                  </a:cubicBezTo>
                  <a:cubicBezTo>
                    <a:pt x="14153" y="0"/>
                    <a:pt x="17984" y="1058"/>
                    <a:pt x="21335" y="3061"/>
                  </a:cubicBezTo>
                  <a:lnTo>
                    <a:pt x="10249" y="21600"/>
                  </a:lnTo>
                  <a:close/>
                </a:path>
              </a:pathLst>
            </a:custGeom>
            <a:solidFill>
              <a:schemeClr val="bg1"/>
            </a:solidFill>
            <a:ln w="28575">
              <a:solidFill>
                <a:schemeClr val="bg2"/>
              </a:solidFill>
              <a:round/>
              <a:headEnd/>
              <a:tailEnd/>
            </a:ln>
          </p:spPr>
          <p:txBody>
            <a:bodyPr rot="10800000" vert="eaVert" wrap="none" anchor="ctr"/>
            <a:lstStyle/>
            <a:p>
              <a:pPr algn="ctr"/>
              <a:endParaRPr lang="en-US" sz="2000" b="1">
                <a:solidFill>
                  <a:srgbClr val="FF0000"/>
                </a:solidFill>
                <a:latin typeface="VNI-Times" pitchFamily="2" charset="0"/>
                <a:cs typeface="Arial" charset="0"/>
              </a:endParaRPr>
            </a:p>
          </p:txBody>
        </p:sp>
        <p:sp>
          <p:nvSpPr>
            <p:cNvPr id="16424" name="Arc 29"/>
            <p:cNvSpPr>
              <a:spLocks/>
            </p:cNvSpPr>
            <p:nvPr/>
          </p:nvSpPr>
          <p:spPr bwMode="auto">
            <a:xfrm rot="-1009319">
              <a:off x="4185" y="2247"/>
              <a:ext cx="528" cy="212"/>
            </a:xfrm>
            <a:custGeom>
              <a:avLst/>
              <a:gdLst>
                <a:gd name="T0" fmla="*/ 0 w 21600"/>
                <a:gd name="T1" fmla="*/ 0 h 22874"/>
                <a:gd name="T2" fmla="*/ 0 w 21600"/>
                <a:gd name="T3" fmla="*/ 0 h 22874"/>
                <a:gd name="T4" fmla="*/ 0 w 21600"/>
                <a:gd name="T5" fmla="*/ 0 h 22874"/>
                <a:gd name="T6" fmla="*/ 0 60000 65536"/>
                <a:gd name="T7" fmla="*/ 0 60000 65536"/>
                <a:gd name="T8" fmla="*/ 0 60000 65536"/>
                <a:gd name="T9" fmla="*/ 0 w 21600"/>
                <a:gd name="T10" fmla="*/ 0 h 22874"/>
                <a:gd name="T11" fmla="*/ 21600 w 21600"/>
                <a:gd name="T12" fmla="*/ 22874 h 22874"/>
              </a:gdLst>
              <a:ahLst/>
              <a:cxnLst>
                <a:cxn ang="T6">
                  <a:pos x="T0" y="T1"/>
                </a:cxn>
                <a:cxn ang="T7">
                  <a:pos x="T2" y="T3"/>
                </a:cxn>
                <a:cxn ang="T8">
                  <a:pos x="T4" y="T5"/>
                </a:cxn>
              </a:cxnLst>
              <a:rect l="T9" t="T10" r="T11" b="T12"/>
              <a:pathLst>
                <a:path w="21600" h="22874" fill="none" extrusionOk="0">
                  <a:moveTo>
                    <a:pt x="19814" y="0"/>
                  </a:moveTo>
                  <a:cubicBezTo>
                    <a:pt x="20992" y="2713"/>
                    <a:pt x="21600" y="5640"/>
                    <a:pt x="21600" y="8599"/>
                  </a:cubicBezTo>
                  <a:cubicBezTo>
                    <a:pt x="21600" y="13854"/>
                    <a:pt x="19683" y="18929"/>
                    <a:pt x="16210" y="22873"/>
                  </a:cubicBezTo>
                </a:path>
                <a:path w="21600" h="22874" stroke="0" extrusionOk="0">
                  <a:moveTo>
                    <a:pt x="19814" y="0"/>
                  </a:moveTo>
                  <a:cubicBezTo>
                    <a:pt x="20992" y="2713"/>
                    <a:pt x="21600" y="5640"/>
                    <a:pt x="21600" y="8599"/>
                  </a:cubicBezTo>
                  <a:cubicBezTo>
                    <a:pt x="21600" y="13854"/>
                    <a:pt x="19683" y="18929"/>
                    <a:pt x="16210" y="22873"/>
                  </a:cubicBezTo>
                  <a:lnTo>
                    <a:pt x="0" y="8599"/>
                  </a:lnTo>
                  <a:close/>
                </a:path>
              </a:pathLst>
            </a:custGeom>
            <a:solidFill>
              <a:schemeClr val="bg1"/>
            </a:solidFill>
            <a:ln w="28575">
              <a:solidFill>
                <a:schemeClr val="bg2"/>
              </a:solidFill>
              <a:round/>
              <a:headEnd/>
              <a:tailEnd/>
            </a:ln>
          </p:spPr>
          <p:txBody>
            <a:bodyPr wrap="none" anchor="ctr"/>
            <a:lstStyle/>
            <a:p>
              <a:pPr algn="ctr"/>
              <a:endParaRPr lang="en-US">
                <a:latin typeface="Times New Roman" pitchFamily="18" charset="0"/>
                <a:cs typeface="Arial" charset="0"/>
              </a:endParaRPr>
            </a:p>
          </p:txBody>
        </p:sp>
      </p:grpSp>
      <p:sp>
        <p:nvSpPr>
          <p:cNvPr id="23582" name="Oval 30"/>
          <p:cNvSpPr>
            <a:spLocks noChangeArrowheads="1"/>
          </p:cNvSpPr>
          <p:nvPr/>
        </p:nvSpPr>
        <p:spPr bwMode="auto">
          <a:xfrm flipH="1">
            <a:off x="6572250" y="3806825"/>
            <a:ext cx="76200" cy="76200"/>
          </a:xfrm>
          <a:prstGeom prst="ellipse">
            <a:avLst/>
          </a:prstGeom>
          <a:solidFill>
            <a:srgbClr val="000000"/>
          </a:solidFill>
          <a:ln w="9525">
            <a:solidFill>
              <a:srgbClr val="000000"/>
            </a:solidFill>
            <a:round/>
            <a:headEnd/>
            <a:tailEnd/>
          </a:ln>
        </p:spPr>
        <p:txBody>
          <a:bodyPr wrap="none" anchor="ctr"/>
          <a:lstStyle/>
          <a:p>
            <a:pPr algn="ctr"/>
            <a:endParaRPr lang="en-US" sz="3200" b="1">
              <a:latin typeface="VNI-Times" pitchFamily="2" charset="0"/>
              <a:cs typeface="Arial" charset="0"/>
            </a:endParaRPr>
          </a:p>
        </p:txBody>
      </p:sp>
      <p:grpSp>
        <p:nvGrpSpPr>
          <p:cNvPr id="3" name="Group 31"/>
          <p:cNvGrpSpPr>
            <a:grpSpLocks/>
          </p:cNvGrpSpPr>
          <p:nvPr/>
        </p:nvGrpSpPr>
        <p:grpSpPr bwMode="auto">
          <a:xfrm>
            <a:off x="304800" y="2189163"/>
            <a:ext cx="3514725" cy="2919412"/>
            <a:chOff x="3114" y="1689"/>
            <a:chExt cx="2214" cy="1830"/>
          </a:xfrm>
        </p:grpSpPr>
        <p:sp>
          <p:nvSpPr>
            <p:cNvPr id="16404" name="Line 32"/>
            <p:cNvSpPr>
              <a:spLocks noChangeShapeType="1"/>
            </p:cNvSpPr>
            <p:nvPr/>
          </p:nvSpPr>
          <p:spPr bwMode="auto">
            <a:xfrm>
              <a:off x="3210" y="2613"/>
              <a:ext cx="1071"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05" name="Text Box 33"/>
            <p:cNvSpPr txBox="1">
              <a:spLocks noChangeArrowheads="1"/>
            </p:cNvSpPr>
            <p:nvPr/>
          </p:nvSpPr>
          <p:spPr bwMode="auto">
            <a:xfrm>
              <a:off x="4083" y="2646"/>
              <a:ext cx="19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latin typeface="Times New Roman" pitchFamily="18" charset="0"/>
                  <a:cs typeface="Arial" charset="0"/>
                </a:rPr>
                <a:t>O</a:t>
              </a:r>
              <a:endParaRPr lang="vi-VN" sz="2400" b="1">
                <a:latin typeface="Times New Roman" pitchFamily="18" charset="0"/>
                <a:cs typeface="Arial" charset="0"/>
              </a:endParaRPr>
            </a:p>
          </p:txBody>
        </p:sp>
        <p:sp>
          <p:nvSpPr>
            <p:cNvPr id="16406" name="Text Box 34"/>
            <p:cNvSpPr txBox="1">
              <a:spLocks noChangeArrowheads="1"/>
            </p:cNvSpPr>
            <p:nvPr/>
          </p:nvSpPr>
          <p:spPr bwMode="auto">
            <a:xfrm>
              <a:off x="3114" y="2601"/>
              <a:ext cx="198"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latin typeface="Times New Roman" pitchFamily="18" charset="0"/>
                  <a:cs typeface="Arial" charset="0"/>
                </a:rPr>
                <a:t>m</a:t>
              </a:r>
              <a:endParaRPr lang="vi-VN" sz="2400" b="1">
                <a:latin typeface="Times New Roman" pitchFamily="18" charset="0"/>
                <a:cs typeface="Arial" charset="0"/>
              </a:endParaRPr>
            </a:p>
          </p:txBody>
        </p:sp>
        <p:sp>
          <p:nvSpPr>
            <p:cNvPr id="16407" name="Line 35"/>
            <p:cNvSpPr>
              <a:spLocks noChangeShapeType="1"/>
            </p:cNvSpPr>
            <p:nvPr/>
          </p:nvSpPr>
          <p:spPr bwMode="auto">
            <a:xfrm>
              <a:off x="4320" y="2613"/>
              <a:ext cx="975"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08" name="Text Box 36"/>
            <p:cNvSpPr txBox="1">
              <a:spLocks noChangeArrowheads="1"/>
            </p:cNvSpPr>
            <p:nvPr/>
          </p:nvSpPr>
          <p:spPr bwMode="auto">
            <a:xfrm>
              <a:off x="5130" y="2601"/>
              <a:ext cx="198"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latin typeface="Times New Roman" pitchFamily="18" charset="0"/>
                  <a:cs typeface="Arial" charset="0"/>
                </a:rPr>
                <a:t>n</a:t>
              </a:r>
              <a:endParaRPr lang="vi-VN" sz="2400" b="1">
                <a:latin typeface="Times New Roman" pitchFamily="18" charset="0"/>
                <a:cs typeface="Arial" charset="0"/>
              </a:endParaRPr>
            </a:p>
          </p:txBody>
        </p:sp>
        <p:sp>
          <p:nvSpPr>
            <p:cNvPr id="16409" name="Line 37"/>
            <p:cNvSpPr>
              <a:spLocks noChangeShapeType="1"/>
            </p:cNvSpPr>
            <p:nvPr/>
          </p:nvSpPr>
          <p:spPr bwMode="auto">
            <a:xfrm flipH="1" flipV="1">
              <a:off x="4308" y="1707"/>
              <a:ext cx="0" cy="891"/>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10" name="Line 38"/>
            <p:cNvSpPr>
              <a:spLocks noChangeShapeType="1"/>
            </p:cNvSpPr>
            <p:nvPr/>
          </p:nvSpPr>
          <p:spPr bwMode="auto">
            <a:xfrm flipH="1" flipV="1">
              <a:off x="4308" y="2628"/>
              <a:ext cx="0" cy="891"/>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11" name="Text Box 39"/>
            <p:cNvSpPr txBox="1">
              <a:spLocks noChangeArrowheads="1"/>
            </p:cNvSpPr>
            <p:nvPr/>
          </p:nvSpPr>
          <p:spPr bwMode="auto">
            <a:xfrm>
              <a:off x="4314" y="1689"/>
              <a:ext cx="19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latin typeface="Times New Roman" pitchFamily="18" charset="0"/>
                  <a:cs typeface="Arial" charset="0"/>
                </a:rPr>
                <a:t>t</a:t>
              </a:r>
              <a:endParaRPr lang="vi-VN" sz="2400" b="1">
                <a:latin typeface="Times New Roman" pitchFamily="18" charset="0"/>
                <a:cs typeface="Arial" charset="0"/>
              </a:endParaRPr>
            </a:p>
          </p:txBody>
        </p:sp>
        <p:sp>
          <p:nvSpPr>
            <p:cNvPr id="16412" name="Text Box 40"/>
            <p:cNvSpPr txBox="1">
              <a:spLocks noChangeArrowheads="1"/>
            </p:cNvSpPr>
            <p:nvPr/>
          </p:nvSpPr>
          <p:spPr bwMode="auto">
            <a:xfrm>
              <a:off x="4314" y="3187"/>
              <a:ext cx="336"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latin typeface="Times New Roman" pitchFamily="18" charset="0"/>
                  <a:cs typeface="Arial" charset="0"/>
                </a:rPr>
                <a:t>t’</a:t>
              </a:r>
              <a:endParaRPr lang="vi-VN" sz="2400" b="1">
                <a:latin typeface="Times New Roman" pitchFamily="18" charset="0"/>
                <a:cs typeface="Arial" charset="0"/>
              </a:endParaRPr>
            </a:p>
          </p:txBody>
        </p:sp>
        <p:sp>
          <p:nvSpPr>
            <p:cNvPr id="16413" name="Oval 41"/>
            <p:cNvSpPr>
              <a:spLocks noChangeArrowheads="1"/>
            </p:cNvSpPr>
            <p:nvPr/>
          </p:nvSpPr>
          <p:spPr bwMode="auto">
            <a:xfrm flipH="1">
              <a:off x="4284" y="2586"/>
              <a:ext cx="48" cy="48"/>
            </a:xfrm>
            <a:prstGeom prst="ellipse">
              <a:avLst/>
            </a:prstGeom>
            <a:solidFill>
              <a:srgbClr val="000000"/>
            </a:solidFill>
            <a:ln w="9525">
              <a:solidFill>
                <a:srgbClr val="000000"/>
              </a:solidFill>
              <a:round/>
              <a:headEnd/>
              <a:tailEnd/>
            </a:ln>
          </p:spPr>
          <p:txBody>
            <a:bodyPr wrap="none" anchor="ctr"/>
            <a:lstStyle/>
            <a:p>
              <a:pPr algn="ctr"/>
              <a:endParaRPr lang="en-US" sz="3200" b="1">
                <a:latin typeface="VNI-Times" pitchFamily="2" charset="0"/>
                <a:cs typeface="Arial" charset="0"/>
              </a:endParaRPr>
            </a:p>
          </p:txBody>
        </p:sp>
        <p:sp>
          <p:nvSpPr>
            <p:cNvPr id="16414" name="Rectangle 42"/>
            <p:cNvSpPr>
              <a:spLocks noChangeArrowheads="1"/>
            </p:cNvSpPr>
            <p:nvPr/>
          </p:nvSpPr>
          <p:spPr bwMode="auto">
            <a:xfrm>
              <a:off x="4314" y="2418"/>
              <a:ext cx="177" cy="183"/>
            </a:xfrm>
            <a:prstGeom prst="rect">
              <a:avLst/>
            </a:prstGeom>
            <a:solidFill>
              <a:schemeClr val="bg1"/>
            </a:solidFill>
            <a:ln w="19050">
              <a:solidFill>
                <a:schemeClr val="tx1"/>
              </a:solidFill>
              <a:miter lim="800000"/>
              <a:headEnd/>
              <a:tailEnd/>
            </a:ln>
          </p:spPr>
          <p:txBody>
            <a:bodyPr wrap="none" anchor="ctr"/>
            <a:lstStyle/>
            <a:p>
              <a:pPr algn="ctr"/>
              <a:endParaRPr lang="en-US">
                <a:latin typeface="Times New Roman" pitchFamily="18" charset="0"/>
                <a:cs typeface="Arial" charset="0"/>
              </a:endParaRPr>
            </a:p>
          </p:txBody>
        </p:sp>
      </p:grpSp>
      <p:sp>
        <p:nvSpPr>
          <p:cNvPr id="23595" name="Text Box 43"/>
          <p:cNvSpPr txBox="1">
            <a:spLocks noChangeArrowheads="1"/>
          </p:cNvSpPr>
          <p:nvPr/>
        </p:nvSpPr>
        <p:spPr bwMode="auto">
          <a:xfrm>
            <a:off x="457200" y="290513"/>
            <a:ext cx="2286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a:latin typeface=".VnTime" pitchFamily="34" charset="0"/>
              </a:rPr>
              <a:t>  </a:t>
            </a:r>
            <a:r>
              <a:rPr lang="en-US" sz="2800" b="1" smtClean="0">
                <a:solidFill>
                  <a:srgbClr val="0000FF"/>
                </a:solidFill>
                <a:latin typeface=".VnTime" pitchFamily="34" charset="0"/>
              </a:rPr>
              <a:t>3. Chú ý</a:t>
            </a:r>
            <a:endParaRPr lang="en-US" sz="2800" b="1"/>
          </a:p>
        </p:txBody>
      </p:sp>
      <p:grpSp>
        <p:nvGrpSpPr>
          <p:cNvPr id="16391" name="Group 27"/>
          <p:cNvGrpSpPr>
            <a:grpSpLocks/>
          </p:cNvGrpSpPr>
          <p:nvPr/>
        </p:nvGrpSpPr>
        <p:grpSpPr bwMode="auto">
          <a:xfrm>
            <a:off x="-241300" y="-57150"/>
            <a:ext cx="9423400" cy="6988175"/>
            <a:chOff x="-241300" y="-57150"/>
            <a:chExt cx="9423400" cy="6988175"/>
          </a:xfrm>
        </p:grpSpPr>
        <p:sp>
          <p:nvSpPr>
            <p:cNvPr id="16395" name="AutoShape 3"/>
            <p:cNvSpPr>
              <a:spLocks noChangeArrowheads="1"/>
            </p:cNvSpPr>
            <p:nvPr/>
          </p:nvSpPr>
          <p:spPr bwMode="auto">
            <a:xfrm>
              <a:off x="57150" y="0"/>
              <a:ext cx="9026525" cy="6858000"/>
            </a:xfrm>
            <a:prstGeom prst="roundRect">
              <a:avLst>
                <a:gd name="adj" fmla="val 16667"/>
              </a:avLst>
            </a:prstGeom>
            <a:noFill/>
            <a:ln w="76200" cmpd="tri">
              <a:solidFill>
                <a:srgbClr val="FF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pic>
          <p:nvPicPr>
            <p:cNvPr id="16396" name="Picture 4" descr="blumen-pflanzen129"/>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9375" y="6188075"/>
              <a:ext cx="649288"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7" name="Picture 5" descr="blumen-pflanzen129"/>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7150" y="-57150"/>
              <a:ext cx="6651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8" name="Picture 6" descr="40"/>
            <p:cNvPicPr>
              <a:picLocks noChangeAspect="1" noChangeArrowheads="1"/>
            </p:cNvPicPr>
            <p:nvPr/>
          </p:nvPicPr>
          <p:blipFill>
            <a:blip r:embed="rId5">
              <a:extLst>
                <a:ext uri="{28A0092B-C50C-407E-A947-70E740481C1C}">
                  <a14:useLocalDpi xmlns:a14="http://schemas.microsoft.com/office/drawing/2010/main" val="0"/>
                </a:ext>
              </a:extLst>
            </a:blip>
            <a:srcRect l="55357" t="-39131"/>
            <a:stretch>
              <a:fillRect/>
            </a:stretch>
          </p:blipFill>
          <p:spPr bwMode="auto">
            <a:xfrm>
              <a:off x="139700" y="-25400"/>
              <a:ext cx="1905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9" name="Picture 7" descr="40"/>
            <p:cNvPicPr>
              <a:picLocks noChangeAspect="1" noChangeArrowheads="1"/>
            </p:cNvPicPr>
            <p:nvPr/>
          </p:nvPicPr>
          <p:blipFill>
            <a:blip r:embed="rId6">
              <a:extLst>
                <a:ext uri="{28A0092B-C50C-407E-A947-70E740481C1C}">
                  <a14:useLocalDpi xmlns:a14="http://schemas.microsoft.com/office/drawing/2010/main" val="0"/>
                </a:ext>
              </a:extLst>
            </a:blip>
            <a:srcRect l="-143478" t="53571"/>
            <a:stretch>
              <a:fillRect/>
            </a:stretch>
          </p:blipFill>
          <p:spPr bwMode="auto">
            <a:xfrm>
              <a:off x="-241300" y="127000"/>
              <a:ext cx="533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00" name="Picture 8" descr="40"/>
            <p:cNvPicPr>
              <a:picLocks noChangeAspect="1" noChangeArrowheads="1"/>
            </p:cNvPicPr>
            <p:nvPr/>
          </p:nvPicPr>
          <p:blipFill>
            <a:blip r:embed="rId7">
              <a:extLst>
                <a:ext uri="{28A0092B-C50C-407E-A947-70E740481C1C}">
                  <a14:useLocalDpi xmlns:a14="http://schemas.microsoft.com/office/drawing/2010/main" val="0"/>
                </a:ext>
              </a:extLst>
            </a:blip>
            <a:srcRect r="55357" b="-39131"/>
            <a:stretch>
              <a:fillRect/>
            </a:stretch>
          </p:blipFill>
          <p:spPr bwMode="auto">
            <a:xfrm>
              <a:off x="7086600" y="76200"/>
              <a:ext cx="1905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01" name="Picture 9" descr="40"/>
            <p:cNvPicPr>
              <a:picLocks noChangeAspect="1" noChangeArrowheads="1"/>
            </p:cNvPicPr>
            <p:nvPr/>
          </p:nvPicPr>
          <p:blipFill>
            <a:blip r:embed="rId6">
              <a:extLst>
                <a:ext uri="{28A0092B-C50C-407E-A947-70E740481C1C}">
                  <a14:useLocalDpi xmlns:a14="http://schemas.microsoft.com/office/drawing/2010/main" val="0"/>
                </a:ext>
              </a:extLst>
            </a:blip>
            <a:srcRect l="-143478" t="53571"/>
            <a:stretch>
              <a:fillRect/>
            </a:stretch>
          </p:blipFill>
          <p:spPr bwMode="auto">
            <a:xfrm>
              <a:off x="8610600" y="0"/>
              <a:ext cx="533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02" name="Picture 11" descr="blumen-pflanzen129"/>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477250" y="-38100"/>
              <a:ext cx="6651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03" name="Picture 12" descr="blumen-pflanzen129"/>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8516938" y="6191250"/>
              <a:ext cx="665162"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8" name="TextBox 37"/>
          <p:cNvSpPr txBox="1">
            <a:spLocks noChangeArrowheads="1"/>
          </p:cNvSpPr>
          <p:nvPr/>
        </p:nvSpPr>
        <p:spPr bwMode="auto">
          <a:xfrm>
            <a:off x="973138" y="838200"/>
            <a:ext cx="75438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smtClean="0">
                <a:latin typeface=".VnTime" pitchFamily="34" charset="0"/>
              </a:rPr>
              <a:t>Đường thẳng chứa tia phân giác của một góc là </a:t>
            </a:r>
            <a:r>
              <a:rPr lang="en-US" sz="2800" b="1" smtClean="0">
                <a:solidFill>
                  <a:srgbClr val="FF0000"/>
                </a:solidFill>
                <a:latin typeface=".VnTime" pitchFamily="34" charset="0"/>
              </a:rPr>
              <a:t>đường phân giác </a:t>
            </a:r>
            <a:r>
              <a:rPr lang="en-US" sz="2800" b="1" smtClean="0">
                <a:latin typeface=".VnTime" pitchFamily="34" charset="0"/>
              </a:rPr>
              <a:t>của góc đó.</a:t>
            </a:r>
            <a:endParaRPr lang="en-US" sz="2800"/>
          </a:p>
        </p:txBody>
      </p:sp>
      <p:sp>
        <p:nvSpPr>
          <p:cNvPr id="39" name="TextBox 38"/>
          <p:cNvSpPr txBox="1">
            <a:spLocks noChangeArrowheads="1"/>
          </p:cNvSpPr>
          <p:nvPr/>
        </p:nvSpPr>
        <p:spPr bwMode="auto">
          <a:xfrm>
            <a:off x="460375" y="5334000"/>
            <a:ext cx="3276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solidFill>
                  <a:srgbClr val="FF0000"/>
                </a:solidFill>
                <a:latin typeface="Times New Roman" pitchFamily="18" charset="0"/>
                <a:cs typeface="Times New Roman" pitchFamily="18" charset="0"/>
              </a:rPr>
              <a:t>Đường thẳng tt’ là đường phân giác của góc mOn</a:t>
            </a:r>
          </a:p>
        </p:txBody>
      </p:sp>
      <p:sp>
        <p:nvSpPr>
          <p:cNvPr id="40" name="TextBox 39"/>
          <p:cNvSpPr txBox="1">
            <a:spLocks noChangeArrowheads="1"/>
          </p:cNvSpPr>
          <p:nvPr/>
        </p:nvSpPr>
        <p:spPr bwMode="auto">
          <a:xfrm>
            <a:off x="5103813" y="5353050"/>
            <a:ext cx="36576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solidFill>
                  <a:srgbClr val="FF0000"/>
                </a:solidFill>
                <a:latin typeface="Times New Roman" pitchFamily="18" charset="0"/>
                <a:cs typeface="Times New Roman" pitchFamily="18" charset="0"/>
              </a:rPr>
              <a:t>Đường thẳng zz’ là đường phân giác của góc xOy</a:t>
            </a:r>
          </a:p>
        </p:txBody>
      </p:sp>
      <p:sp>
        <p:nvSpPr>
          <p:cNvPr id="5" name="Rectangle 4"/>
          <p:cNvSpPr/>
          <p:nvPr/>
        </p:nvSpPr>
        <p:spPr>
          <a:xfrm>
            <a:off x="4327034" y="3620153"/>
            <a:ext cx="2245215" cy="14341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71" name="Text Box 19"/>
          <p:cNvSpPr txBox="1">
            <a:spLocks noChangeArrowheads="1"/>
          </p:cNvSpPr>
          <p:nvPr/>
        </p:nvSpPr>
        <p:spPr bwMode="auto">
          <a:xfrm>
            <a:off x="6400800" y="3810000"/>
            <a:ext cx="342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b="1">
                <a:latin typeface="Times New Roman" pitchFamily="18" charset="0"/>
                <a:cs typeface="Arial" charset="0"/>
              </a:rPr>
              <a:t>O</a:t>
            </a:r>
            <a:endParaRPr lang="vi-VN" sz="2400" b="1">
              <a:latin typeface="Times New Roman" pitchFamily="18" charset="0"/>
              <a:cs typeface="Arial" charset="0"/>
            </a:endParaRPr>
          </a:p>
        </p:txBody>
      </p:sp>
    </p:spTree>
    <p:extLst>
      <p:ext uri="{BB962C8B-B14F-4D97-AF65-F5344CB8AC3E}">
        <p14:creationId xmlns:p14="http://schemas.microsoft.com/office/powerpoint/2010/main" val="12769388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3595"/>
                                        </p:tgtEl>
                                        <p:attrNameLst>
                                          <p:attrName>style.visibility</p:attrName>
                                        </p:attrNameLst>
                                      </p:cBhvr>
                                      <p:to>
                                        <p:strVal val="visible"/>
                                      </p:to>
                                    </p:set>
                                    <p:anim calcmode="discrete" valueType="clr">
                                      <p:cBhvr override="childStyle">
                                        <p:cTn id="7" dur="80"/>
                                        <p:tgtEl>
                                          <p:spTgt spid="2359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3595"/>
                                        </p:tgtEl>
                                        <p:attrNameLst>
                                          <p:attrName>fillcolor</p:attrName>
                                        </p:attrNameLst>
                                      </p:cBhvr>
                                      <p:tavLst>
                                        <p:tav tm="0">
                                          <p:val>
                                            <p:clrVal>
                                              <a:schemeClr val="accent2"/>
                                            </p:clrVal>
                                          </p:val>
                                        </p:tav>
                                        <p:tav tm="50000">
                                          <p:val>
                                            <p:clrVal>
                                              <a:schemeClr val="hlink"/>
                                            </p:clrVal>
                                          </p:val>
                                        </p:tav>
                                      </p:tavLst>
                                    </p:anim>
                                    <p:set>
                                      <p:cBhvr>
                                        <p:cTn id="9" dur="80"/>
                                        <p:tgtEl>
                                          <p:spTgt spid="23595"/>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38"/>
                                        </p:tgtEl>
                                        <p:attrNameLst>
                                          <p:attrName>style.visibility</p:attrName>
                                        </p:attrNameLst>
                                      </p:cBhvr>
                                      <p:to>
                                        <p:strVal val="visible"/>
                                      </p:to>
                                    </p:set>
                                    <p:anim calcmode="discrete" valueType="clr">
                                      <p:cBhvr override="childStyle">
                                        <p:cTn id="14" dur="80"/>
                                        <p:tgtEl>
                                          <p:spTgt spid="38"/>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38"/>
                                        </p:tgtEl>
                                        <p:attrNameLst>
                                          <p:attrName>fillcolor</p:attrName>
                                        </p:attrNameLst>
                                      </p:cBhvr>
                                      <p:tavLst>
                                        <p:tav tm="0">
                                          <p:val>
                                            <p:clrVal>
                                              <a:schemeClr val="accent2"/>
                                            </p:clrVal>
                                          </p:val>
                                        </p:tav>
                                        <p:tav tm="50000">
                                          <p:val>
                                            <p:clrVal>
                                              <a:schemeClr val="hlink"/>
                                            </p:clrVal>
                                          </p:val>
                                        </p:tav>
                                      </p:tavLst>
                                    </p:anim>
                                    <p:set>
                                      <p:cBhvr>
                                        <p:cTn id="16" dur="80"/>
                                        <p:tgtEl>
                                          <p:spTgt spid="38"/>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4" presetClass="entr" presetSubtype="16"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box(in)">
                                      <p:cBhvr>
                                        <p:cTn id="21" dur="500"/>
                                        <p:tgtEl>
                                          <p:spTgt spid="2"/>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23582"/>
                                        </p:tgtEl>
                                        <p:attrNameLst>
                                          <p:attrName>style.visibility</p:attrName>
                                        </p:attrNameLst>
                                      </p:cBhvr>
                                      <p:to>
                                        <p:strVal val="visible"/>
                                      </p:to>
                                    </p:set>
                                    <p:animEffect transition="in" filter="box(in)">
                                      <p:cBhvr>
                                        <p:cTn id="24" dur="500"/>
                                        <p:tgtEl>
                                          <p:spTgt spid="23582"/>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23571"/>
                                        </p:tgtEl>
                                        <p:attrNameLst>
                                          <p:attrName>style.visibility</p:attrName>
                                        </p:attrNameLst>
                                      </p:cBhvr>
                                      <p:to>
                                        <p:strVal val="visible"/>
                                      </p:to>
                                    </p:set>
                                    <p:animEffect transition="in" filter="box(in)">
                                      <p:cBhvr>
                                        <p:cTn id="27" dur="500"/>
                                        <p:tgtEl>
                                          <p:spTgt spid="2357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xit" presetSubtype="2" fill="hold" grpId="0" nodeType="clickEffect">
                                  <p:stCondLst>
                                    <p:cond delay="0"/>
                                  </p:stCondLst>
                                  <p:childTnLst>
                                    <p:animEffect transition="out" filter="wipe(right)">
                                      <p:cBhvr>
                                        <p:cTn id="31" dur="500"/>
                                        <p:tgtEl>
                                          <p:spTgt spid="5"/>
                                        </p:tgtEl>
                                      </p:cBhvr>
                                    </p:animEffect>
                                    <p:set>
                                      <p:cBhvr>
                                        <p:cTn id="32" dur="1" fill="hold">
                                          <p:stCondLst>
                                            <p:cond delay="499"/>
                                          </p:stCondLst>
                                        </p:cTn>
                                        <p:tgtEl>
                                          <p:spTgt spid="5"/>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grpId="0" nodeType="clickEffect">
                                  <p:stCondLst>
                                    <p:cond delay="0"/>
                                  </p:stCondLst>
                                  <p:childTnLst>
                                    <p:set>
                                      <p:cBhvr>
                                        <p:cTn id="36" dur="1" fill="hold">
                                          <p:stCondLst>
                                            <p:cond delay="0"/>
                                          </p:stCondLst>
                                        </p:cTn>
                                        <p:tgtEl>
                                          <p:spTgt spid="40"/>
                                        </p:tgtEl>
                                        <p:attrNameLst>
                                          <p:attrName>style.visibility</p:attrName>
                                        </p:attrNameLst>
                                      </p:cBhvr>
                                      <p:to>
                                        <p:strVal val="visible"/>
                                      </p:to>
                                    </p:set>
                                    <p:animEffect transition="in" filter="strips(downRight)">
                                      <p:cBhvr>
                                        <p:cTn id="37" dur="500"/>
                                        <p:tgtEl>
                                          <p:spTgt spid="40"/>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box(in)">
                                      <p:cBhvr>
                                        <p:cTn id="42" dur="500"/>
                                        <p:tgtEl>
                                          <p:spTgt spid="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8" presetClass="entr" presetSubtype="6" fill="hold" grpId="0" nodeType="clickEffect">
                                  <p:stCondLst>
                                    <p:cond delay="0"/>
                                  </p:stCondLst>
                                  <p:childTnLst>
                                    <p:set>
                                      <p:cBhvr>
                                        <p:cTn id="46" dur="1" fill="hold">
                                          <p:stCondLst>
                                            <p:cond delay="0"/>
                                          </p:stCondLst>
                                        </p:cTn>
                                        <p:tgtEl>
                                          <p:spTgt spid="39"/>
                                        </p:tgtEl>
                                        <p:attrNameLst>
                                          <p:attrName>style.visibility</p:attrName>
                                        </p:attrNameLst>
                                      </p:cBhvr>
                                      <p:to>
                                        <p:strVal val="visible"/>
                                      </p:to>
                                    </p:set>
                                    <p:animEffect transition="in" filter="strips(downRight)">
                                      <p:cBhvr>
                                        <p:cTn id="47"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82" grpId="0" animBg="1"/>
      <p:bldP spid="23595" grpId="0"/>
      <p:bldP spid="38" grpId="0"/>
      <p:bldP spid="39" grpId="0"/>
      <p:bldP spid="40" grpId="0"/>
      <p:bldP spid="5" grpId="0" animBg="1"/>
      <p:bldP spid="2357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543</TotalTime>
  <Words>781</Words>
  <Application>Microsoft Office PowerPoint</Application>
  <PresentationFormat>On-screen Show (4:3)</PresentationFormat>
  <Paragraphs>153</Paragraphs>
  <Slides>9</Slides>
  <Notes>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1" baseType="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MTC</cp:lastModifiedBy>
  <cp:revision>31</cp:revision>
  <dcterms:created xsi:type="dcterms:W3CDTF">2018-02-28T01:00:52Z</dcterms:created>
  <dcterms:modified xsi:type="dcterms:W3CDTF">2019-05-16T02:06:18Z</dcterms:modified>
</cp:coreProperties>
</file>