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6352B-7624-4BEF-8CCB-27BE1740C96D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684CD-71C1-4230-914E-505FBEAE8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59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649EED-2AD7-465E-B2DE-6BA350B574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F2E0D99-C398-4C9D-8F0F-CBB0CBF4AC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97D98F-5350-4A0E-A713-45C49C8CD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E633D7-640C-49EC-A048-62BC5F118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C12DB98-C0ED-4AB1-9D42-CF879372C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342C1-7D74-4077-95B9-046962A04CB8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999396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BEC285-05F2-4FA8-81CD-2206E5A41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A957D2C-CBA0-409F-84D5-E921E2C5B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039D7E-6A55-4444-8E4D-C11172146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0100F2-ED3F-421D-ACE2-D04AC4B56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09694E-8BDE-4A5B-8ACA-6B774BF5C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A4D33-33B6-4F41-8445-0FEB81E22C6D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97782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F83FC2E-2F18-4C96-B91F-8251D9E88B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C83D9EF-FB85-414D-B221-C1534F659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6134797-FD79-4E4F-BB04-90DD7AD42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30C162-FF7D-489E-8CD2-607A3477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ACCF175-71CA-4B93-982B-036A42C73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58386C-287C-4459-9FD9-BBC4FD03F3FD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604046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90067B-6299-4E5A-9585-95E8BBF03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9EF9F2-4B15-48B7-AC54-DA6FC50FB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3CE112-24E5-4160-91F4-36AB667F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C8823B-9BD8-42D5-808C-3C6811028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7B76DE-0176-4806-8F91-FD25D8DFC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5D1D50-2FE8-4839-B5CB-172A6A06F517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52684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2850FC-1420-4391-8116-85E3C935C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8CB443F-E1CC-4F80-B362-884A47676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6E1F44-5A6C-4B68-84EF-D71AF442F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5C8929-927D-4CB3-9CF3-580A3CBF7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901141-CD9A-43A1-8526-3A34096E6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40A1E-9ABF-46A7-BD23-12A8ED48BC35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351742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DA93DB-3551-40B2-AF93-01D858FEA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D241A4-87BC-457E-B7F3-BAF95239B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31F992-C787-4BD0-ABCD-6BB1F85C60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8A35A1A-B152-4490-BDD7-1A629F7A3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89675BD-202F-419F-AF14-A05543013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BF4543D-F07F-4DCB-80F7-B239C058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2F48F-478B-42B5-8F2C-5EFC29A3FF9B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341578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525D89-D293-4034-98CA-1CB889D7C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E692ECD-E7B8-49EB-ACDC-83554D61F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36DD756-9272-4518-8CFB-F6FFB0B1A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7FF0865-96EF-4BB2-BEDB-19F5E6E2F7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E5C1D85-DA4F-4FEA-89E2-30EB2D8268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1D87507-557D-40A7-9C3B-5ABDE141C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BE92F6E-59BA-47C5-A0FF-1728812D4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E8B0A7B-D90A-4BD5-9594-64460E995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37B64-6885-4FED-8E92-80E119BCC0CB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5209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1521E4-8D27-428C-A7E5-A0EB45BBA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E8B5EF0-1B0E-45FE-9C40-67DA9D6A1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0CB7D70-3143-471A-8540-F577D8299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18FFF6C-7C87-4272-8B52-19DD6946D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12F0E-30AF-4FE0-A6D6-10B6D10A51ED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54971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03A7743-D313-432B-95EF-5B291E788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0A49F49-13E0-4773-BA88-772293B15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7CCE7AC-3A96-47FF-BD96-789B9AA2B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C7C9B-9816-4F16-B19A-405B2B9B3A3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36117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22BA2E-2CE0-4F95-A66C-3B9D35D5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466B02-0755-415F-8796-1D8EC8F09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C4577EC-54AA-460E-ADBA-6A8541B2B4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D6AC596-9D66-4F6A-B045-9331CDFB5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5BF2589-1B56-48D1-95F9-0E122CE49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C99940C-075E-49CD-8700-048EFCE9B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8A7AAC-40F2-40AF-953B-1D1F9033C76B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31241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62FCE6-45D8-4C6D-B243-4C8AF674B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E098992-7A90-44F9-8352-AE69AC784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7A82B2D-7DB3-47C8-B8BD-50697779E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9906A6-142A-40E1-BA90-2D027FCDC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C52DF98-DFBE-47B6-AAD9-85FCBE2BD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vi-V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899C897-C195-463E-A35B-2EE55CEC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0230C-91E3-4A31-ACCD-AA17A3AC310C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11388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C4BD31FE-D247-42AA-B70C-AF6A67B0F4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8146C2D6-A554-4629-A4DA-272A86382B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Click to edit Master text styles</a:t>
            </a:r>
          </a:p>
          <a:p>
            <a:pPr lvl="1"/>
            <a:r>
              <a:rPr lang="vi-VN" altLang="en-US"/>
              <a:t>Second level</a:t>
            </a:r>
          </a:p>
          <a:p>
            <a:pPr lvl="2"/>
            <a:r>
              <a:rPr lang="vi-VN" altLang="en-US"/>
              <a:t>Third level</a:t>
            </a:r>
          </a:p>
          <a:p>
            <a:pPr lvl="3"/>
            <a:r>
              <a:rPr lang="vi-VN" altLang="en-US"/>
              <a:t>Fourth level</a:t>
            </a:r>
          </a:p>
          <a:p>
            <a:pPr lvl="4"/>
            <a:r>
              <a:rPr lang="vi-VN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3252DB4-8A0F-4E18-9277-E8AA9D49DAF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vi-VN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10D4290B-23F3-42AE-B22F-1626AF7E46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vi-VN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6EF9817D-F50C-44E6-BAE4-E723200744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F2F169-DA81-4816-BCDF-4672B0795E2A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36254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D:\SU%20XAC%20DINH%20DTR\dtr%20qua%202%20diem.gs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file:///D:\SU%20XAC%20DINH%20DTR\dinhnghiadtr.gsp" TargetMode="External"/><Relationship Id="rId4" Type="http://schemas.openxmlformats.org/officeDocument/2006/relationships/hyperlink" Target="file:///D:\SU%20XAC%20DINH%20DTR\dtr%20qua%202%20diem.g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0">
            <a:extLst>
              <a:ext uri="{FF2B5EF4-FFF2-40B4-BE49-F238E27FC236}">
                <a16:creationId xmlns:a16="http://schemas.microsoft.com/office/drawing/2014/main" xmlns="" id="{9066E3A3-750D-4917-95F9-87EC112CB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9316" y="167213"/>
            <a:ext cx="5857118" cy="626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7971" tIns="48987" rIns="97971" bIns="48987">
            <a:spAutoFit/>
          </a:bodyPr>
          <a:lstStyle>
            <a:lvl1pPr defTabSz="51435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-160338" defTabSz="5143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14350" indent="-128588" defTabSz="51435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71525" indent="-128588" defTabSz="514350" eaLnBrk="0" hangingPunct="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28700" indent="-128588" defTabSz="514350" eaLnBrk="0" hangingPunct="0">
              <a:spcBef>
                <a:spcPct val="20000"/>
              </a:spcBef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85900" indent="-128588" defTabSz="514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943100" indent="-128588" defTabSz="514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400300" indent="-128588" defTabSz="514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857500" indent="-128588" defTabSz="514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29"/>
          </a:p>
        </p:txBody>
      </p:sp>
      <p:sp>
        <p:nvSpPr>
          <p:cNvPr id="6147" name="Text Box 44">
            <a:extLst>
              <a:ext uri="{FF2B5EF4-FFF2-40B4-BE49-F238E27FC236}">
                <a16:creationId xmlns:a16="http://schemas.microsoft.com/office/drawing/2014/main" xmlns="" id="{242741AB-87F0-4152-A41F-F3FCA0F8A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0" y="108857"/>
            <a:ext cx="4922762" cy="567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7971" tIns="48987" rIns="97971" bIns="48987">
            <a:spAutoFit/>
          </a:bodyPr>
          <a:lstStyle>
            <a:lvl1pPr defTabSz="51435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-160338" defTabSz="5143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14350" indent="-128588" defTabSz="51435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71525" indent="-128588" defTabSz="514350" eaLnBrk="0" hangingPunct="0">
              <a:spcBef>
                <a:spcPct val="20000"/>
              </a:spcBef>
              <a:buChar char="–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28700" indent="-128588" defTabSz="514350" eaLnBrk="0" hangingPunct="0">
              <a:spcBef>
                <a:spcPct val="20000"/>
              </a:spcBef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85900" indent="-128588" defTabSz="514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1943100" indent="-128588" defTabSz="514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400300" indent="-128588" defTabSz="514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857500" indent="-128588" defTabSz="514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48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en-US" sz="3048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Nhắc lại về đường tròn</a:t>
            </a:r>
          </a:p>
        </p:txBody>
      </p:sp>
      <p:pic>
        <p:nvPicPr>
          <p:cNvPr id="10289" name="Picture 49">
            <a:extLst>
              <a:ext uri="{FF2B5EF4-FFF2-40B4-BE49-F238E27FC236}">
                <a16:creationId xmlns:a16="http://schemas.microsoft.com/office/drawing/2014/main" xmlns="" id="{F324B567-D269-4046-81AB-51C10FB6B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3018" y="544928"/>
            <a:ext cx="2960310" cy="2663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>
            <a:extLst>
              <a:ext uri="{FF2B5EF4-FFF2-40B4-BE49-F238E27FC236}">
                <a16:creationId xmlns:a16="http://schemas.microsoft.com/office/drawing/2014/main" xmlns="" id="{A9870A7F-8881-40AD-87A4-A79368D26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54" y="1034964"/>
            <a:ext cx="78486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&gt; 0 ):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(O;R)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(O)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543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5" name="Group 5">
            <a:extLst>
              <a:ext uri="{FF2B5EF4-FFF2-40B4-BE49-F238E27FC236}">
                <a16:creationId xmlns:a16="http://schemas.microsoft.com/office/drawing/2014/main" xmlns="" id="{3EA2A630-1ED7-4C0B-BAE3-5579AB370C17}"/>
              </a:ext>
            </a:extLst>
          </p:cNvPr>
          <p:cNvGrpSpPr>
            <a:grpSpLocks/>
          </p:cNvGrpSpPr>
          <p:nvPr/>
        </p:nvGrpSpPr>
        <p:grpSpPr bwMode="auto">
          <a:xfrm>
            <a:off x="7737638" y="1249839"/>
            <a:ext cx="1371600" cy="1371600"/>
            <a:chOff x="2880" y="1203"/>
            <a:chExt cx="912" cy="961"/>
          </a:xfrm>
        </p:grpSpPr>
        <p:sp>
          <p:nvSpPr>
            <p:cNvPr id="10246" name="Oval 9">
              <a:extLst>
                <a:ext uri="{FF2B5EF4-FFF2-40B4-BE49-F238E27FC236}">
                  <a16:creationId xmlns:a16="http://schemas.microsoft.com/office/drawing/2014/main" xmlns="" id="{0657BC90-BBA9-456F-B779-BE8BF53CC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203"/>
              <a:ext cx="912" cy="912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247" name="Text Box 10">
              <a:extLst>
                <a:ext uri="{FF2B5EF4-FFF2-40B4-BE49-F238E27FC236}">
                  <a16:creationId xmlns:a16="http://schemas.microsoft.com/office/drawing/2014/main" xmlns="" id="{51341BEC-17C2-4D9B-803E-0F4FAE1F4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6" y="1500"/>
              <a:ext cx="192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000">
                  <a:solidFill>
                    <a:srgbClr val="000000"/>
                  </a:solidFill>
                  <a:latin typeface="Vrinda" panose="020B0502040204020203" pitchFamily="34" charset="0"/>
                  <a:cs typeface="Vrinda" panose="020B0502040204020203" pitchFamily="34" charset="0"/>
                </a:rPr>
                <a:t>·</a:t>
              </a:r>
            </a:p>
          </p:txBody>
        </p:sp>
        <p:sp>
          <p:nvSpPr>
            <p:cNvPr id="10248" name="Text Box 11">
              <a:extLst>
                <a:ext uri="{FF2B5EF4-FFF2-40B4-BE49-F238E27FC236}">
                  <a16:creationId xmlns:a16="http://schemas.microsoft.com/office/drawing/2014/main" xmlns="" id="{D05042FA-4167-4602-9077-7018C86300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1544"/>
              <a:ext cx="288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0000"/>
                  </a:solidFill>
                  <a:latin typeface="Calibri" panose="020F0502020204030204" pitchFamily="34" charset="0"/>
                </a:rPr>
                <a:t>O</a:t>
              </a:r>
            </a:p>
          </p:txBody>
        </p:sp>
        <p:sp>
          <p:nvSpPr>
            <p:cNvPr id="10249" name="Line 12">
              <a:extLst>
                <a:ext uri="{FF2B5EF4-FFF2-40B4-BE49-F238E27FC236}">
                  <a16:creationId xmlns:a16="http://schemas.microsoft.com/office/drawing/2014/main" xmlns="" id="{F2B6DB77-BF55-4868-B937-FB59FCBAEE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4" y="1658"/>
              <a:ext cx="4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50" name="Text Box 13">
              <a:extLst>
                <a:ext uri="{FF2B5EF4-FFF2-40B4-BE49-F238E27FC236}">
                  <a16:creationId xmlns:a16="http://schemas.microsoft.com/office/drawing/2014/main" xmlns="" id="{88C0BF4F-AE98-4125-8284-05D814046F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1445"/>
              <a:ext cx="289" cy="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0251" name="Line 27">
              <a:extLst>
                <a:ext uri="{FF2B5EF4-FFF2-40B4-BE49-F238E27FC236}">
                  <a16:creationId xmlns:a16="http://schemas.microsoft.com/office/drawing/2014/main" xmlns="" id="{0F3CE935-94A5-4871-9962-00CF2039C6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0" y="1665"/>
              <a:ext cx="144" cy="28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52" name="Text Box 28">
              <a:extLst>
                <a:ext uri="{FF2B5EF4-FFF2-40B4-BE49-F238E27FC236}">
                  <a16:creationId xmlns:a16="http://schemas.microsoft.com/office/drawing/2014/main" xmlns="" id="{8C96C353-DFD4-4DEE-B9A7-3CB105C96C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4" y="1779"/>
              <a:ext cx="24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000">
                  <a:solidFill>
                    <a:srgbClr val="CC0066"/>
                  </a:solidFill>
                  <a:latin typeface="Vrinda" panose="020B0502040204020203" pitchFamily="34" charset="0"/>
                  <a:cs typeface="Vrinda" panose="020B0502040204020203" pitchFamily="34" charset="0"/>
                </a:rPr>
                <a:t>·</a:t>
              </a:r>
            </a:p>
          </p:txBody>
        </p:sp>
        <p:sp>
          <p:nvSpPr>
            <p:cNvPr id="10253" name="Text Box 29">
              <a:extLst>
                <a:ext uri="{FF2B5EF4-FFF2-40B4-BE49-F238E27FC236}">
                  <a16:creationId xmlns:a16="http://schemas.microsoft.com/office/drawing/2014/main" xmlns="" id="{55225636-93F6-4E3B-BE5B-10C3804054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1836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400" b="1">
                  <a:solidFill>
                    <a:srgbClr val="000000"/>
                  </a:solidFill>
                  <a:latin typeface="Calibri" panose="020F0502020204030204" pitchFamily="34" charset="0"/>
                </a:rPr>
                <a:t>M</a:t>
              </a:r>
            </a:p>
          </p:txBody>
        </p:sp>
      </p:grpSp>
      <p:grpSp>
        <p:nvGrpSpPr>
          <p:cNvPr id="10254" name="Group 14">
            <a:extLst>
              <a:ext uri="{FF2B5EF4-FFF2-40B4-BE49-F238E27FC236}">
                <a16:creationId xmlns:a16="http://schemas.microsoft.com/office/drawing/2014/main" xmlns="" id="{04386197-34E8-412D-9A02-CDE3EC9AF41E}"/>
              </a:ext>
            </a:extLst>
          </p:cNvPr>
          <p:cNvGrpSpPr>
            <a:grpSpLocks/>
          </p:cNvGrpSpPr>
          <p:nvPr/>
        </p:nvGrpSpPr>
        <p:grpSpPr bwMode="auto">
          <a:xfrm>
            <a:off x="7685251" y="2697640"/>
            <a:ext cx="1371600" cy="1401763"/>
            <a:chOff x="2832" y="2259"/>
            <a:chExt cx="960" cy="1031"/>
          </a:xfrm>
        </p:grpSpPr>
        <p:sp>
          <p:nvSpPr>
            <p:cNvPr id="10255" name="Oval 14">
              <a:extLst>
                <a:ext uri="{FF2B5EF4-FFF2-40B4-BE49-F238E27FC236}">
                  <a16:creationId xmlns:a16="http://schemas.microsoft.com/office/drawing/2014/main" xmlns="" id="{BA1F3B84-DC70-459C-A2FC-D4061CE54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259"/>
              <a:ext cx="912" cy="912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256" name="Text Box 15">
              <a:extLst>
                <a:ext uri="{FF2B5EF4-FFF2-40B4-BE49-F238E27FC236}">
                  <a16:creationId xmlns:a16="http://schemas.microsoft.com/office/drawing/2014/main" xmlns="" id="{15B72739-BB79-4B93-8B90-B0C396311C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6" y="2556"/>
              <a:ext cx="19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000">
                  <a:solidFill>
                    <a:srgbClr val="000000"/>
                  </a:solidFill>
                  <a:latin typeface="Vrinda" panose="020B0502040204020203" pitchFamily="34" charset="0"/>
                  <a:cs typeface="Vrinda" panose="020B0502040204020203" pitchFamily="34" charset="0"/>
                </a:rPr>
                <a:t>·</a:t>
              </a:r>
            </a:p>
          </p:txBody>
        </p:sp>
        <p:sp>
          <p:nvSpPr>
            <p:cNvPr id="10257" name="Text Box 16">
              <a:extLst>
                <a:ext uri="{FF2B5EF4-FFF2-40B4-BE49-F238E27FC236}">
                  <a16:creationId xmlns:a16="http://schemas.microsoft.com/office/drawing/2014/main" xmlns="" id="{3E522C36-A489-45B7-8A6B-B187AA1D9C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2556"/>
              <a:ext cx="288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0000"/>
                  </a:solidFill>
                  <a:latin typeface="Calibri" panose="020F0502020204030204" pitchFamily="34" charset="0"/>
                </a:rPr>
                <a:t>O</a:t>
              </a:r>
            </a:p>
          </p:txBody>
        </p:sp>
        <p:sp>
          <p:nvSpPr>
            <p:cNvPr id="10258" name="Line 17">
              <a:extLst>
                <a:ext uri="{FF2B5EF4-FFF2-40B4-BE49-F238E27FC236}">
                  <a16:creationId xmlns:a16="http://schemas.microsoft.com/office/drawing/2014/main" xmlns="" id="{756D8455-A13B-454A-A75B-55CD0236B8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4" y="2714"/>
              <a:ext cx="4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59" name="Text Box 18">
              <a:extLst>
                <a:ext uri="{FF2B5EF4-FFF2-40B4-BE49-F238E27FC236}">
                  <a16:creationId xmlns:a16="http://schemas.microsoft.com/office/drawing/2014/main" xmlns="" id="{83F5089D-73DA-45D2-BCD7-CEBF6F7E03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2502"/>
              <a:ext cx="28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6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</a:p>
          </p:txBody>
        </p:sp>
        <p:sp>
          <p:nvSpPr>
            <p:cNvPr id="10260" name="Line 30">
              <a:extLst>
                <a:ext uri="{FF2B5EF4-FFF2-40B4-BE49-F238E27FC236}">
                  <a16:creationId xmlns:a16="http://schemas.microsoft.com/office/drawing/2014/main" xmlns="" id="{909CFB48-CE8F-4457-AF7C-B937A737D7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16" y="2721"/>
              <a:ext cx="314" cy="3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61" name="Text Box 31">
              <a:extLst>
                <a:ext uri="{FF2B5EF4-FFF2-40B4-BE49-F238E27FC236}">
                  <a16:creationId xmlns:a16="http://schemas.microsoft.com/office/drawing/2014/main" xmlns="" id="{6F7E4413-4CC2-4B99-9DC8-9236918162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2864"/>
              <a:ext cx="24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200">
                  <a:solidFill>
                    <a:srgbClr val="CC0066"/>
                  </a:solidFill>
                  <a:latin typeface="Vrinda" panose="020B0502040204020203" pitchFamily="34" charset="0"/>
                  <a:cs typeface="Vrinda" panose="020B0502040204020203" pitchFamily="34" charset="0"/>
                </a:rPr>
                <a:t>·</a:t>
              </a:r>
            </a:p>
          </p:txBody>
        </p:sp>
        <p:sp>
          <p:nvSpPr>
            <p:cNvPr id="10262" name="Text Box 32">
              <a:extLst>
                <a:ext uri="{FF2B5EF4-FFF2-40B4-BE49-F238E27FC236}">
                  <a16:creationId xmlns:a16="http://schemas.microsoft.com/office/drawing/2014/main" xmlns="" id="{DC64AD3D-D9FF-4E8A-AEE2-4B27081E94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025"/>
              <a:ext cx="288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400" b="1">
                  <a:solidFill>
                    <a:srgbClr val="000000"/>
                  </a:solidFill>
                  <a:latin typeface="Calibri" panose="020F0502020204030204" pitchFamily="34" charset="0"/>
                </a:rPr>
                <a:t>M</a:t>
              </a:r>
            </a:p>
          </p:txBody>
        </p:sp>
      </p:grpSp>
      <p:grpSp>
        <p:nvGrpSpPr>
          <p:cNvPr id="10263" name="Group 23">
            <a:extLst>
              <a:ext uri="{FF2B5EF4-FFF2-40B4-BE49-F238E27FC236}">
                <a16:creationId xmlns:a16="http://schemas.microsoft.com/office/drawing/2014/main" xmlns="" id="{24758848-1B92-4938-BFCD-177974B58A8E}"/>
              </a:ext>
            </a:extLst>
          </p:cNvPr>
          <p:cNvGrpSpPr>
            <a:grpSpLocks/>
          </p:cNvGrpSpPr>
          <p:nvPr/>
        </p:nvGrpSpPr>
        <p:grpSpPr bwMode="auto">
          <a:xfrm>
            <a:off x="7718588" y="4145439"/>
            <a:ext cx="1905000" cy="1657350"/>
            <a:chOff x="2880" y="3264"/>
            <a:chExt cx="1254" cy="1093"/>
          </a:xfrm>
        </p:grpSpPr>
        <p:grpSp>
          <p:nvGrpSpPr>
            <p:cNvPr id="2" name="Group 24">
              <a:extLst>
                <a:ext uri="{FF2B5EF4-FFF2-40B4-BE49-F238E27FC236}">
                  <a16:creationId xmlns:a16="http://schemas.microsoft.com/office/drawing/2014/main" xmlns="" id="{EA60DB49-F604-44FB-B9D5-1BBB956AE4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0" y="3264"/>
              <a:ext cx="967" cy="912"/>
              <a:chOff x="2880" y="3267"/>
              <a:chExt cx="967" cy="912"/>
            </a:xfrm>
          </p:grpSpPr>
          <p:sp>
            <p:nvSpPr>
              <p:cNvPr id="3" name="Oval 19">
                <a:extLst>
                  <a:ext uri="{FF2B5EF4-FFF2-40B4-BE49-F238E27FC236}">
                    <a16:creationId xmlns:a16="http://schemas.microsoft.com/office/drawing/2014/main" xmlns="" id="{548B6D61-D9E0-484D-88FB-62A4B49F62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3267"/>
                <a:ext cx="912" cy="912"/>
              </a:xfrm>
              <a:prstGeom prst="ellips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" name="Text Box 20">
                <a:extLst>
                  <a:ext uri="{FF2B5EF4-FFF2-40B4-BE49-F238E27FC236}">
                    <a16:creationId xmlns:a16="http://schemas.microsoft.com/office/drawing/2014/main" xmlns="" id="{51FD2C62-52C5-4E46-BCB8-065F5ADB17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46" y="3564"/>
                <a:ext cx="192" cy="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3000">
                    <a:solidFill>
                      <a:srgbClr val="000000"/>
                    </a:solidFill>
                    <a:latin typeface="Vrinda" panose="020B0502040204020203" pitchFamily="34" charset="0"/>
                    <a:cs typeface="Vrinda" panose="020B0502040204020203" pitchFamily="34" charset="0"/>
                  </a:rPr>
                  <a:t>·</a:t>
                </a:r>
              </a:p>
            </p:txBody>
          </p:sp>
          <p:sp>
            <p:nvSpPr>
              <p:cNvPr id="10267" name="Text Box 21">
                <a:extLst>
                  <a:ext uri="{FF2B5EF4-FFF2-40B4-BE49-F238E27FC236}">
                    <a16:creationId xmlns:a16="http://schemas.microsoft.com/office/drawing/2014/main" xmlns="" id="{739CBD82-C0DE-4138-A394-874DF4C985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02" y="3603"/>
                <a:ext cx="288" cy="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>
                    <a:solidFill>
                      <a:srgbClr val="000000"/>
                    </a:solidFill>
                    <a:latin typeface="Calibri" panose="020F0502020204030204" pitchFamily="34" charset="0"/>
                  </a:rPr>
                  <a:t>O</a:t>
                </a:r>
              </a:p>
            </p:txBody>
          </p:sp>
          <p:sp>
            <p:nvSpPr>
              <p:cNvPr id="10268" name="Line 22">
                <a:extLst>
                  <a:ext uri="{FF2B5EF4-FFF2-40B4-BE49-F238E27FC236}">
                    <a16:creationId xmlns:a16="http://schemas.microsoft.com/office/drawing/2014/main" xmlns="" id="{7F04AE6E-0277-4BDD-8B0B-4D22611ED6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44" y="3722"/>
                <a:ext cx="44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69" name="Text Box 23">
                <a:extLst>
                  <a:ext uri="{FF2B5EF4-FFF2-40B4-BE49-F238E27FC236}">
                    <a16:creationId xmlns:a16="http://schemas.microsoft.com/office/drawing/2014/main" xmlns="" id="{7BF9464C-1411-4807-B39C-880C2E92BC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6" y="3483"/>
                <a:ext cx="288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1600" b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</a:p>
            </p:txBody>
          </p:sp>
          <p:sp>
            <p:nvSpPr>
              <p:cNvPr id="10270" name="Line 33">
                <a:extLst>
                  <a:ext uri="{FF2B5EF4-FFF2-40B4-BE49-F238E27FC236}">
                    <a16:creationId xmlns:a16="http://schemas.microsoft.com/office/drawing/2014/main" xmlns="" id="{7AB033A5-755C-43B3-9DD0-5802752153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0" y="3720"/>
                <a:ext cx="527" cy="443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271" name="Text Box 34">
              <a:extLst>
                <a:ext uri="{FF2B5EF4-FFF2-40B4-BE49-F238E27FC236}">
                  <a16:creationId xmlns:a16="http://schemas.microsoft.com/office/drawing/2014/main" xmlns="" id="{88195C8B-41FA-4696-A13E-B1900EA79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7" y="3975"/>
              <a:ext cx="144" cy="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200">
                  <a:solidFill>
                    <a:srgbClr val="CC0066"/>
                  </a:solidFill>
                  <a:latin typeface="Vrinda" panose="020B0502040204020203" pitchFamily="34" charset="0"/>
                  <a:cs typeface="Vrinda" panose="020B0502040204020203" pitchFamily="34" charset="0"/>
                </a:rPr>
                <a:t>·</a:t>
              </a:r>
            </a:p>
          </p:txBody>
        </p:sp>
        <p:sp>
          <p:nvSpPr>
            <p:cNvPr id="10272" name="Text Box 35">
              <a:extLst>
                <a:ext uri="{FF2B5EF4-FFF2-40B4-BE49-F238E27FC236}">
                  <a16:creationId xmlns:a16="http://schemas.microsoft.com/office/drawing/2014/main" xmlns="" id="{2F4E38A1-AC9C-4828-9974-6621E93F12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6" y="4038"/>
              <a:ext cx="288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400" b="1">
                  <a:solidFill>
                    <a:srgbClr val="000000"/>
                  </a:solidFill>
                  <a:latin typeface="Calibri" panose="020F0502020204030204" pitchFamily="34" charset="0"/>
                </a:rPr>
                <a:t>M</a:t>
              </a:r>
            </a:p>
          </p:txBody>
        </p:sp>
      </p:grpSp>
      <p:sp>
        <p:nvSpPr>
          <p:cNvPr id="10280" name="Text Box 40">
            <a:extLst>
              <a:ext uri="{FF2B5EF4-FFF2-40B4-BE49-F238E27FC236}">
                <a16:creationId xmlns:a16="http://schemas.microsoft.com/office/drawing/2014/main" xmlns="" id="{291E52B3-C9D1-43D3-80D6-24B4AF49B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111" y="1472678"/>
            <a:ext cx="72492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altLang="en-US" sz="2800" b="1" dirty="0" err="1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 ; R)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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OM &lt; R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83" name="Text Box 43">
            <a:extLst>
              <a:ext uri="{FF2B5EF4-FFF2-40B4-BE49-F238E27FC236}">
                <a16:creationId xmlns:a16="http://schemas.microsoft.com/office/drawing/2014/main" xmlns="" id="{C8164A47-1FBE-4254-9347-CB2F509EC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24" y="2971091"/>
            <a:ext cx="70159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altLang="en-US" sz="2800" b="1" dirty="0" err="1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(O ; R)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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OM = R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84" name="Text Box 44">
            <a:extLst>
              <a:ext uri="{FF2B5EF4-FFF2-40B4-BE49-F238E27FC236}">
                <a16:creationId xmlns:a16="http://schemas.microsoft.com/office/drawing/2014/main" xmlns="" id="{B08AC99A-2700-46E0-AFFF-ED995F8C5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26" y="4423694"/>
            <a:ext cx="70158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altLang="en-US" sz="2800" b="1" dirty="0" err="1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 ; R)</a:t>
            </a:r>
            <a:r>
              <a:rPr lang="en-US" altLang="en-US" sz="2800" b="1" dirty="0">
                <a:solidFill>
                  <a:srgbClr val="0000D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 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OM &gt; R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xmlns="" id="{FA8EC527-CC60-47F1-805C-9C371C436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2170" y="81366"/>
            <a:ext cx="8981897" cy="523220"/>
          </a:xfrm>
          <a:prstGeom prst="rect">
            <a:avLst/>
          </a:prstGeom>
          <a:noFill/>
          <a:ln>
            <a:noFill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M) </a:t>
            </a: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(0;R)</a:t>
            </a:r>
          </a:p>
        </p:txBody>
      </p:sp>
      <p:pic>
        <p:nvPicPr>
          <p:cNvPr id="10288" name="Picture 48" descr="WhitecornerFlower">
            <a:extLst>
              <a:ext uri="{FF2B5EF4-FFF2-40B4-BE49-F238E27FC236}">
                <a16:creationId xmlns:a16="http://schemas.microsoft.com/office/drawing/2014/main" xmlns="" id="{D55334B8-6972-4500-AC7D-305E5159E7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83" y="4934932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02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0" grpId="0"/>
      <p:bldP spid="10283" grpId="0"/>
      <p:bldP spid="102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Oval 5">
            <a:extLst>
              <a:ext uri="{FF2B5EF4-FFF2-40B4-BE49-F238E27FC236}">
                <a16:creationId xmlns:a16="http://schemas.microsoft.com/office/drawing/2014/main" xmlns="" id="{F049BC53-25F0-4EB1-95DE-024DE37FC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2025" y="266702"/>
            <a:ext cx="1905000" cy="1828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.VnTime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xmlns="" id="{3542976D-0A9E-47B7-A7C5-40BE52AF0FC7}"/>
              </a:ext>
            </a:extLst>
          </p:cNvPr>
          <p:cNvGrpSpPr>
            <a:grpSpLocks/>
          </p:cNvGrpSpPr>
          <p:nvPr/>
        </p:nvGrpSpPr>
        <p:grpSpPr bwMode="auto">
          <a:xfrm>
            <a:off x="9572625" y="966790"/>
            <a:ext cx="457200" cy="366712"/>
            <a:chOff x="4272" y="2553"/>
            <a:chExt cx="288" cy="231"/>
          </a:xfrm>
        </p:grpSpPr>
        <p:sp>
          <p:nvSpPr>
            <p:cNvPr id="14351" name="Oval 7">
              <a:extLst>
                <a:ext uri="{FF2B5EF4-FFF2-40B4-BE49-F238E27FC236}">
                  <a16:creationId xmlns:a16="http://schemas.microsoft.com/office/drawing/2014/main" xmlns="" id="{D88116D8-DC36-467C-B88E-205611E478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2688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14352" name="Text Box 8">
              <a:extLst>
                <a:ext uri="{FF2B5EF4-FFF2-40B4-BE49-F238E27FC236}">
                  <a16:creationId xmlns:a16="http://schemas.microsoft.com/office/drawing/2014/main" xmlns="" id="{7A6D3FB6-B5DB-407B-9E06-8213771586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553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0000"/>
                  </a:solidFill>
                  <a:latin typeface=".VnTime" pitchFamily="34" charset="0"/>
                </a:rPr>
                <a:t>O</a:t>
              </a:r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xmlns="" id="{C5CB5F7C-2A38-4C33-A16B-B1971ED4BF78}"/>
              </a:ext>
            </a:extLst>
          </p:cNvPr>
          <p:cNvGrpSpPr>
            <a:grpSpLocks/>
          </p:cNvGrpSpPr>
          <p:nvPr/>
        </p:nvGrpSpPr>
        <p:grpSpPr bwMode="auto">
          <a:xfrm>
            <a:off x="8582025" y="1166815"/>
            <a:ext cx="990600" cy="366712"/>
            <a:chOff x="3648" y="2697"/>
            <a:chExt cx="624" cy="231"/>
          </a:xfrm>
        </p:grpSpPr>
        <p:sp>
          <p:nvSpPr>
            <p:cNvPr id="14354" name="Line 10">
              <a:extLst>
                <a:ext uri="{FF2B5EF4-FFF2-40B4-BE49-F238E27FC236}">
                  <a16:creationId xmlns:a16="http://schemas.microsoft.com/office/drawing/2014/main" xmlns="" id="{7CB5FCBB-EE9C-41F1-AC1C-CD49C74C4C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2736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395" name="Text Box 11">
              <a:extLst>
                <a:ext uri="{FF2B5EF4-FFF2-40B4-BE49-F238E27FC236}">
                  <a16:creationId xmlns:a16="http://schemas.microsoft.com/office/drawing/2014/main" xmlns="" id="{F3D9C879-8710-4ACB-8BDF-F3C90E1F34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2697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US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itchFamily="34" charset="0"/>
                  <a:cs typeface="Arial"/>
                </a:rPr>
                <a:t>R</a:t>
              </a:r>
            </a:p>
          </p:txBody>
        </p:sp>
      </p:grpSp>
      <p:grpSp>
        <p:nvGrpSpPr>
          <p:cNvPr id="4" name="Group 24">
            <a:extLst>
              <a:ext uri="{FF2B5EF4-FFF2-40B4-BE49-F238E27FC236}">
                <a16:creationId xmlns:a16="http://schemas.microsoft.com/office/drawing/2014/main" xmlns="" id="{C2C58098-DCD4-4BE6-9049-66E00D279080}"/>
              </a:ext>
            </a:extLst>
          </p:cNvPr>
          <p:cNvGrpSpPr>
            <a:grpSpLocks/>
          </p:cNvGrpSpPr>
          <p:nvPr/>
        </p:nvGrpSpPr>
        <p:grpSpPr bwMode="auto">
          <a:xfrm>
            <a:off x="9525000" y="2990850"/>
            <a:ext cx="457200" cy="533400"/>
            <a:chOff x="3744" y="2352"/>
            <a:chExt cx="288" cy="336"/>
          </a:xfrm>
        </p:grpSpPr>
        <p:sp>
          <p:nvSpPr>
            <p:cNvPr id="14357" name="Oval 13">
              <a:extLst>
                <a:ext uri="{FF2B5EF4-FFF2-40B4-BE49-F238E27FC236}">
                  <a16:creationId xmlns:a16="http://schemas.microsoft.com/office/drawing/2014/main" xmlns="" id="{CD49F11B-0CAD-48A7-9E7F-0CCCF7200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640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14358" name="Text Box 14">
              <a:extLst>
                <a:ext uri="{FF2B5EF4-FFF2-40B4-BE49-F238E27FC236}">
                  <a16:creationId xmlns:a16="http://schemas.microsoft.com/office/drawing/2014/main" xmlns="" id="{3BFDE6AA-1235-4737-BB3B-109DB48259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352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 dirty="0">
                  <a:solidFill>
                    <a:srgbClr val="000000"/>
                  </a:solidFill>
                  <a:latin typeface=".VnTime" pitchFamily="34" charset="0"/>
                </a:rPr>
                <a:t>O</a:t>
              </a:r>
            </a:p>
          </p:txBody>
        </p:sp>
      </p:grpSp>
      <p:sp>
        <p:nvSpPr>
          <p:cNvPr id="16402" name="Oval 18">
            <a:extLst>
              <a:ext uri="{FF2B5EF4-FFF2-40B4-BE49-F238E27FC236}">
                <a16:creationId xmlns:a16="http://schemas.microsoft.com/office/drawing/2014/main" xmlns="" id="{0C9C342F-DE80-4E40-B524-1301FBCAC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505075"/>
            <a:ext cx="2057400" cy="1981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.VnTime" pitchFamily="34" charset="0"/>
            </a:endParaRPr>
          </a:p>
        </p:txBody>
      </p:sp>
      <p:grpSp>
        <p:nvGrpSpPr>
          <p:cNvPr id="5" name="Group 25">
            <a:extLst>
              <a:ext uri="{FF2B5EF4-FFF2-40B4-BE49-F238E27FC236}">
                <a16:creationId xmlns:a16="http://schemas.microsoft.com/office/drawing/2014/main" xmlns="" id="{1345501E-539D-4051-A27F-2BB5537E316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3343276"/>
            <a:ext cx="3048000" cy="442913"/>
            <a:chOff x="2784" y="2592"/>
            <a:chExt cx="1920" cy="279"/>
          </a:xfrm>
        </p:grpSpPr>
        <p:sp>
          <p:nvSpPr>
            <p:cNvPr id="14361" name="Line 16">
              <a:extLst>
                <a:ext uri="{FF2B5EF4-FFF2-40B4-BE49-F238E27FC236}">
                  <a16:creationId xmlns:a16="http://schemas.microsoft.com/office/drawing/2014/main" xmlns="" id="{B18A1ACF-A8E5-49A7-A4EC-353D4BC16A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688"/>
              <a:ext cx="12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62" name="Text Box 22">
              <a:extLst>
                <a:ext uri="{FF2B5EF4-FFF2-40B4-BE49-F238E27FC236}">
                  <a16:creationId xmlns:a16="http://schemas.microsoft.com/office/drawing/2014/main" xmlns="" id="{BAAD4DC3-77B8-456E-9D85-E892222E48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592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0000"/>
                  </a:solidFill>
                  <a:latin typeface=".VnTime" pitchFamily="34" charset="0"/>
                </a:rPr>
                <a:t>B</a:t>
              </a:r>
            </a:p>
          </p:txBody>
        </p:sp>
        <p:sp>
          <p:nvSpPr>
            <p:cNvPr id="14363" name="Text Box 23">
              <a:extLst>
                <a:ext uri="{FF2B5EF4-FFF2-40B4-BE49-F238E27FC236}">
                  <a16:creationId xmlns:a16="http://schemas.microsoft.com/office/drawing/2014/main" xmlns="" id="{75DD8DEC-F659-4FA6-8674-40580A9C8E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640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0000"/>
                  </a:solidFill>
                  <a:latin typeface=".VnTime" pitchFamily="34" charset="0"/>
                </a:rPr>
                <a:t>A</a:t>
              </a:r>
            </a:p>
          </p:txBody>
        </p:sp>
      </p:grpSp>
      <p:grpSp>
        <p:nvGrpSpPr>
          <p:cNvPr id="6" name="Group 26">
            <a:extLst>
              <a:ext uri="{FF2B5EF4-FFF2-40B4-BE49-F238E27FC236}">
                <a16:creationId xmlns:a16="http://schemas.microsoft.com/office/drawing/2014/main" xmlns="" id="{4DE30E35-26B4-433F-BDB2-2E67A4F913B5}"/>
              </a:ext>
            </a:extLst>
          </p:cNvPr>
          <p:cNvGrpSpPr>
            <a:grpSpLocks/>
          </p:cNvGrpSpPr>
          <p:nvPr/>
        </p:nvGrpSpPr>
        <p:grpSpPr bwMode="auto">
          <a:xfrm>
            <a:off x="8839200" y="3419475"/>
            <a:ext cx="1371600" cy="152400"/>
            <a:chOff x="3312" y="2640"/>
            <a:chExt cx="864" cy="96"/>
          </a:xfrm>
        </p:grpSpPr>
        <p:grpSp>
          <p:nvGrpSpPr>
            <p:cNvPr id="14365" name="Group 22">
              <a:extLst>
                <a:ext uri="{FF2B5EF4-FFF2-40B4-BE49-F238E27FC236}">
                  <a16:creationId xmlns:a16="http://schemas.microsoft.com/office/drawing/2014/main" xmlns="" id="{A5C46867-E757-4D31-80F6-64E8D4945B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2" y="2640"/>
              <a:ext cx="96" cy="96"/>
              <a:chOff x="3312" y="2640"/>
              <a:chExt cx="96" cy="96"/>
            </a:xfrm>
          </p:grpSpPr>
          <p:sp>
            <p:nvSpPr>
              <p:cNvPr id="14366" name="Line 20">
                <a:extLst>
                  <a:ext uri="{FF2B5EF4-FFF2-40B4-BE49-F238E27FC236}">
                    <a16:creationId xmlns:a16="http://schemas.microsoft.com/office/drawing/2014/main" xmlns="" id="{634DEC35-0856-4A39-BE59-C455D4E4B8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12" y="2640"/>
                <a:ext cx="48" cy="96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67" name="Line 21">
                <a:extLst>
                  <a:ext uri="{FF2B5EF4-FFF2-40B4-BE49-F238E27FC236}">
                    <a16:creationId xmlns:a16="http://schemas.microsoft.com/office/drawing/2014/main" xmlns="" id="{48044430-CC86-49AC-8AAC-7278242983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60" y="2640"/>
                <a:ext cx="48" cy="96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368" name="Group 23">
              <a:extLst>
                <a:ext uri="{FF2B5EF4-FFF2-40B4-BE49-F238E27FC236}">
                  <a16:creationId xmlns:a16="http://schemas.microsoft.com/office/drawing/2014/main" xmlns="" id="{5B8FDE1B-4C97-45FE-A102-E4FA893522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80" y="2640"/>
              <a:ext cx="96" cy="96"/>
              <a:chOff x="3312" y="2640"/>
              <a:chExt cx="96" cy="96"/>
            </a:xfrm>
          </p:grpSpPr>
          <p:sp>
            <p:nvSpPr>
              <p:cNvPr id="14369" name="Line 24">
                <a:extLst>
                  <a:ext uri="{FF2B5EF4-FFF2-40B4-BE49-F238E27FC236}">
                    <a16:creationId xmlns:a16="http://schemas.microsoft.com/office/drawing/2014/main" xmlns="" id="{E1CF2949-74F5-47E4-843F-08E21ABCC7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12" y="2640"/>
                <a:ext cx="48" cy="96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70" name="Line 25">
                <a:extLst>
                  <a:ext uri="{FF2B5EF4-FFF2-40B4-BE49-F238E27FC236}">
                    <a16:creationId xmlns:a16="http://schemas.microsoft.com/office/drawing/2014/main" xmlns="" id="{9316FA2C-83B0-4D01-93FC-398D02F717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60" y="2640"/>
                <a:ext cx="48" cy="96"/>
              </a:xfrm>
              <a:prstGeom prst="line">
                <a:avLst/>
              </a:prstGeom>
              <a:noFill/>
              <a:ln w="3810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4371" name="Oval 4">
            <a:extLst>
              <a:ext uri="{FF2B5EF4-FFF2-40B4-BE49-F238E27FC236}">
                <a16:creationId xmlns:a16="http://schemas.microsoft.com/office/drawing/2014/main" xmlns="" id="{3950679E-E885-4C76-B643-1269B0FA3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3225" y="345757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4372" name="Oval 4">
            <a:extLst>
              <a:ext uri="{FF2B5EF4-FFF2-40B4-BE49-F238E27FC236}">
                <a16:creationId xmlns:a16="http://schemas.microsoft.com/office/drawing/2014/main" xmlns="" id="{325EE46D-98E3-4A29-9FD4-26FB44515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5825" y="344805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.VnTime" pitchFamily="34" charset="0"/>
            </a:endParaRPr>
          </a:p>
        </p:txBody>
      </p:sp>
      <p:pic>
        <p:nvPicPr>
          <p:cNvPr id="14373" name="Picture 37" descr="WhitecornerFlower">
            <a:extLst>
              <a:ext uri="{FF2B5EF4-FFF2-40B4-BE49-F238E27FC236}">
                <a16:creationId xmlns:a16="http://schemas.microsoft.com/office/drawing/2014/main" xmlns="" id="{ED07666B-049D-4C72-93A4-06D3AFE4A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0" y="4762500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 Box 7">
            <a:extLst>
              <a:ext uri="{FF2B5EF4-FFF2-40B4-BE49-F238E27FC236}">
                <a16:creationId xmlns:a16="http://schemas.microsoft.com/office/drawing/2014/main" xmlns="" id="{69F46998-D592-4D96-854D-EB0A4D670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1057783"/>
            <a:ext cx="73723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2" name="Text Box 7">
            <a:extLst>
              <a:ext uri="{FF2B5EF4-FFF2-40B4-BE49-F238E27FC236}">
                <a16:creationId xmlns:a16="http://schemas.microsoft.com/office/drawing/2014/main" xmlns="" id="{A2E289D8-E64C-49A8-A944-EFA2548E5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75" y="3065175"/>
            <a:ext cx="74771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3" name="AutoShape 6">
            <a:hlinkClick r:id="rId4" action="ppaction://program" highlightClick="1">
              <a:snd r:embed="rId3" name="click.wav"/>
            </a:hlinkClick>
            <a:extLst>
              <a:ext uri="{FF2B5EF4-FFF2-40B4-BE49-F238E27FC236}">
                <a16:creationId xmlns:a16="http://schemas.microsoft.com/office/drawing/2014/main" xmlns="" id="{B677DE70-577D-450F-9529-7ACAC132E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75" y="-38098"/>
            <a:ext cx="5715000" cy="6096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CÁCH XÁC ĐỊNH ĐƯỜNG TRÒN: </a:t>
            </a:r>
          </a:p>
        </p:txBody>
      </p:sp>
      <p:sp>
        <p:nvSpPr>
          <p:cNvPr id="44" name="Text Box 13">
            <a:extLst>
              <a:ext uri="{FF2B5EF4-FFF2-40B4-BE49-F238E27FC236}">
                <a16:creationId xmlns:a16="http://schemas.microsoft.com/office/drawing/2014/main" xmlns="" id="{88508DAC-3D69-4C1F-AD76-F4EA55555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1" y="4990020"/>
            <a:ext cx="73342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Qua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ta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45" name="Group 14">
            <a:extLst>
              <a:ext uri="{FF2B5EF4-FFF2-40B4-BE49-F238E27FC236}">
                <a16:creationId xmlns:a16="http://schemas.microsoft.com/office/drawing/2014/main" xmlns="" id="{CF0D06A4-E8EF-4376-9FB1-42112472F43D}"/>
              </a:ext>
            </a:extLst>
          </p:cNvPr>
          <p:cNvGrpSpPr>
            <a:grpSpLocks/>
          </p:cNvGrpSpPr>
          <p:nvPr/>
        </p:nvGrpSpPr>
        <p:grpSpPr bwMode="auto">
          <a:xfrm>
            <a:off x="8220075" y="4420107"/>
            <a:ext cx="2628900" cy="2286000"/>
            <a:chOff x="4020" y="768"/>
            <a:chExt cx="1656" cy="1440"/>
          </a:xfrm>
        </p:grpSpPr>
        <p:sp>
          <p:nvSpPr>
            <p:cNvPr id="46" name="Line 15">
              <a:extLst>
                <a:ext uri="{FF2B5EF4-FFF2-40B4-BE49-F238E27FC236}">
                  <a16:creationId xmlns:a16="http://schemas.microsoft.com/office/drawing/2014/main" xmlns="" id="{34F0A43F-E462-4C24-86ED-21AC3BC00A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4" y="1014"/>
              <a:ext cx="786" cy="87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16">
              <a:extLst>
                <a:ext uri="{FF2B5EF4-FFF2-40B4-BE49-F238E27FC236}">
                  <a16:creationId xmlns:a16="http://schemas.microsoft.com/office/drawing/2014/main" xmlns="" id="{59E32474-460D-44D3-A289-6375BFD62E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1920"/>
              <a:ext cx="1104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Line 17">
              <a:extLst>
                <a:ext uri="{FF2B5EF4-FFF2-40B4-BE49-F238E27FC236}">
                  <a16:creationId xmlns:a16="http://schemas.microsoft.com/office/drawing/2014/main" xmlns="" id="{4CD28588-40C6-4053-BB9F-DE7A207902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2" y="1020"/>
              <a:ext cx="312" cy="87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9" name="Group 18">
              <a:extLst>
                <a:ext uri="{FF2B5EF4-FFF2-40B4-BE49-F238E27FC236}">
                  <a16:creationId xmlns:a16="http://schemas.microsoft.com/office/drawing/2014/main" xmlns="" id="{3D829A41-A1CF-46F3-9444-87C669E185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76" y="768"/>
              <a:ext cx="228" cy="284"/>
              <a:chOff x="4356" y="720"/>
              <a:chExt cx="228" cy="284"/>
            </a:xfrm>
          </p:grpSpPr>
          <p:sp>
            <p:nvSpPr>
              <p:cNvPr id="72" name="Oval 19">
                <a:extLst>
                  <a:ext uri="{FF2B5EF4-FFF2-40B4-BE49-F238E27FC236}">
                    <a16:creationId xmlns:a16="http://schemas.microsoft.com/office/drawing/2014/main" xmlns="" id="{36CD286A-E197-4F31-B0A1-C068B54495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40" y="948"/>
                <a:ext cx="56" cy="5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Text Box 20">
                <a:extLst>
                  <a:ext uri="{FF2B5EF4-FFF2-40B4-BE49-F238E27FC236}">
                    <a16:creationId xmlns:a16="http://schemas.microsoft.com/office/drawing/2014/main" xmlns="" id="{8E13FE86-DA00-4A52-8DE7-553B27D48F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56" y="720"/>
                <a:ext cx="22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000" b="1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</p:grpSp>
        <p:grpSp>
          <p:nvGrpSpPr>
            <p:cNvPr id="50" name="Group 21">
              <a:extLst>
                <a:ext uri="{FF2B5EF4-FFF2-40B4-BE49-F238E27FC236}">
                  <a16:creationId xmlns:a16="http://schemas.microsoft.com/office/drawing/2014/main" xmlns="" id="{8376732D-44A9-49BE-A7AD-6E413C9DCC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0" y="1788"/>
              <a:ext cx="284" cy="250"/>
              <a:chOff x="3480" y="1440"/>
              <a:chExt cx="284" cy="250"/>
            </a:xfrm>
          </p:grpSpPr>
          <p:sp>
            <p:nvSpPr>
              <p:cNvPr id="70" name="Oval 22">
                <a:extLst>
                  <a:ext uri="{FF2B5EF4-FFF2-40B4-BE49-F238E27FC236}">
                    <a16:creationId xmlns:a16="http://schemas.microsoft.com/office/drawing/2014/main" xmlns="" id="{8FAB09AF-F9F6-4619-88B5-ADB203CADE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8" y="1524"/>
                <a:ext cx="56" cy="5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Text Box 23">
                <a:extLst>
                  <a:ext uri="{FF2B5EF4-FFF2-40B4-BE49-F238E27FC236}">
                    <a16:creationId xmlns:a16="http://schemas.microsoft.com/office/drawing/2014/main" xmlns="" id="{83F9179F-7B2F-4B26-A0BD-3BC746FC02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80" y="1440"/>
                <a:ext cx="26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000" b="1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</p:grpSp>
        <p:grpSp>
          <p:nvGrpSpPr>
            <p:cNvPr id="51" name="Group 24">
              <a:extLst>
                <a:ext uri="{FF2B5EF4-FFF2-40B4-BE49-F238E27FC236}">
                  <a16:creationId xmlns:a16="http://schemas.microsoft.com/office/drawing/2014/main" xmlns="" id="{1D62FEDB-8FD6-4EC5-B544-9439CBFA7E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2" y="1770"/>
              <a:ext cx="324" cy="250"/>
              <a:chOff x="5064" y="1392"/>
              <a:chExt cx="324" cy="250"/>
            </a:xfrm>
          </p:grpSpPr>
          <p:sp>
            <p:nvSpPr>
              <p:cNvPr id="68" name="Oval 25">
                <a:extLst>
                  <a:ext uri="{FF2B5EF4-FFF2-40B4-BE49-F238E27FC236}">
                    <a16:creationId xmlns:a16="http://schemas.microsoft.com/office/drawing/2014/main" xmlns="" id="{593E7B1E-6F6D-40A7-8E5D-9D50F9E9D6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4" y="1488"/>
                <a:ext cx="56" cy="5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Text Box 26">
                <a:extLst>
                  <a:ext uri="{FF2B5EF4-FFF2-40B4-BE49-F238E27FC236}">
                    <a16:creationId xmlns:a16="http://schemas.microsoft.com/office/drawing/2014/main" xmlns="" id="{D1E3FCEE-79AD-4F56-947D-A4DEBBC813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12" y="1392"/>
                <a:ext cx="27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000" b="1" i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</p:grpSp>
        <p:sp>
          <p:nvSpPr>
            <p:cNvPr id="52" name="Line 27">
              <a:extLst>
                <a:ext uri="{FF2B5EF4-FFF2-40B4-BE49-F238E27FC236}">
                  <a16:creationId xmlns:a16="http://schemas.microsoft.com/office/drawing/2014/main" xmlns="" id="{8B8A5E03-D621-430A-B730-52A0FCE93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8" y="1470"/>
              <a:ext cx="0" cy="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Line 28">
              <a:extLst>
                <a:ext uri="{FF2B5EF4-FFF2-40B4-BE49-F238E27FC236}">
                  <a16:creationId xmlns:a16="http://schemas.microsoft.com/office/drawing/2014/main" xmlns="" id="{1318F6BE-DC00-4C41-9686-9DE84902FD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46" y="1332"/>
              <a:ext cx="384" cy="3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4" name="Group 29">
              <a:extLst>
                <a:ext uri="{FF2B5EF4-FFF2-40B4-BE49-F238E27FC236}">
                  <a16:creationId xmlns:a16="http://schemas.microsoft.com/office/drawing/2014/main" xmlns="" id="{78DE28C0-5E2A-4156-9F26-1399CF6D03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18" y="1818"/>
              <a:ext cx="78" cy="72"/>
              <a:chOff x="4806" y="2082"/>
              <a:chExt cx="78" cy="72"/>
            </a:xfrm>
          </p:grpSpPr>
          <p:sp>
            <p:nvSpPr>
              <p:cNvPr id="66" name="Line 30">
                <a:extLst>
                  <a:ext uri="{FF2B5EF4-FFF2-40B4-BE49-F238E27FC236}">
                    <a16:creationId xmlns:a16="http://schemas.microsoft.com/office/drawing/2014/main" xmlns="" id="{979792F5-8450-4B05-BF6C-59A37F3B4C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6" y="2082"/>
                <a:ext cx="7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" name="Line 31">
                <a:extLst>
                  <a:ext uri="{FF2B5EF4-FFF2-40B4-BE49-F238E27FC236}">
                    <a16:creationId xmlns:a16="http://schemas.microsoft.com/office/drawing/2014/main" xmlns="" id="{1582450E-8F53-4AE0-9BE2-0AF5B4D278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84" y="2082"/>
                <a:ext cx="0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5" name="Line 32">
              <a:extLst>
                <a:ext uri="{FF2B5EF4-FFF2-40B4-BE49-F238E27FC236}">
                  <a16:creationId xmlns:a16="http://schemas.microsoft.com/office/drawing/2014/main" xmlns="" id="{F7F7E185-9E2B-4545-9A9C-C11128A25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4" y="147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6" name="Group 33">
              <a:extLst>
                <a:ext uri="{FF2B5EF4-FFF2-40B4-BE49-F238E27FC236}">
                  <a16:creationId xmlns:a16="http://schemas.microsoft.com/office/drawing/2014/main" xmlns="" id="{936A751C-F933-480F-8A4B-D596E13F0D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66" y="1408"/>
              <a:ext cx="54" cy="92"/>
              <a:chOff x="4866" y="1672"/>
              <a:chExt cx="54" cy="92"/>
            </a:xfrm>
          </p:grpSpPr>
          <p:sp>
            <p:nvSpPr>
              <p:cNvPr id="64" name="Line 34">
                <a:extLst>
                  <a:ext uri="{FF2B5EF4-FFF2-40B4-BE49-F238E27FC236}">
                    <a16:creationId xmlns:a16="http://schemas.microsoft.com/office/drawing/2014/main" xmlns="" id="{E80F3DB6-5F42-439B-A872-0DAAAEAD3B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66" y="1712"/>
                <a:ext cx="44" cy="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Line 35">
                <a:extLst>
                  <a:ext uri="{FF2B5EF4-FFF2-40B4-BE49-F238E27FC236}">
                    <a16:creationId xmlns:a16="http://schemas.microsoft.com/office/drawing/2014/main" xmlns="" id="{6D1BF774-ED0B-4DA8-8564-871C808FAF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68" y="1672"/>
                <a:ext cx="52" cy="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7" name="Line 36">
              <a:extLst>
                <a:ext uri="{FF2B5EF4-FFF2-40B4-BE49-F238E27FC236}">
                  <a16:creationId xmlns:a16="http://schemas.microsoft.com/office/drawing/2014/main" xmlns="" id="{F163AFBA-787A-46A9-B827-667335168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1208"/>
              <a:ext cx="96" cy="96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Line 37">
              <a:extLst>
                <a:ext uri="{FF2B5EF4-FFF2-40B4-BE49-F238E27FC236}">
                  <a16:creationId xmlns:a16="http://schemas.microsoft.com/office/drawing/2014/main" xmlns="" id="{AA23EFD0-313B-4DAD-B402-24E68A9710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88" y="1584"/>
              <a:ext cx="96" cy="96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Line 38">
              <a:extLst>
                <a:ext uri="{FF2B5EF4-FFF2-40B4-BE49-F238E27FC236}">
                  <a16:creationId xmlns:a16="http://schemas.microsoft.com/office/drawing/2014/main" xmlns="" id="{6B2252E5-5CF1-40CE-A2A0-4019930D7A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182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Line 39">
              <a:extLst>
                <a:ext uri="{FF2B5EF4-FFF2-40B4-BE49-F238E27FC236}">
                  <a16:creationId xmlns:a16="http://schemas.microsoft.com/office/drawing/2014/main" xmlns="" id="{616A60CC-E7BD-46E5-89C1-C6382746A0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0" y="182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Text Box 40">
              <a:extLst>
                <a:ext uri="{FF2B5EF4-FFF2-40B4-BE49-F238E27FC236}">
                  <a16:creationId xmlns:a16="http://schemas.microsoft.com/office/drawing/2014/main" xmlns="" id="{0C67984E-664C-475A-9DB3-EA254348C9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4" y="1499"/>
              <a:ext cx="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62" name="Oval 41">
              <a:extLst>
                <a:ext uri="{FF2B5EF4-FFF2-40B4-BE49-F238E27FC236}">
                  <a16:creationId xmlns:a16="http://schemas.microsoft.com/office/drawing/2014/main" xmlns="" id="{9B4224EA-D672-4493-A52F-483D37744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2" y="156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42">
              <a:extLst>
                <a:ext uri="{FF2B5EF4-FFF2-40B4-BE49-F238E27FC236}">
                  <a16:creationId xmlns:a16="http://schemas.microsoft.com/office/drawing/2014/main" xmlns="" id="{FC1E65FD-AAAA-49FC-8D47-775E5DDF8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960"/>
              <a:ext cx="1248" cy="1248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943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402" grpId="0" animBg="1"/>
      <p:bldP spid="14371" grpId="0" animBg="1"/>
      <p:bldP spid="14372" grpId="0" animBg="1"/>
      <p:bldP spid="41" grpId="0"/>
      <p:bldP spid="42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6">
            <a:extLst>
              <a:ext uri="{FF2B5EF4-FFF2-40B4-BE49-F238E27FC236}">
                <a16:creationId xmlns:a16="http://schemas.microsoft.com/office/drawing/2014/main" xmlns="" id="{04E46C60-D187-4D41-899F-C8E78010FCF4}"/>
              </a:ext>
            </a:extLst>
          </p:cNvPr>
          <p:cNvGrpSpPr>
            <a:grpSpLocks/>
          </p:cNvGrpSpPr>
          <p:nvPr/>
        </p:nvGrpSpPr>
        <p:grpSpPr bwMode="auto">
          <a:xfrm>
            <a:off x="8772525" y="976313"/>
            <a:ext cx="2552700" cy="2057400"/>
            <a:chOff x="3672" y="384"/>
            <a:chExt cx="1608" cy="1296"/>
          </a:xfrm>
        </p:grpSpPr>
        <p:sp>
          <p:nvSpPr>
            <p:cNvPr id="5" name="Oval 27">
              <a:extLst>
                <a:ext uri="{FF2B5EF4-FFF2-40B4-BE49-F238E27FC236}">
                  <a16:creationId xmlns:a16="http://schemas.microsoft.com/office/drawing/2014/main" xmlns="" id="{ECBCF6AF-A048-4553-8DDA-ACCD14DB9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384"/>
              <a:ext cx="1344" cy="12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" name="Picture 28">
              <a:extLst>
                <a:ext uri="{FF2B5EF4-FFF2-40B4-BE49-F238E27FC236}">
                  <a16:creationId xmlns:a16="http://schemas.microsoft.com/office/drawing/2014/main" xmlns="" id="{3413E19E-F42A-42EF-B047-E0ABFA7DCF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3" y="960"/>
              <a:ext cx="12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 Box 29">
              <a:extLst>
                <a:ext uri="{FF2B5EF4-FFF2-40B4-BE49-F238E27FC236}">
                  <a16:creationId xmlns:a16="http://schemas.microsoft.com/office/drawing/2014/main" xmlns="" id="{1B23391C-19D2-45D2-914F-627C9B2925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2" y="912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pic>
          <p:nvPicPr>
            <p:cNvPr id="8" name="Picture 30">
              <a:extLst>
                <a:ext uri="{FF2B5EF4-FFF2-40B4-BE49-F238E27FC236}">
                  <a16:creationId xmlns:a16="http://schemas.microsoft.com/office/drawing/2014/main" xmlns="" id="{3D4C867D-3785-4D7B-BDFB-67E7794942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6" y="957"/>
              <a:ext cx="12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 Box 31">
              <a:extLst>
                <a:ext uri="{FF2B5EF4-FFF2-40B4-BE49-F238E27FC236}">
                  <a16:creationId xmlns:a16="http://schemas.microsoft.com/office/drawing/2014/main" xmlns="" id="{AEC65365-7258-4BEA-8787-0E18FDF1A0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4" y="1005"/>
              <a:ext cx="2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>
                  <a:latin typeface="Tahoma" panose="020B0604030504040204" pitchFamily="34" charset="0"/>
                </a:rPr>
                <a:t>O</a:t>
              </a:r>
            </a:p>
          </p:txBody>
        </p:sp>
      </p:grpSp>
      <p:grpSp>
        <p:nvGrpSpPr>
          <p:cNvPr id="10" name="Group 32">
            <a:extLst>
              <a:ext uri="{FF2B5EF4-FFF2-40B4-BE49-F238E27FC236}">
                <a16:creationId xmlns:a16="http://schemas.microsoft.com/office/drawing/2014/main" xmlns="" id="{F819C1FC-3569-4E3F-BFEC-4B82AAD526CC}"/>
              </a:ext>
            </a:extLst>
          </p:cNvPr>
          <p:cNvGrpSpPr>
            <a:grpSpLocks/>
          </p:cNvGrpSpPr>
          <p:nvPr/>
        </p:nvGrpSpPr>
        <p:grpSpPr bwMode="auto">
          <a:xfrm>
            <a:off x="9172575" y="1797050"/>
            <a:ext cx="2541588" cy="336550"/>
            <a:chOff x="2335" y="1344"/>
            <a:chExt cx="1601" cy="212"/>
          </a:xfrm>
        </p:grpSpPr>
        <p:sp>
          <p:nvSpPr>
            <p:cNvPr id="11" name="Text Box 33">
              <a:extLst>
                <a:ext uri="{FF2B5EF4-FFF2-40B4-BE49-F238E27FC236}">
                  <a16:creationId xmlns:a16="http://schemas.microsoft.com/office/drawing/2014/main" xmlns="" id="{E2EAC536-201A-4C4D-B3BC-EB43BCDBF4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1344"/>
              <a:ext cx="24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>
                  <a:latin typeface="Tahoma" panose="020B0604030504040204" pitchFamily="34" charset="0"/>
                </a:rPr>
                <a:t>A'</a:t>
              </a:r>
            </a:p>
          </p:txBody>
        </p:sp>
        <p:sp>
          <p:nvSpPr>
            <p:cNvPr id="12" name="Line 34">
              <a:extLst>
                <a:ext uri="{FF2B5EF4-FFF2-40B4-BE49-F238E27FC236}">
                  <a16:creationId xmlns:a16="http://schemas.microsoft.com/office/drawing/2014/main" xmlns="" id="{166097F1-A90F-47CC-B77B-4F565EE4E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5" y="1475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35">
              <a:extLst>
                <a:ext uri="{FF2B5EF4-FFF2-40B4-BE49-F238E27FC236}">
                  <a16:creationId xmlns:a16="http://schemas.microsoft.com/office/drawing/2014/main" xmlns="" id="{B4B1004E-A79C-4329-BDBF-FC20505DF8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19" y="1427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36">
              <a:extLst>
                <a:ext uri="{FF2B5EF4-FFF2-40B4-BE49-F238E27FC236}">
                  <a16:creationId xmlns:a16="http://schemas.microsoft.com/office/drawing/2014/main" xmlns="" id="{4098E832-64EB-4733-8F07-86AB9128DD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95" y="1427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5" name="Picture 37">
              <a:extLst>
                <a:ext uri="{FF2B5EF4-FFF2-40B4-BE49-F238E27FC236}">
                  <a16:creationId xmlns:a16="http://schemas.microsoft.com/office/drawing/2014/main" xmlns="" id="{5B65261C-A78F-4BB2-A6E6-3255DF7E37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2" y="1415"/>
              <a:ext cx="130" cy="1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6" name="Text Box 15">
            <a:extLst>
              <a:ext uri="{FF2B5EF4-FFF2-40B4-BE49-F238E27FC236}">
                <a16:creationId xmlns:a16="http://schemas.microsoft.com/office/drawing/2014/main" xmlns="" id="{45A79E3D-7DCA-4B91-92BC-C61B8611D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228600"/>
            <a:ext cx="441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TÂM ĐỐI XỨNG:</a:t>
            </a: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xmlns="" id="{314E99EE-26F5-47A8-A573-2524635B9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" y="1319996"/>
            <a:ext cx="794384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3578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>
            <a:extLst>
              <a:ext uri="{FF2B5EF4-FFF2-40B4-BE49-F238E27FC236}">
                <a16:creationId xmlns:a16="http://schemas.microsoft.com/office/drawing/2014/main" xmlns="" id="{C98414EC-3807-4DF6-98B9-0D1050A57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" y="590550"/>
            <a:ext cx="3886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TRỤC ĐỐI XỨNG:</a:t>
            </a:r>
          </a:p>
        </p:txBody>
      </p:sp>
      <p:sp>
        <p:nvSpPr>
          <p:cNvPr id="5" name="Text Box 19">
            <a:extLst>
              <a:ext uri="{FF2B5EF4-FFF2-40B4-BE49-F238E27FC236}">
                <a16:creationId xmlns:a16="http://schemas.microsoft.com/office/drawing/2014/main" xmlns="" id="{E5AA91CC-3479-4209-A29C-8D347FC05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13" y="1538416"/>
            <a:ext cx="79057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xmlns="" id="{C3F16D11-DC5D-4427-B8B4-B8D6B7072D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85326" y="2800350"/>
            <a:ext cx="714375" cy="7524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xmlns="" id="{97358F31-4F8B-4D6C-B47F-48A31EE13CA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99701" y="2800350"/>
            <a:ext cx="704850" cy="7334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xmlns="" id="{DD779BFC-1BF8-452D-8041-64E4509A5CFA}"/>
              </a:ext>
            </a:extLst>
          </p:cNvPr>
          <p:cNvSpPr>
            <a:spLocks noChangeShapeType="1"/>
          </p:cNvSpPr>
          <p:nvPr/>
        </p:nvSpPr>
        <p:spPr bwMode="auto">
          <a:xfrm>
            <a:off x="9575801" y="3543300"/>
            <a:ext cx="142875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xmlns="" id="{5979BDD6-91EF-44ED-9124-DE38B04B62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99701" y="1771650"/>
            <a:ext cx="0" cy="20764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7">
            <a:extLst>
              <a:ext uri="{FF2B5EF4-FFF2-40B4-BE49-F238E27FC236}">
                <a16:creationId xmlns:a16="http://schemas.microsoft.com/office/drawing/2014/main" xmlns="" id="{7EA2C1C6-D21B-4D13-AADF-08E2E84E5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1476" y="1771650"/>
            <a:ext cx="2057400" cy="2057400"/>
          </a:xfrm>
          <a:prstGeom prst="ellips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  <p:grpSp>
        <p:nvGrpSpPr>
          <p:cNvPr id="11" name="Group 8">
            <a:extLst>
              <a:ext uri="{FF2B5EF4-FFF2-40B4-BE49-F238E27FC236}">
                <a16:creationId xmlns:a16="http://schemas.microsoft.com/office/drawing/2014/main" xmlns="" id="{8CE067F5-97B3-49FC-A858-6AC2F697220B}"/>
              </a:ext>
            </a:extLst>
          </p:cNvPr>
          <p:cNvGrpSpPr>
            <a:grpSpLocks/>
          </p:cNvGrpSpPr>
          <p:nvPr/>
        </p:nvGrpSpPr>
        <p:grpSpPr bwMode="auto">
          <a:xfrm>
            <a:off x="10299701" y="3419475"/>
            <a:ext cx="123825" cy="123825"/>
            <a:chOff x="4704" y="2286"/>
            <a:chExt cx="78" cy="78"/>
          </a:xfrm>
        </p:grpSpPr>
        <p:sp>
          <p:nvSpPr>
            <p:cNvPr id="12" name="Line 9">
              <a:extLst>
                <a:ext uri="{FF2B5EF4-FFF2-40B4-BE49-F238E27FC236}">
                  <a16:creationId xmlns:a16="http://schemas.microsoft.com/office/drawing/2014/main" xmlns="" id="{2DF173C0-4074-4C67-8997-F2B621FDEA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2286"/>
              <a:ext cx="7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">
              <a:extLst>
                <a:ext uri="{FF2B5EF4-FFF2-40B4-BE49-F238E27FC236}">
                  <a16:creationId xmlns:a16="http://schemas.microsoft.com/office/drawing/2014/main" xmlns="" id="{B601FBE3-72FB-4027-9FCD-146D877940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2" y="2286"/>
              <a:ext cx="0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11">
            <a:extLst>
              <a:ext uri="{FF2B5EF4-FFF2-40B4-BE49-F238E27FC236}">
                <a16:creationId xmlns:a16="http://schemas.microsoft.com/office/drawing/2014/main" xmlns="" id="{732D65B8-A6D6-43B2-A349-A6DCB3E2F85E}"/>
              </a:ext>
            </a:extLst>
          </p:cNvPr>
          <p:cNvGrpSpPr>
            <a:grpSpLocks/>
          </p:cNvGrpSpPr>
          <p:nvPr/>
        </p:nvGrpSpPr>
        <p:grpSpPr bwMode="auto">
          <a:xfrm>
            <a:off x="9128126" y="3333750"/>
            <a:ext cx="508000" cy="396875"/>
            <a:chOff x="3966" y="2232"/>
            <a:chExt cx="320" cy="250"/>
          </a:xfrm>
        </p:grpSpPr>
        <p:sp>
          <p:nvSpPr>
            <p:cNvPr id="15" name="Oval 12">
              <a:extLst>
                <a:ext uri="{FF2B5EF4-FFF2-40B4-BE49-F238E27FC236}">
                  <a16:creationId xmlns:a16="http://schemas.microsoft.com/office/drawing/2014/main" xmlns="" id="{86244E82-5549-45EE-ADA1-0F0E7B3C73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2338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16" name="Text Box 13">
              <a:extLst>
                <a:ext uri="{FF2B5EF4-FFF2-40B4-BE49-F238E27FC236}">
                  <a16:creationId xmlns:a16="http://schemas.microsoft.com/office/drawing/2014/main" xmlns="" id="{CCA20004-4B5E-482B-9931-7BAEE67D84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6" y="2232"/>
              <a:ext cx="22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</p:grpSp>
      <p:grpSp>
        <p:nvGrpSpPr>
          <p:cNvPr id="17" name="Group 14">
            <a:extLst>
              <a:ext uri="{FF2B5EF4-FFF2-40B4-BE49-F238E27FC236}">
                <a16:creationId xmlns:a16="http://schemas.microsoft.com/office/drawing/2014/main" xmlns="" id="{17EB62B1-8886-40F2-85C7-3E3CBA4E173B}"/>
              </a:ext>
            </a:extLst>
          </p:cNvPr>
          <p:cNvGrpSpPr>
            <a:grpSpLocks/>
          </p:cNvGrpSpPr>
          <p:nvPr/>
        </p:nvGrpSpPr>
        <p:grpSpPr bwMode="auto">
          <a:xfrm>
            <a:off x="10966451" y="3314700"/>
            <a:ext cx="504825" cy="396875"/>
            <a:chOff x="5124" y="2220"/>
            <a:chExt cx="318" cy="250"/>
          </a:xfrm>
        </p:grpSpPr>
        <p:sp>
          <p:nvSpPr>
            <p:cNvPr id="18" name="Oval 15">
              <a:extLst>
                <a:ext uri="{FF2B5EF4-FFF2-40B4-BE49-F238E27FC236}">
                  <a16:creationId xmlns:a16="http://schemas.microsoft.com/office/drawing/2014/main" xmlns="" id="{6281E4AC-FFF3-4CAC-9653-C503F9CD6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" y="2332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19" name="Text Box 16">
              <a:extLst>
                <a:ext uri="{FF2B5EF4-FFF2-40B4-BE49-F238E27FC236}">
                  <a16:creationId xmlns:a16="http://schemas.microsoft.com/office/drawing/2014/main" xmlns="" id="{241A820C-2AFF-4C6D-907B-CC787EA4E8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60" y="2220"/>
              <a:ext cx="28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C’</a:t>
              </a:r>
            </a:p>
          </p:txBody>
        </p:sp>
      </p:grpSp>
      <p:sp>
        <p:nvSpPr>
          <p:cNvPr id="20" name="Line 17">
            <a:extLst>
              <a:ext uri="{FF2B5EF4-FFF2-40B4-BE49-F238E27FC236}">
                <a16:creationId xmlns:a16="http://schemas.microsoft.com/office/drawing/2014/main" xmlns="" id="{3F9FBF95-31DF-481E-A75E-19F89590D5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85376" y="3467100"/>
            <a:ext cx="66675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8">
            <a:extLst>
              <a:ext uri="{FF2B5EF4-FFF2-40B4-BE49-F238E27FC236}">
                <a16:creationId xmlns:a16="http://schemas.microsoft.com/office/drawing/2014/main" xmlns="" id="{C7D07746-29AE-48B3-876E-2C03875DDA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585451" y="3467100"/>
            <a:ext cx="66675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19">
            <a:extLst>
              <a:ext uri="{FF2B5EF4-FFF2-40B4-BE49-F238E27FC236}">
                <a16:creationId xmlns:a16="http://schemas.microsoft.com/office/drawing/2014/main" xmlns="" id="{096ED70C-A387-4FD3-B765-877146C30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8726" y="1419225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xmlns="" id="{532F8E8A-5CD2-4C05-8BD1-98E5EE2E5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9676" y="3771900"/>
            <a:ext cx="342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5" name="Text Box 27">
            <a:extLst>
              <a:ext uri="{FF2B5EF4-FFF2-40B4-BE49-F238E27FC236}">
                <a16:creationId xmlns:a16="http://schemas.microsoft.com/office/drawing/2014/main" xmlns="" id="{CC6DA15F-A350-446B-8E92-22522C823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7276" y="3467100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26" name="Text Box 33">
            <a:extLst>
              <a:ext uri="{FF2B5EF4-FFF2-40B4-BE49-F238E27FC236}">
                <a16:creationId xmlns:a16="http://schemas.microsoft.com/office/drawing/2014/main" xmlns="" id="{C9143440-1FA3-4621-B8A8-EB19577B1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9676" y="3771900"/>
            <a:ext cx="342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grpSp>
        <p:nvGrpSpPr>
          <p:cNvPr id="27" name="Group 34">
            <a:extLst>
              <a:ext uri="{FF2B5EF4-FFF2-40B4-BE49-F238E27FC236}">
                <a16:creationId xmlns:a16="http://schemas.microsoft.com/office/drawing/2014/main" xmlns="" id="{4C44C03D-7A55-4613-B8A0-FCADCA88AAD4}"/>
              </a:ext>
            </a:extLst>
          </p:cNvPr>
          <p:cNvGrpSpPr>
            <a:grpSpLocks/>
          </p:cNvGrpSpPr>
          <p:nvPr/>
        </p:nvGrpSpPr>
        <p:grpSpPr bwMode="auto">
          <a:xfrm>
            <a:off x="10252076" y="2587625"/>
            <a:ext cx="428625" cy="396875"/>
            <a:chOff x="4680" y="1770"/>
            <a:chExt cx="270" cy="250"/>
          </a:xfrm>
        </p:grpSpPr>
        <p:sp>
          <p:nvSpPr>
            <p:cNvPr id="28" name="Oval 35">
              <a:extLst>
                <a:ext uri="{FF2B5EF4-FFF2-40B4-BE49-F238E27FC236}">
                  <a16:creationId xmlns:a16="http://schemas.microsoft.com/office/drawing/2014/main" xmlns="" id="{CFE737DE-B4BA-4C07-81B6-292D16317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0" y="187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  <p:sp>
          <p:nvSpPr>
            <p:cNvPr id="29" name="Text Box 36">
              <a:extLst>
                <a:ext uri="{FF2B5EF4-FFF2-40B4-BE49-F238E27FC236}">
                  <a16:creationId xmlns:a16="http://schemas.microsoft.com/office/drawing/2014/main" xmlns="" id="{0B9FE617-7158-4B02-B482-5268CA3DB5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8" y="1770"/>
              <a:ext cx="25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2276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Frames PPT 015">
            <a:extLst>
              <a:ext uri="{FF2B5EF4-FFF2-40B4-BE49-F238E27FC236}">
                <a16:creationId xmlns:a16="http://schemas.microsoft.com/office/drawing/2014/main" xmlns="" id="{0BEF18DB-B735-4ABA-A09C-6AA2F5AD9A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4841"/>
            <a:ext cx="12192000" cy="6942841"/>
          </a:xfrm>
          <a:prstGeom prst="rect">
            <a:avLst/>
          </a:prstGeom>
          <a:noFill/>
          <a:ln w="158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5" name="Text Box 3">
            <a:extLst>
              <a:ext uri="{FF2B5EF4-FFF2-40B4-BE49-F238E27FC236}">
                <a16:creationId xmlns:a16="http://schemas.microsoft.com/office/drawing/2014/main" xmlns="" id="{7E0A3FB2-0AC6-4CD5-BDC8-6628FD65C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436450"/>
            <a:ext cx="7848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(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&gt; 0 )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R.    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(O;R)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(O).</a:t>
            </a: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xmlns="" id="{CCE45B3D-867D-4467-8815-AC6C7909E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399" y="1219200"/>
            <a:ext cx="102013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4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 TRÍ TƯƠNG ĐỐI CỦA ĐIỂM(ĐIỂM M )VỚI ĐƯỜNG TRÒN (O; R):</a:t>
            </a:r>
          </a:p>
        </p:txBody>
      </p:sp>
      <p:sp>
        <p:nvSpPr>
          <p:cNvPr id="23557" name="Text Box 5">
            <a:extLst>
              <a:ext uri="{FF2B5EF4-FFF2-40B4-BE49-F238E27FC236}">
                <a16:creationId xmlns:a16="http://schemas.microsoft.com/office/drawing/2014/main" xmlns="" id="{5204BD9C-4146-4C18-A3CB-10C4C9050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477555"/>
            <a:ext cx="3429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(O; R)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8" name="AutoShape 6">
            <a:hlinkClick r:id="rId4" action="ppaction://program" highlightClick="1">
              <a:snd r:embed="rId3" name="click.wav"/>
            </a:hlinkClick>
            <a:extLst>
              <a:ext uri="{FF2B5EF4-FFF2-40B4-BE49-F238E27FC236}">
                <a16:creationId xmlns:a16="http://schemas.microsoft.com/office/drawing/2014/main" xmlns="" id="{1D6AC18E-58F4-4DCD-8433-160537403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743200"/>
            <a:ext cx="5715000" cy="6096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CÁCH XÁC ĐỊNH ĐƯỜNG TRÒN: </a:t>
            </a:r>
          </a:p>
        </p:txBody>
      </p:sp>
      <p:sp>
        <p:nvSpPr>
          <p:cNvPr id="23559" name="Text Box 7">
            <a:extLst>
              <a:ext uri="{FF2B5EF4-FFF2-40B4-BE49-F238E27FC236}">
                <a16:creationId xmlns:a16="http://schemas.microsoft.com/office/drawing/2014/main" xmlns="" id="{21B18EE8-B00E-4C8E-A74C-4DB1F8275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124200"/>
            <a:ext cx="6172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560" name="Text Box 8">
            <a:extLst>
              <a:ext uri="{FF2B5EF4-FFF2-40B4-BE49-F238E27FC236}">
                <a16:creationId xmlns:a16="http://schemas.microsoft.com/office/drawing/2014/main" xmlns="" id="{B374A55A-0172-435A-9270-F3BE4C876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858704"/>
            <a:ext cx="998534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Qua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561" name="Text Box 9">
            <a:extLst>
              <a:ext uri="{FF2B5EF4-FFF2-40B4-BE49-F238E27FC236}">
                <a16:creationId xmlns:a16="http://schemas.microsoft.com/office/drawing/2014/main" xmlns="" id="{F4A92CCC-7591-4E3D-AA40-B9FB0839B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115" y="1588043"/>
            <a:ext cx="3810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(O; R)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2" name="Text Box 10">
            <a:extLst>
              <a:ext uri="{FF2B5EF4-FFF2-40B4-BE49-F238E27FC236}">
                <a16:creationId xmlns:a16="http://schemas.microsoft.com/office/drawing/2014/main" xmlns="" id="{0E1A6D12-4E9F-41DA-8B3C-812332853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0117" y="2038507"/>
            <a:ext cx="3124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(O; R)  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3" name="Text Box 11">
            <a:extLst>
              <a:ext uri="{FF2B5EF4-FFF2-40B4-BE49-F238E27FC236}">
                <a16:creationId xmlns:a16="http://schemas.microsoft.com/office/drawing/2014/main" xmlns="" id="{4E5611ED-FE52-4734-97FA-461827069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0834" y="1572703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OM &lt; R</a:t>
            </a:r>
          </a:p>
        </p:txBody>
      </p:sp>
      <p:sp>
        <p:nvSpPr>
          <p:cNvPr id="23564" name="Text Box 12">
            <a:extLst>
              <a:ext uri="{FF2B5EF4-FFF2-40B4-BE49-F238E27FC236}">
                <a16:creationId xmlns:a16="http://schemas.microsoft.com/office/drawing/2014/main" xmlns="" id="{D5A2BB9F-7589-4233-A453-8CB804DF5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8265" y="2001461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OM = R</a:t>
            </a:r>
          </a:p>
        </p:txBody>
      </p:sp>
      <p:sp>
        <p:nvSpPr>
          <p:cNvPr id="23565" name="Text Box 13">
            <a:extLst>
              <a:ext uri="{FF2B5EF4-FFF2-40B4-BE49-F238E27FC236}">
                <a16:creationId xmlns:a16="http://schemas.microsoft.com/office/drawing/2014/main" xmlns="" id="{3B2619D9-DA8D-485A-827B-DC808D70D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0834" y="2466354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OM &gt; R</a:t>
            </a:r>
          </a:p>
        </p:txBody>
      </p:sp>
      <p:sp>
        <p:nvSpPr>
          <p:cNvPr id="23566" name="AutoShape 14">
            <a:hlinkClick r:id="rId5" action="ppaction://program" highlightClick="1">
              <a:snd r:embed="rId3" name="click.wav"/>
            </a:hlinkClick>
            <a:extLst>
              <a:ext uri="{FF2B5EF4-FFF2-40B4-BE49-F238E27FC236}">
                <a16:creationId xmlns:a16="http://schemas.microsoft.com/office/drawing/2014/main" xmlns="" id="{4D6EFB2F-0063-462E-A7E4-F75B192B4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91612"/>
            <a:ext cx="44958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NHẮC LẠI VỀ ĐƯỜNG TRÒN: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xmlns="" id="{EDB877A9-1EC6-4C9E-9B80-129E8C12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343401"/>
            <a:ext cx="441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TÂM ĐỐI XỨNG:</a:t>
            </a:r>
          </a:p>
        </p:txBody>
      </p:sp>
      <p:sp>
        <p:nvSpPr>
          <p:cNvPr id="23568" name="Line 16">
            <a:extLst>
              <a:ext uri="{FF2B5EF4-FFF2-40B4-BE49-F238E27FC236}">
                <a16:creationId xmlns:a16="http://schemas.microsoft.com/office/drawing/2014/main" xmlns="" id="{9E32E7C0-93AC-460D-80C5-81DA111976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34400" y="3886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9" name="Text Box 17">
            <a:extLst>
              <a:ext uri="{FF2B5EF4-FFF2-40B4-BE49-F238E27FC236}">
                <a16:creationId xmlns:a16="http://schemas.microsoft.com/office/drawing/2014/main" xmlns="" id="{1B1E387E-65E4-4CC2-856F-BDE5BD246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4999" y="4648201"/>
            <a:ext cx="78611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570" name="Text Box 18">
            <a:extLst>
              <a:ext uri="{FF2B5EF4-FFF2-40B4-BE49-F238E27FC236}">
                <a16:creationId xmlns:a16="http://schemas.microsoft.com/office/drawing/2014/main" xmlns="" id="{70869253-7EAD-4D50-B1C2-9C67332E3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410201"/>
            <a:ext cx="3886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TRỤC ĐỐI XỨNG:</a:t>
            </a:r>
          </a:p>
        </p:txBody>
      </p:sp>
      <p:sp>
        <p:nvSpPr>
          <p:cNvPr id="23571" name="Text Box 19">
            <a:extLst>
              <a:ext uri="{FF2B5EF4-FFF2-40B4-BE49-F238E27FC236}">
                <a16:creationId xmlns:a16="http://schemas.microsoft.com/office/drawing/2014/main" xmlns="" id="{CA01EA4C-3C9C-4A0F-B15D-B44576D91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775326"/>
            <a:ext cx="6629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tròn là hình có trục đối xứng. Bất kì đường kính nào cũng là trục đối xứng của đường tròn.</a:t>
            </a:r>
          </a:p>
        </p:txBody>
      </p:sp>
    </p:spTree>
    <p:extLst>
      <p:ext uri="{BB962C8B-B14F-4D97-AF65-F5344CB8AC3E}">
        <p14:creationId xmlns:p14="http://schemas.microsoft.com/office/powerpoint/2010/main" val="43399363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437</Words>
  <Application>Microsoft Office PowerPoint</Application>
  <PresentationFormat>Custom</PresentationFormat>
  <Paragraphs>67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HoangNguyet</dc:creator>
  <cp:lastModifiedBy>MTC</cp:lastModifiedBy>
  <cp:revision>5</cp:revision>
  <dcterms:created xsi:type="dcterms:W3CDTF">2017-11-02T19:21:44Z</dcterms:created>
  <dcterms:modified xsi:type="dcterms:W3CDTF">2019-05-16T01:59:34Z</dcterms:modified>
</cp:coreProperties>
</file>