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46" r:id="rId2"/>
    <p:sldId id="337" r:id="rId3"/>
    <p:sldId id="336" r:id="rId4"/>
    <p:sldId id="262" r:id="rId5"/>
    <p:sldId id="341" r:id="rId6"/>
    <p:sldId id="349" r:id="rId7"/>
    <p:sldId id="347" r:id="rId8"/>
    <p:sldId id="316" r:id="rId9"/>
    <p:sldId id="323" r:id="rId10"/>
    <p:sldId id="315" r:id="rId11"/>
    <p:sldId id="324" r:id="rId12"/>
    <p:sldId id="325" r:id="rId13"/>
    <p:sldId id="348" r:id="rId14"/>
    <p:sldId id="332" r:id="rId15"/>
    <p:sldId id="338" r:id="rId16"/>
    <p:sldId id="339" r:id="rId17"/>
    <p:sldId id="340" r:id="rId18"/>
    <p:sldId id="350" r:id="rId19"/>
    <p:sldId id="344" r:id="rId20"/>
    <p:sldId id="352" r:id="rId21"/>
    <p:sldId id="343" r:id="rId22"/>
    <p:sldId id="351" r:id="rId23"/>
  </p:sldIdLst>
  <p:sldSz cx="9144000" cy="6858000" type="screen4x3"/>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07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71" autoAdjust="0"/>
  </p:normalViewPr>
  <p:slideViewPr>
    <p:cSldViewPr>
      <p:cViewPr>
        <p:scale>
          <a:sx n="74" d="100"/>
          <a:sy n="74" d="100"/>
        </p:scale>
        <p:origin x="-396" y="-72"/>
      </p:cViewPr>
      <p:guideLst>
        <p:guide orient="horz" pos="2160"/>
        <p:guide pos="2880"/>
      </p:guideLst>
    </p:cSldViewPr>
  </p:slideViewPr>
  <p:outlineViewPr>
    <p:cViewPr>
      <p:scale>
        <a:sx n="33" d="100"/>
        <a:sy n="33" d="100"/>
      </p:scale>
      <p:origin x="0" y="31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67CCF5-E42E-4C8F-B833-68A692D6AF44}" type="datetimeFigureOut">
              <a:rPr lang="en-US" smtClean="0"/>
              <a:t>4/25/2019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E17A10-4E4F-4A47-BB2A-CA9AA0740DFA}" type="slidenum">
              <a:rPr lang="en-US" smtClean="0"/>
              <a:t>‹#›</a:t>
            </a:fld>
            <a:endParaRPr lang="en-US"/>
          </a:p>
        </p:txBody>
      </p:sp>
    </p:spTree>
    <p:extLst>
      <p:ext uri="{BB962C8B-B14F-4D97-AF65-F5344CB8AC3E}">
        <p14:creationId xmlns:p14="http://schemas.microsoft.com/office/powerpoint/2010/main" val="3198906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C26B62E-E5EC-4016-9838-766E517B1595}" type="slidenum">
              <a:rPr lang="en-US" smtClean="0"/>
              <a:pPr eaLnBrk="1" hangingPunct="1"/>
              <a:t>1</a:t>
            </a:fld>
            <a:endParaRPr lang="en-US" smtClean="0"/>
          </a:p>
        </p:txBody>
      </p:sp>
      <p:sp>
        <p:nvSpPr>
          <p:cNvPr id="378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3000" y="685800"/>
            <a:ext cx="4572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a:t>
            </a:fld>
            <a:endParaRPr lang="zh-CN" altLang="en-US"/>
          </a:p>
        </p:txBody>
      </p:sp>
    </p:spTree>
    <p:extLst>
      <p:ext uri="{BB962C8B-B14F-4D97-AF65-F5344CB8AC3E}">
        <p14:creationId xmlns:p14="http://schemas.microsoft.com/office/powerpoint/2010/main" val="941806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E17A10-4E4F-4A47-BB2A-CA9AA0740DFA}" type="slidenum">
              <a:rPr lang="en-US" smtClean="0"/>
              <a:t>6</a:t>
            </a:fld>
            <a:endParaRPr lang="en-US"/>
          </a:p>
        </p:txBody>
      </p:sp>
    </p:spTree>
    <p:extLst>
      <p:ext uri="{BB962C8B-B14F-4D97-AF65-F5344CB8AC3E}">
        <p14:creationId xmlns:p14="http://schemas.microsoft.com/office/powerpoint/2010/main" val="1545789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E17A10-4E4F-4A47-BB2A-CA9AA0740DFA}" type="slidenum">
              <a:rPr lang="en-US" smtClean="0"/>
              <a:t>13</a:t>
            </a:fld>
            <a:endParaRPr lang="en-US"/>
          </a:p>
        </p:txBody>
      </p:sp>
    </p:spTree>
    <p:extLst>
      <p:ext uri="{BB962C8B-B14F-4D97-AF65-F5344CB8AC3E}">
        <p14:creationId xmlns:p14="http://schemas.microsoft.com/office/powerpoint/2010/main" val="1545789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706379-BE21-4ACE-97B3-113857749197}"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143433-88EB-4EE2-AC1E-B6803132A0A0}" type="slidenum">
              <a:rPr lang="en-US" smtClean="0"/>
              <a:t>‹#›</a:t>
            </a:fld>
            <a:endParaRPr lang="en-US"/>
          </a:p>
        </p:txBody>
      </p:sp>
    </p:spTree>
    <p:extLst>
      <p:ext uri="{BB962C8B-B14F-4D97-AF65-F5344CB8AC3E}">
        <p14:creationId xmlns:p14="http://schemas.microsoft.com/office/powerpoint/2010/main" val="2206104652"/>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06379-BE21-4ACE-97B3-113857749197}"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143433-88EB-4EE2-AC1E-B6803132A0A0}" type="slidenum">
              <a:rPr lang="en-US" smtClean="0"/>
              <a:t>‹#›</a:t>
            </a:fld>
            <a:endParaRPr lang="en-US"/>
          </a:p>
        </p:txBody>
      </p:sp>
    </p:spTree>
    <p:extLst>
      <p:ext uri="{BB962C8B-B14F-4D97-AF65-F5344CB8AC3E}">
        <p14:creationId xmlns:p14="http://schemas.microsoft.com/office/powerpoint/2010/main" val="1232948975"/>
      </p:ext>
    </p:extLst>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06379-BE21-4ACE-97B3-113857749197}"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143433-88EB-4EE2-AC1E-B6803132A0A0}" type="slidenum">
              <a:rPr lang="en-US" smtClean="0"/>
              <a:t>‹#›</a:t>
            </a:fld>
            <a:endParaRPr lang="en-US"/>
          </a:p>
        </p:txBody>
      </p:sp>
    </p:spTree>
    <p:extLst>
      <p:ext uri="{BB962C8B-B14F-4D97-AF65-F5344CB8AC3E}">
        <p14:creationId xmlns:p14="http://schemas.microsoft.com/office/powerpoint/2010/main" val="3092930811"/>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06379-BE21-4ACE-97B3-113857749197}"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143433-88EB-4EE2-AC1E-B6803132A0A0}" type="slidenum">
              <a:rPr lang="en-US" smtClean="0"/>
              <a:t>‹#›</a:t>
            </a:fld>
            <a:endParaRPr lang="en-US"/>
          </a:p>
        </p:txBody>
      </p:sp>
    </p:spTree>
    <p:extLst>
      <p:ext uri="{BB962C8B-B14F-4D97-AF65-F5344CB8AC3E}">
        <p14:creationId xmlns:p14="http://schemas.microsoft.com/office/powerpoint/2010/main" val="1405709938"/>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706379-BE21-4ACE-97B3-113857749197}"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143433-88EB-4EE2-AC1E-B6803132A0A0}" type="slidenum">
              <a:rPr lang="en-US" smtClean="0"/>
              <a:t>‹#›</a:t>
            </a:fld>
            <a:endParaRPr lang="en-US"/>
          </a:p>
        </p:txBody>
      </p:sp>
    </p:spTree>
    <p:extLst>
      <p:ext uri="{BB962C8B-B14F-4D97-AF65-F5344CB8AC3E}">
        <p14:creationId xmlns:p14="http://schemas.microsoft.com/office/powerpoint/2010/main" val="4204882694"/>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706379-BE21-4ACE-97B3-113857749197}"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143433-88EB-4EE2-AC1E-B6803132A0A0}" type="slidenum">
              <a:rPr lang="en-US" smtClean="0"/>
              <a:t>‹#›</a:t>
            </a:fld>
            <a:endParaRPr lang="en-US"/>
          </a:p>
        </p:txBody>
      </p:sp>
    </p:spTree>
    <p:extLst>
      <p:ext uri="{BB962C8B-B14F-4D97-AF65-F5344CB8AC3E}">
        <p14:creationId xmlns:p14="http://schemas.microsoft.com/office/powerpoint/2010/main" val="2826842157"/>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706379-BE21-4ACE-97B3-113857749197}" type="datetimeFigureOut">
              <a:rPr lang="en-US" smtClean="0"/>
              <a:t>4/25/2019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143433-88EB-4EE2-AC1E-B6803132A0A0}" type="slidenum">
              <a:rPr lang="en-US" smtClean="0"/>
              <a:t>‹#›</a:t>
            </a:fld>
            <a:endParaRPr lang="en-US"/>
          </a:p>
        </p:txBody>
      </p:sp>
    </p:spTree>
    <p:extLst>
      <p:ext uri="{BB962C8B-B14F-4D97-AF65-F5344CB8AC3E}">
        <p14:creationId xmlns:p14="http://schemas.microsoft.com/office/powerpoint/2010/main" val="947939615"/>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706379-BE21-4ACE-97B3-113857749197}" type="datetimeFigureOut">
              <a:rPr lang="en-US" smtClean="0"/>
              <a:t>4/25/2019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143433-88EB-4EE2-AC1E-B6803132A0A0}" type="slidenum">
              <a:rPr lang="en-US" smtClean="0"/>
              <a:t>‹#›</a:t>
            </a:fld>
            <a:endParaRPr lang="en-US"/>
          </a:p>
        </p:txBody>
      </p:sp>
    </p:spTree>
    <p:extLst>
      <p:ext uri="{BB962C8B-B14F-4D97-AF65-F5344CB8AC3E}">
        <p14:creationId xmlns:p14="http://schemas.microsoft.com/office/powerpoint/2010/main" val="4125616603"/>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706379-BE21-4ACE-97B3-113857749197}" type="datetimeFigureOut">
              <a:rPr lang="en-US" smtClean="0"/>
              <a:t>4/25/2019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143433-88EB-4EE2-AC1E-B6803132A0A0}" type="slidenum">
              <a:rPr lang="en-US" smtClean="0"/>
              <a:t>‹#›</a:t>
            </a:fld>
            <a:endParaRPr lang="en-US"/>
          </a:p>
        </p:txBody>
      </p:sp>
    </p:spTree>
    <p:extLst>
      <p:ext uri="{BB962C8B-B14F-4D97-AF65-F5344CB8AC3E}">
        <p14:creationId xmlns:p14="http://schemas.microsoft.com/office/powerpoint/2010/main" val="257984583"/>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706379-BE21-4ACE-97B3-113857749197}"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143433-88EB-4EE2-AC1E-B6803132A0A0}" type="slidenum">
              <a:rPr lang="en-US" smtClean="0"/>
              <a:t>‹#›</a:t>
            </a:fld>
            <a:endParaRPr lang="en-US"/>
          </a:p>
        </p:txBody>
      </p:sp>
    </p:spTree>
    <p:extLst>
      <p:ext uri="{BB962C8B-B14F-4D97-AF65-F5344CB8AC3E}">
        <p14:creationId xmlns:p14="http://schemas.microsoft.com/office/powerpoint/2010/main" val="3993249161"/>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706379-BE21-4ACE-97B3-113857749197}"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143433-88EB-4EE2-AC1E-B6803132A0A0}" type="slidenum">
              <a:rPr lang="en-US" smtClean="0"/>
              <a:t>‹#›</a:t>
            </a:fld>
            <a:endParaRPr lang="en-US"/>
          </a:p>
        </p:txBody>
      </p:sp>
    </p:spTree>
    <p:extLst>
      <p:ext uri="{BB962C8B-B14F-4D97-AF65-F5344CB8AC3E}">
        <p14:creationId xmlns:p14="http://schemas.microsoft.com/office/powerpoint/2010/main" val="4284422600"/>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706379-BE21-4ACE-97B3-113857749197}" type="datetimeFigureOut">
              <a:rPr lang="en-US" smtClean="0"/>
              <a:t>4/25/2019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143433-88EB-4EE2-AC1E-B6803132A0A0}" type="slidenum">
              <a:rPr lang="en-US" smtClean="0"/>
              <a:t>‹#›</a:t>
            </a:fld>
            <a:endParaRPr lang="en-US"/>
          </a:p>
        </p:txBody>
      </p:sp>
    </p:spTree>
    <p:extLst>
      <p:ext uri="{BB962C8B-B14F-4D97-AF65-F5344CB8AC3E}">
        <p14:creationId xmlns:p14="http://schemas.microsoft.com/office/powerpoint/2010/main" val="327860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3.png"/><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6"/>
          <p:cNvSpPr>
            <a:spLocks noChangeArrowheads="1"/>
          </p:cNvSpPr>
          <p:nvPr/>
        </p:nvSpPr>
        <p:spPr bwMode="auto">
          <a:xfrm>
            <a:off x="0" y="34290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347553" tIns="0" bIns="0" anchor="ctr">
            <a:spAutoFit/>
          </a:bodyPr>
          <a:lstStyle/>
          <a:p>
            <a:pPr>
              <a:buFontTx/>
              <a:buChar char="•"/>
            </a:pPr>
            <a:endParaRPr lang="en-US" sz="3600"/>
          </a:p>
        </p:txBody>
      </p:sp>
      <p:sp>
        <p:nvSpPr>
          <p:cNvPr id="10244" name="WordArt 7"/>
          <p:cNvSpPr>
            <a:spLocks noChangeArrowheads="1" noChangeShapeType="1" noTextEdit="1"/>
          </p:cNvSpPr>
          <p:nvPr/>
        </p:nvSpPr>
        <p:spPr bwMode="auto">
          <a:xfrm>
            <a:off x="0" y="3048000"/>
            <a:ext cx="9144000" cy="1600200"/>
          </a:xfrm>
          <a:prstGeom prst="rect">
            <a:avLst/>
          </a:prstGeom>
        </p:spPr>
        <p:txBody>
          <a:bodyPr wrap="none" fromWordArt="1">
            <a:prstTxWarp prst="textPlain">
              <a:avLst>
                <a:gd name="adj" fmla="val 50000"/>
              </a:avLst>
            </a:prstTxWarp>
          </a:bodyPr>
          <a:lstStyle/>
          <a:p>
            <a:pPr algn="ctr"/>
            <a:endParaRPr lang="en-US" sz="2000" kern="10">
              <a:ln w="12700">
                <a:solidFill>
                  <a:srgbClr val="000000"/>
                </a:solidFill>
                <a:round/>
                <a:headEnd/>
                <a:tailEnd/>
              </a:ln>
              <a:solidFill>
                <a:srgbClr val="FF0066"/>
              </a:solidFill>
              <a:effectLst>
                <a:outerShdw dist="35921" dir="2700000" sy="50000" kx="2115830" algn="bl" rotWithShape="0">
                  <a:srgbClr val="C0C0C0">
                    <a:alpha val="79999"/>
                  </a:srgbClr>
                </a:outerShdw>
              </a:effectLst>
              <a:latin typeface="Times New Roman"/>
              <a:cs typeface="Times New Roman"/>
            </a:endParaRPr>
          </a:p>
        </p:txBody>
      </p:sp>
      <p:pic>
        <p:nvPicPr>
          <p:cNvPr id="10245" name="Picture 8"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80169" y="5025231"/>
            <a:ext cx="1603375" cy="176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9"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593013" y="87313"/>
            <a:ext cx="1457325"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10"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03375" cy="176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11"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7437438" y="5189538"/>
            <a:ext cx="1603375" cy="153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9" name="Rectangle 6"/>
          <p:cNvSpPr>
            <a:spLocks noChangeArrowheads="1"/>
          </p:cNvSpPr>
          <p:nvPr/>
        </p:nvSpPr>
        <p:spPr bwMode="auto">
          <a:xfrm>
            <a:off x="0" y="152400"/>
            <a:ext cx="9144000" cy="6705600"/>
          </a:xfrm>
          <a:prstGeom prst="rect">
            <a:avLst/>
          </a:prstGeom>
          <a:noFill/>
          <a:ln w="76200" cap="sq" cmpd="tri" algn="ctr">
            <a:solidFill>
              <a:srgbClr val="FF00FF"/>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algn="ctr"/>
            <a:r>
              <a:rPr lang="en-US" sz="2400">
                <a:cs typeface="Arial" charset="0"/>
              </a:rPr>
              <a:t> </a:t>
            </a:r>
          </a:p>
        </p:txBody>
      </p:sp>
      <p:sp>
        <p:nvSpPr>
          <p:cNvPr id="10" name="Rectangle 9"/>
          <p:cNvSpPr/>
          <p:nvPr/>
        </p:nvSpPr>
        <p:spPr>
          <a:xfrm>
            <a:off x="355493" y="2120205"/>
            <a:ext cx="8433014" cy="1815882"/>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dirty="0" smtClean="0">
                <a:solidFill>
                  <a:srgbClr val="FF0000"/>
                </a:solidFill>
                <a:latin typeface="Times New Roman" panose="02020603050405020304" pitchFamily="18" charset="0"/>
                <a:cs typeface="Times New Roman" panose="02020603050405020304" pitchFamily="18" charset="0"/>
              </a:rPr>
              <a:t>NHIỆT LIỆT CHÀO MỪNG CÁC THẦY CÔ GIÁO </a:t>
            </a:r>
          </a:p>
          <a:p>
            <a:pPr algn="ctr"/>
            <a:r>
              <a:rPr lang="en-US" sz="2800" b="1" dirty="0" smtClean="0">
                <a:solidFill>
                  <a:srgbClr val="FF0000"/>
                </a:solidFill>
                <a:latin typeface="Times New Roman" panose="02020603050405020304" pitchFamily="18" charset="0"/>
                <a:cs typeface="Times New Roman" panose="02020603050405020304" pitchFamily="18" charset="0"/>
              </a:rPr>
              <a:t>VỀ DỰ TIẾT CHUYÊN ĐỀ MÔN NGỮ VĂN</a:t>
            </a:r>
          </a:p>
          <a:p>
            <a:pPr algn="ctr"/>
            <a:r>
              <a:rPr lang="en-US" sz="2800" b="1" dirty="0" smtClean="0">
                <a:solidFill>
                  <a:srgbClr val="FF0000"/>
                </a:solidFill>
                <a:latin typeface="Times New Roman" panose="02020603050405020304" pitchFamily="18" charset="0"/>
                <a:cs typeface="Times New Roman" panose="02020603050405020304" pitchFamily="18" charset="0"/>
              </a:rPr>
              <a:t>TRƯỜNG THCS PHÚC LỢI</a:t>
            </a:r>
          </a:p>
          <a:p>
            <a:pPr algn="ctr"/>
            <a:r>
              <a:rPr lang="en-US" sz="2800" b="1" dirty="0" err="1" smtClean="0">
                <a:solidFill>
                  <a:srgbClr val="FF0000"/>
                </a:solidFill>
                <a:latin typeface="Times New Roman" panose="02020603050405020304" pitchFamily="18" charset="0"/>
                <a:cs typeface="Times New Roman" panose="02020603050405020304" pitchFamily="18" charset="0"/>
              </a:rPr>
              <a:t>Năm</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học</a:t>
            </a:r>
            <a:r>
              <a:rPr lang="en-US" sz="2800" b="1" dirty="0" smtClean="0">
                <a:solidFill>
                  <a:srgbClr val="FF0000"/>
                </a:solidFill>
                <a:latin typeface="Times New Roman" panose="02020603050405020304" pitchFamily="18" charset="0"/>
                <a:cs typeface="Times New Roman" panose="02020603050405020304" pitchFamily="18" charset="0"/>
              </a:rPr>
              <a:t>: 2018- 2019</a:t>
            </a:r>
            <a:endParaRPr lang="en-US"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1969680"/>
      </p:ext>
    </p:extLst>
  </p:cSld>
  <p:clrMapOvr>
    <a:masterClrMapping/>
  </p:clrMapOvr>
  <p:transition>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30817567"/>
              </p:ext>
            </p:extLst>
          </p:nvPr>
        </p:nvGraphicFramePr>
        <p:xfrm>
          <a:off x="228600" y="838201"/>
          <a:ext cx="8686800" cy="4502433"/>
        </p:xfrm>
        <a:graphic>
          <a:graphicData uri="http://schemas.openxmlformats.org/drawingml/2006/table">
            <a:tbl>
              <a:tblPr firstRow="1" firstCol="1" bandRow="1">
                <a:tableStyleId>{C083E6E3-FA7D-4D7B-A595-EF9225AFEA82}</a:tableStyleId>
              </a:tblPr>
              <a:tblGrid>
                <a:gridCol w="691322"/>
                <a:gridCol w="2879346"/>
                <a:gridCol w="5116132"/>
              </a:tblGrid>
              <a:tr h="518392">
                <a:tc>
                  <a:txBody>
                    <a:bodyPr/>
                    <a:lstStyle/>
                    <a:p>
                      <a:pPr>
                        <a:lnSpc>
                          <a:spcPts val="1660"/>
                        </a:lnSpc>
                        <a:spcAft>
                          <a:spcPts val="0"/>
                        </a:spcAft>
                      </a:pPr>
                      <a:r>
                        <a:rPr lang="en-US" sz="1200" dirty="0">
                          <a:effectLst/>
                        </a:rPr>
                        <a:t> </a:t>
                      </a:r>
                      <a:endParaRPr lang="en-US" sz="105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60"/>
                        </a:lnSpc>
                        <a:spcAft>
                          <a:spcPts val="0"/>
                        </a:spcAft>
                      </a:pPr>
                      <a:endParaRPr lang="en-US" sz="2800" dirty="0" smtClean="0">
                        <a:effectLst/>
                        <a:latin typeface="Times New Roman" panose="02020603050405020304" pitchFamily="18" charset="0"/>
                        <a:ea typeface="Calibri"/>
                        <a:cs typeface="Times New Roman" panose="02020603050405020304" pitchFamily="18" charset="0"/>
                      </a:endParaRPr>
                    </a:p>
                    <a:p>
                      <a:pPr algn="ctr">
                        <a:lnSpc>
                          <a:spcPts val="1660"/>
                        </a:lnSpc>
                        <a:spcAft>
                          <a:spcPts val="0"/>
                        </a:spcAft>
                      </a:pPr>
                      <a:r>
                        <a:rPr lang="en-US" sz="2800" dirty="0" err="1" smtClean="0">
                          <a:effectLst/>
                          <a:latin typeface="Times New Roman" panose="02020603050405020304" pitchFamily="18" charset="0"/>
                          <a:ea typeface="Calibri"/>
                          <a:cs typeface="Times New Roman" panose="02020603050405020304" pitchFamily="18" charset="0"/>
                        </a:rPr>
                        <a:t>Lỗi</a:t>
                      </a:r>
                      <a:endParaRPr lang="en-US" sz="2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60"/>
                        </a:lnSpc>
                        <a:spcAft>
                          <a:spcPts val="0"/>
                        </a:spcAft>
                      </a:pPr>
                      <a:endParaRPr lang="en-US" sz="3200" dirty="0" smtClean="0">
                        <a:effectLst/>
                        <a:latin typeface="Times New Roman" panose="02020603050405020304" pitchFamily="18" charset="0"/>
                        <a:ea typeface="Calibri"/>
                        <a:cs typeface="Times New Roman" panose="02020603050405020304" pitchFamily="18" charset="0"/>
                      </a:endParaRPr>
                    </a:p>
                    <a:p>
                      <a:pPr algn="ctr">
                        <a:lnSpc>
                          <a:spcPts val="1660"/>
                        </a:lnSpc>
                        <a:spcAft>
                          <a:spcPts val="0"/>
                        </a:spcAft>
                      </a:pPr>
                      <a:r>
                        <a:rPr lang="en-US" sz="3200" dirty="0" err="1" smtClean="0">
                          <a:effectLst/>
                          <a:latin typeface="Times New Roman" panose="02020603050405020304" pitchFamily="18" charset="0"/>
                          <a:ea typeface="Calibri"/>
                          <a:cs typeface="Times New Roman" panose="02020603050405020304" pitchFamily="18" charset="0"/>
                        </a:rPr>
                        <a:t>Cách</a:t>
                      </a:r>
                      <a:r>
                        <a:rPr lang="en-US" sz="3200" baseline="0" dirty="0" smtClean="0">
                          <a:effectLst/>
                          <a:latin typeface="Times New Roman" panose="02020603050405020304" pitchFamily="18" charset="0"/>
                          <a:ea typeface="Calibri"/>
                          <a:cs typeface="Times New Roman" panose="02020603050405020304" pitchFamily="18" charset="0"/>
                        </a:rPr>
                        <a:t> </a:t>
                      </a:r>
                      <a:r>
                        <a:rPr lang="en-US" sz="3200" baseline="0" dirty="0" err="1" smtClean="0">
                          <a:effectLst/>
                          <a:latin typeface="Times New Roman" panose="02020603050405020304" pitchFamily="18" charset="0"/>
                          <a:ea typeface="Calibri"/>
                          <a:cs typeface="Times New Roman" panose="02020603050405020304" pitchFamily="18" charset="0"/>
                        </a:rPr>
                        <a:t>sửa</a:t>
                      </a:r>
                      <a:endParaRPr lang="en-US" sz="3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96207">
                <a:tc>
                  <a:txBody>
                    <a:bodyPr/>
                    <a:lstStyle/>
                    <a:p>
                      <a:pPr algn="ctr">
                        <a:lnSpc>
                          <a:spcPts val="1660"/>
                        </a:lnSpc>
                        <a:spcAft>
                          <a:spcPts val="0"/>
                        </a:spcAft>
                      </a:pPr>
                      <a:endParaRPr lang="en-US" sz="2400" dirty="0" smtClean="0">
                        <a:solidFill>
                          <a:srgbClr val="FF0000"/>
                        </a:solidFill>
                        <a:effectLst/>
                      </a:endParaRPr>
                    </a:p>
                    <a:p>
                      <a:pPr algn="ctr">
                        <a:lnSpc>
                          <a:spcPts val="1660"/>
                        </a:lnSpc>
                        <a:spcAft>
                          <a:spcPts val="0"/>
                        </a:spcAft>
                      </a:pPr>
                      <a:endParaRPr lang="en-US" sz="2400" dirty="0" smtClean="0">
                        <a:solidFill>
                          <a:srgbClr val="FF0000"/>
                        </a:solidFill>
                        <a:effectLst/>
                      </a:endParaRPr>
                    </a:p>
                    <a:p>
                      <a:pPr algn="ctr">
                        <a:lnSpc>
                          <a:spcPts val="1660"/>
                        </a:lnSpc>
                        <a:spcAft>
                          <a:spcPts val="0"/>
                        </a:spcAft>
                      </a:pPr>
                      <a:endParaRPr lang="en-US" sz="2400" dirty="0" smtClean="0">
                        <a:solidFill>
                          <a:srgbClr val="FF0000"/>
                        </a:solidFill>
                        <a:effectLst/>
                      </a:endParaRPr>
                    </a:p>
                    <a:p>
                      <a:pPr algn="ctr">
                        <a:lnSpc>
                          <a:spcPts val="1660"/>
                        </a:lnSpc>
                        <a:spcAft>
                          <a:spcPts val="0"/>
                        </a:spcAft>
                      </a:pPr>
                      <a:r>
                        <a:rPr lang="en-US" sz="2400" dirty="0" smtClean="0">
                          <a:solidFill>
                            <a:srgbClr val="FF0000"/>
                          </a:solidFill>
                          <a:effectLst/>
                        </a:rPr>
                        <a:t>1</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nSpc>
                          <a:spcPct val="100000"/>
                        </a:lnSpc>
                        <a:spcAft>
                          <a:spcPts val="0"/>
                        </a:spcAft>
                      </a:pPr>
                      <a:endParaRPr lang="en-US" sz="2400" dirty="0" smtClean="0">
                        <a:effectLst/>
                      </a:endParaRPr>
                    </a:p>
                    <a:p>
                      <a:pPr>
                        <a:lnSpc>
                          <a:spcPct val="100000"/>
                        </a:lnSpc>
                        <a:spcAft>
                          <a:spcPts val="0"/>
                        </a:spcAft>
                      </a:pPr>
                      <a:r>
                        <a:rPr lang="en-US" sz="2400" dirty="0">
                          <a:effectLst/>
                        </a:rPr>
                        <a:t> </a:t>
                      </a:r>
                      <a:endParaRPr lang="en-US" sz="1800" dirty="0">
                        <a:solidFill>
                          <a:srgbClr val="C0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just">
                        <a:lnSpc>
                          <a:spcPct val="100000"/>
                        </a:lnSpc>
                        <a:spcAft>
                          <a:spcPts val="0"/>
                        </a:spcAft>
                      </a:pPr>
                      <a:endParaRPr lang="en-US" sz="2400" dirty="0" smtClean="0">
                        <a:effectLst/>
                      </a:endParaRPr>
                    </a:p>
                    <a:p>
                      <a:pPr algn="just">
                        <a:lnSpc>
                          <a:spcPct val="100000"/>
                        </a:lnSpc>
                        <a:spcAft>
                          <a:spcPts val="0"/>
                        </a:spcAft>
                      </a:pPr>
                      <a:endParaRPr lang="en-US" sz="2400" dirty="0" smtClean="0">
                        <a:effectLst/>
                      </a:endParaRPr>
                    </a:p>
                    <a:p>
                      <a:pPr algn="just">
                        <a:lnSpc>
                          <a:spcPct val="100000"/>
                        </a:lnSpc>
                        <a:spcAft>
                          <a:spcPts val="0"/>
                        </a:spcAft>
                      </a:pPr>
                      <a:endParaRPr lang="en-US" sz="2400" dirty="0" smtClean="0">
                        <a:solidFill>
                          <a:srgbClr val="C00000"/>
                        </a:solidFill>
                        <a:effectLst/>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r>
              <a:tr h="1987834">
                <a:tc>
                  <a:txBody>
                    <a:bodyPr/>
                    <a:lstStyle/>
                    <a:p>
                      <a:pPr algn="ctr">
                        <a:lnSpc>
                          <a:spcPts val="1660"/>
                        </a:lnSpc>
                        <a:spcAft>
                          <a:spcPts val="0"/>
                        </a:spcAft>
                      </a:pPr>
                      <a:endParaRPr lang="en-US" sz="2400" dirty="0" smtClean="0">
                        <a:solidFill>
                          <a:srgbClr val="FF0000"/>
                        </a:solidFill>
                        <a:effectLst/>
                      </a:endParaRPr>
                    </a:p>
                    <a:p>
                      <a:pPr algn="ctr">
                        <a:lnSpc>
                          <a:spcPts val="1660"/>
                        </a:lnSpc>
                        <a:spcAft>
                          <a:spcPts val="0"/>
                        </a:spcAft>
                      </a:pPr>
                      <a:endParaRPr lang="en-US" sz="2400" dirty="0" smtClean="0">
                        <a:solidFill>
                          <a:srgbClr val="FF0000"/>
                        </a:solidFill>
                        <a:effectLst/>
                      </a:endParaRPr>
                    </a:p>
                    <a:p>
                      <a:pPr algn="ctr">
                        <a:lnSpc>
                          <a:spcPts val="1660"/>
                        </a:lnSpc>
                        <a:spcAft>
                          <a:spcPts val="0"/>
                        </a:spcAft>
                      </a:pPr>
                      <a:endParaRPr lang="en-US" sz="2400" dirty="0" smtClean="0">
                        <a:solidFill>
                          <a:srgbClr val="FF0000"/>
                        </a:solidFill>
                        <a:effectLst/>
                      </a:endParaRPr>
                    </a:p>
                    <a:p>
                      <a:pPr algn="ctr">
                        <a:lnSpc>
                          <a:spcPts val="1660"/>
                        </a:lnSpc>
                        <a:spcAft>
                          <a:spcPts val="0"/>
                        </a:spcAft>
                      </a:pPr>
                      <a:endParaRPr lang="en-US" sz="2400" dirty="0" smtClean="0">
                        <a:solidFill>
                          <a:srgbClr val="FF0000"/>
                        </a:solidFill>
                        <a:effectLst/>
                      </a:endParaRPr>
                    </a:p>
                    <a:p>
                      <a:pPr algn="ctr">
                        <a:lnSpc>
                          <a:spcPts val="1660"/>
                        </a:lnSpc>
                        <a:spcAft>
                          <a:spcPts val="0"/>
                        </a:spcAft>
                      </a:pPr>
                      <a:r>
                        <a:rPr lang="en-US" sz="2400" dirty="0" smtClean="0">
                          <a:solidFill>
                            <a:srgbClr val="FF0000"/>
                          </a:solidFill>
                          <a:effectLst/>
                        </a:rPr>
                        <a:t>2</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0000"/>
                        </a:lnSpc>
                        <a:spcAft>
                          <a:spcPts val="0"/>
                        </a:spcAft>
                      </a:pPr>
                      <a:endParaRPr lang="en-US" sz="2400" dirty="0" smtClean="0">
                        <a:solidFill>
                          <a:srgbClr val="C00000"/>
                        </a:solidFill>
                        <a:effectLst/>
                        <a:latin typeface="Times New Roman" pitchFamily="18" charset="0"/>
                        <a:cs typeface="Times New Roman" pitchFamily="18" charset="0"/>
                      </a:endParaRPr>
                    </a:p>
                    <a:p>
                      <a:pPr>
                        <a:lnSpc>
                          <a:spcPct val="100000"/>
                        </a:lnSpc>
                        <a:spcAft>
                          <a:spcPts val="0"/>
                        </a:spcAft>
                      </a:pPr>
                      <a:endParaRPr lang="en-US" sz="2400" dirty="0" smtClean="0">
                        <a:solidFill>
                          <a:srgbClr val="C00000"/>
                        </a:solidFill>
                        <a:effectLst/>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0000"/>
                        </a:lnSpc>
                        <a:spcAft>
                          <a:spcPts val="0"/>
                        </a:spcAft>
                      </a:pPr>
                      <a:endParaRPr lang="en-US" sz="2400" dirty="0" smtClean="0">
                        <a:solidFill>
                          <a:srgbClr val="C00000"/>
                        </a:solidFill>
                        <a:effectLst/>
                        <a:latin typeface="Times New Roman" pitchFamily="18" charset="0"/>
                        <a:cs typeface="Times New Roman" pitchFamily="18" charset="0"/>
                      </a:endParaRPr>
                    </a:p>
                    <a:p>
                      <a:pPr algn="just">
                        <a:lnSpc>
                          <a:spcPct val="100000"/>
                        </a:lnSpc>
                        <a:spcAft>
                          <a:spcPts val="0"/>
                        </a:spcAft>
                      </a:pPr>
                      <a:endParaRPr lang="en-US" sz="2400" dirty="0" smtClean="0">
                        <a:solidFill>
                          <a:srgbClr val="C00000"/>
                        </a:solidFill>
                        <a:effectLst/>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 name="TextBox 1"/>
          <p:cNvSpPr txBox="1"/>
          <p:nvPr/>
        </p:nvSpPr>
        <p:spPr>
          <a:xfrm>
            <a:off x="891862" y="1371600"/>
            <a:ext cx="4114800" cy="1323439"/>
          </a:xfrm>
          <a:prstGeom prst="rect">
            <a:avLst/>
          </a:prstGeom>
          <a:noFill/>
        </p:spPr>
        <p:txBody>
          <a:bodyPr wrap="square" rtlCol="0">
            <a:spAutoFit/>
          </a:bodyPr>
          <a:lstStyle>
            <a:defPPr>
              <a:defRPr lang="en-US"/>
            </a:defPPr>
            <a:lvl1pPr>
              <a:lnSpc>
                <a:spcPct val="100000"/>
              </a:lnSpc>
              <a:spcAft>
                <a:spcPts val="0"/>
              </a:spcAft>
              <a:defRPr sz="2400">
                <a:solidFill>
                  <a:srgbClr val="C00000"/>
                </a:solidFill>
                <a:latin typeface="Times New Roman" pitchFamily="18" charset="0"/>
                <a:cs typeface="Times New Roman" pitchFamily="18" charset="0"/>
              </a:defRPr>
            </a:lvl1pPr>
          </a:lstStyle>
          <a:p>
            <a:endParaRPr lang="en-US" dirty="0"/>
          </a:p>
          <a:p>
            <a:r>
              <a:rPr lang="en-US" sz="2800" dirty="0" smtClean="0"/>
              <a:t>- </a:t>
            </a:r>
            <a:r>
              <a:rPr lang="en-US" sz="2800" dirty="0" err="1" smtClean="0"/>
              <a:t>Thiếu</a:t>
            </a:r>
            <a:r>
              <a:rPr lang="en-US" sz="2800" dirty="0" smtClean="0"/>
              <a:t> </a:t>
            </a:r>
            <a:r>
              <a:rPr lang="en-US" sz="2800" dirty="0" err="1" smtClean="0"/>
              <a:t>yêu</a:t>
            </a:r>
            <a:r>
              <a:rPr lang="en-US" sz="2800" dirty="0" smtClean="0"/>
              <a:t> </a:t>
            </a:r>
            <a:r>
              <a:rPr lang="en-US" sz="2800" dirty="0" err="1" smtClean="0"/>
              <a:t>cầu</a:t>
            </a:r>
            <a:r>
              <a:rPr lang="en-US" sz="2800" dirty="0" smtClean="0"/>
              <a:t> </a:t>
            </a:r>
            <a:r>
              <a:rPr lang="en-US" sz="2800" dirty="0" err="1" smtClean="0"/>
              <a:t>của</a:t>
            </a:r>
            <a:r>
              <a:rPr lang="en-US" sz="2800" dirty="0" smtClean="0"/>
              <a:t> </a:t>
            </a:r>
          </a:p>
          <a:p>
            <a:r>
              <a:rPr lang="en-US" sz="2800" dirty="0" err="1" smtClean="0"/>
              <a:t>đề</a:t>
            </a:r>
            <a:r>
              <a:rPr lang="en-US" sz="2800" dirty="0" smtClean="0"/>
              <a:t> </a:t>
            </a:r>
            <a:r>
              <a:rPr lang="en-US" sz="2800" dirty="0" err="1" smtClean="0"/>
              <a:t>bài</a:t>
            </a:r>
            <a:r>
              <a:rPr lang="en-US" sz="2800" dirty="0" smtClean="0"/>
              <a:t>.</a:t>
            </a:r>
            <a:endParaRPr lang="en-US" sz="2800" dirty="0"/>
          </a:p>
        </p:txBody>
      </p:sp>
      <p:sp>
        <p:nvSpPr>
          <p:cNvPr id="12" name="TextBox 11"/>
          <p:cNvSpPr txBox="1"/>
          <p:nvPr/>
        </p:nvSpPr>
        <p:spPr>
          <a:xfrm>
            <a:off x="2971800" y="57358"/>
            <a:ext cx="4194219" cy="584775"/>
          </a:xfrm>
          <a:prstGeom prst="rect">
            <a:avLst/>
          </a:prstGeom>
          <a:noFill/>
        </p:spPr>
        <p:txBody>
          <a:bodyPr wrap="square" rtlCol="0">
            <a:spAutoFit/>
          </a:bodyPr>
          <a:lstStyle/>
          <a:p>
            <a:pPr algn="ctr"/>
            <a:r>
              <a:rPr lang="en-US" sz="3200" b="1" dirty="0" err="1" smtClean="0">
                <a:solidFill>
                  <a:srgbClr val="FF0000"/>
                </a:solidFill>
                <a:latin typeface="Times New Roman" panose="02020603050405020304" pitchFamily="18" charset="0"/>
                <a:cs typeface="Times New Roman" panose="02020603050405020304" pitchFamily="18" charset="0"/>
              </a:rPr>
              <a:t>Các</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lỗi</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thường</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gặp</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13" name="TextBox 12"/>
          <p:cNvSpPr txBox="1"/>
          <p:nvPr/>
        </p:nvSpPr>
        <p:spPr>
          <a:xfrm>
            <a:off x="3962400" y="1487459"/>
            <a:ext cx="4953000" cy="1815882"/>
          </a:xfrm>
          <a:prstGeom prst="rect">
            <a:avLst/>
          </a:prstGeom>
          <a:noFill/>
        </p:spPr>
        <p:txBody>
          <a:bodyPr wrap="square" rtlCol="0">
            <a:spAutoFit/>
          </a:bodyPr>
          <a:lstStyle>
            <a:defPPr>
              <a:defRPr lang="en-US"/>
            </a:defPPr>
            <a:lvl1pPr>
              <a:lnSpc>
                <a:spcPct val="100000"/>
              </a:lnSpc>
              <a:spcAft>
                <a:spcPts val="0"/>
              </a:spcAft>
              <a:defRPr sz="2400">
                <a:solidFill>
                  <a:srgbClr val="C00000"/>
                </a:solidFill>
                <a:latin typeface="Times New Roman" pitchFamily="18" charset="0"/>
                <a:cs typeface="Times New Roman" pitchFamily="18" charset="0"/>
              </a:defRPr>
            </a:lvl1pPr>
          </a:lstStyle>
          <a:p>
            <a:r>
              <a:rPr lang="en-US" sz="2800" dirty="0" smtClean="0"/>
              <a:t>- </a:t>
            </a:r>
            <a:r>
              <a:rPr lang="en-US" sz="2800" dirty="0" err="1" smtClean="0"/>
              <a:t>Đọc</a:t>
            </a:r>
            <a:r>
              <a:rPr lang="en-US" sz="2800" dirty="0" smtClean="0"/>
              <a:t> </a:t>
            </a:r>
            <a:r>
              <a:rPr lang="en-US" sz="2800" dirty="0" err="1" smtClean="0"/>
              <a:t>kĩ</a:t>
            </a:r>
            <a:r>
              <a:rPr lang="en-US" sz="2800" dirty="0" smtClean="0"/>
              <a:t> </a:t>
            </a:r>
            <a:r>
              <a:rPr lang="en-US" sz="2800" dirty="0" err="1" smtClean="0"/>
              <a:t>để</a:t>
            </a:r>
            <a:r>
              <a:rPr lang="en-US" sz="2800" dirty="0" smtClean="0"/>
              <a:t> </a:t>
            </a:r>
            <a:r>
              <a:rPr lang="en-US" sz="2800" dirty="0" err="1" smtClean="0"/>
              <a:t>xác</a:t>
            </a:r>
            <a:r>
              <a:rPr lang="en-US" sz="2800" dirty="0" smtClean="0"/>
              <a:t> </a:t>
            </a:r>
            <a:r>
              <a:rPr lang="en-US" sz="2800" dirty="0" err="1" smtClean="0"/>
              <a:t>định</a:t>
            </a:r>
            <a:r>
              <a:rPr lang="en-US" sz="2800" dirty="0" smtClean="0"/>
              <a:t> </a:t>
            </a:r>
            <a:r>
              <a:rPr lang="en-US" sz="2800" dirty="0" err="1" smtClean="0"/>
              <a:t>đúng</a:t>
            </a:r>
            <a:r>
              <a:rPr lang="en-US" sz="2800" dirty="0" smtClean="0"/>
              <a:t>, </a:t>
            </a:r>
            <a:r>
              <a:rPr lang="en-US" sz="2800" dirty="0" err="1" smtClean="0"/>
              <a:t>đủ</a:t>
            </a:r>
            <a:r>
              <a:rPr lang="en-US" sz="2800" dirty="0" smtClean="0"/>
              <a:t> </a:t>
            </a:r>
            <a:r>
              <a:rPr lang="en-US" sz="2800" dirty="0" err="1" smtClean="0"/>
              <a:t>các</a:t>
            </a:r>
            <a:r>
              <a:rPr lang="en-US" sz="2800" dirty="0" smtClean="0"/>
              <a:t> </a:t>
            </a:r>
            <a:r>
              <a:rPr lang="en-US" sz="2800" dirty="0" err="1" smtClean="0"/>
              <a:t>yêu</a:t>
            </a:r>
            <a:r>
              <a:rPr lang="en-US" sz="2800" dirty="0" smtClean="0"/>
              <a:t> </a:t>
            </a:r>
            <a:r>
              <a:rPr lang="en-US" sz="2800" dirty="0" err="1" smtClean="0"/>
              <a:t>cầu</a:t>
            </a:r>
            <a:r>
              <a:rPr lang="en-US" sz="2800" dirty="0" smtClean="0"/>
              <a:t> </a:t>
            </a:r>
            <a:r>
              <a:rPr lang="en-US" sz="2800" dirty="0" err="1" smtClean="0"/>
              <a:t>của</a:t>
            </a:r>
            <a:r>
              <a:rPr lang="en-US" sz="2800" dirty="0" smtClean="0"/>
              <a:t> </a:t>
            </a:r>
            <a:r>
              <a:rPr lang="en-US" sz="2800" dirty="0" err="1" smtClean="0"/>
              <a:t>đề</a:t>
            </a:r>
            <a:r>
              <a:rPr lang="en-US" sz="2800" dirty="0" smtClean="0"/>
              <a:t> </a:t>
            </a:r>
            <a:r>
              <a:rPr lang="en-US" sz="2800" dirty="0" err="1" smtClean="0"/>
              <a:t>bài</a:t>
            </a:r>
            <a:r>
              <a:rPr lang="en-US" sz="2800" dirty="0" smtClean="0"/>
              <a:t>.</a:t>
            </a:r>
          </a:p>
          <a:p>
            <a:r>
              <a:rPr lang="en-US" sz="2800" dirty="0" smtClean="0"/>
              <a:t>- </a:t>
            </a:r>
            <a:r>
              <a:rPr lang="en-US" sz="2800" dirty="0" err="1" smtClean="0"/>
              <a:t>Kiểm</a:t>
            </a:r>
            <a:r>
              <a:rPr lang="en-US" sz="2800" dirty="0" smtClean="0"/>
              <a:t> </a:t>
            </a:r>
            <a:r>
              <a:rPr lang="en-US" sz="2800" dirty="0" err="1" smtClean="0"/>
              <a:t>tra</a:t>
            </a:r>
            <a:r>
              <a:rPr lang="en-US" sz="2800" dirty="0" smtClean="0"/>
              <a:t> </a:t>
            </a:r>
            <a:r>
              <a:rPr lang="en-US" sz="2800" dirty="0" err="1" smtClean="0"/>
              <a:t>lại</a:t>
            </a:r>
            <a:r>
              <a:rPr lang="en-US" sz="2800" dirty="0" smtClean="0"/>
              <a:t> </a:t>
            </a:r>
            <a:r>
              <a:rPr lang="en-US" sz="2800" dirty="0" err="1" smtClean="0"/>
              <a:t>bài</a:t>
            </a:r>
            <a:r>
              <a:rPr lang="en-US" sz="2800" dirty="0" smtClean="0"/>
              <a:t> </a:t>
            </a:r>
            <a:r>
              <a:rPr lang="en-US" sz="2800" dirty="0" err="1" smtClean="0"/>
              <a:t>sau</a:t>
            </a:r>
            <a:r>
              <a:rPr lang="en-US" sz="2800" dirty="0" smtClean="0"/>
              <a:t> </a:t>
            </a:r>
            <a:r>
              <a:rPr lang="en-US" sz="2800" dirty="0" err="1" smtClean="0"/>
              <a:t>khi</a:t>
            </a:r>
            <a:r>
              <a:rPr lang="en-US" sz="2800" dirty="0" smtClean="0"/>
              <a:t> </a:t>
            </a:r>
            <a:r>
              <a:rPr lang="en-US" sz="2800" dirty="0" err="1" smtClean="0"/>
              <a:t>đã</a:t>
            </a:r>
            <a:r>
              <a:rPr lang="en-US" sz="2800" dirty="0" smtClean="0"/>
              <a:t> </a:t>
            </a:r>
            <a:r>
              <a:rPr lang="en-US" sz="2800" dirty="0" err="1" smtClean="0"/>
              <a:t>làm</a:t>
            </a:r>
            <a:r>
              <a:rPr lang="en-US" sz="2800" dirty="0" smtClean="0"/>
              <a:t> </a:t>
            </a:r>
            <a:r>
              <a:rPr lang="en-US" sz="2800" dirty="0" err="1" smtClean="0"/>
              <a:t>xong</a:t>
            </a:r>
            <a:r>
              <a:rPr lang="en-US" sz="2800" dirty="0" smtClean="0"/>
              <a:t>.</a:t>
            </a:r>
            <a:endParaRPr lang="en-US" sz="2800" dirty="0"/>
          </a:p>
        </p:txBody>
      </p:sp>
      <p:sp>
        <p:nvSpPr>
          <p:cNvPr id="8" name="TextBox 7"/>
          <p:cNvSpPr txBox="1"/>
          <p:nvPr/>
        </p:nvSpPr>
        <p:spPr>
          <a:xfrm>
            <a:off x="891862" y="3525549"/>
            <a:ext cx="3352800" cy="1231106"/>
          </a:xfrm>
          <a:prstGeom prst="rect">
            <a:avLst/>
          </a:prstGeom>
          <a:noFill/>
        </p:spPr>
        <p:txBody>
          <a:bodyPr wrap="square" rtlCol="0">
            <a:spAutoFit/>
          </a:bodyPr>
          <a:lstStyle/>
          <a:p>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Thiếu</a:t>
            </a:r>
            <a:r>
              <a:rPr lang="en-US" sz="2800" dirty="0">
                <a:solidFill>
                  <a:srgbClr val="C00000"/>
                </a:solidFill>
                <a:latin typeface="Times New Roman" pitchFamily="18" charset="0"/>
                <a:cs typeface="Times New Roman" pitchFamily="18" charset="0"/>
              </a:rPr>
              <a:t> ý </a:t>
            </a:r>
            <a:r>
              <a:rPr lang="en-US" sz="2800" dirty="0" err="1">
                <a:solidFill>
                  <a:srgbClr val="C00000"/>
                </a:solidFill>
                <a:latin typeface="Times New Roman" pitchFamily="18" charset="0"/>
                <a:cs typeface="Times New Roman" pitchFamily="18" charset="0"/>
              </a:rPr>
              <a:t>trong</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câu</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trả</a:t>
            </a:r>
            <a:r>
              <a:rPr lang="en-US" sz="2800" dirty="0">
                <a:solidFill>
                  <a:srgbClr val="C00000"/>
                </a:solidFill>
                <a:latin typeface="Times New Roman" pitchFamily="18" charset="0"/>
                <a:cs typeface="Times New Roman" pitchFamily="18" charset="0"/>
              </a:rPr>
              <a:t> </a:t>
            </a:r>
            <a:r>
              <a:rPr lang="en-US" sz="2800" dirty="0" err="1" smtClean="0">
                <a:solidFill>
                  <a:srgbClr val="C00000"/>
                </a:solidFill>
                <a:latin typeface="Times New Roman" pitchFamily="18" charset="0"/>
                <a:cs typeface="Times New Roman" pitchFamily="18" charset="0"/>
              </a:rPr>
              <a:t>lời</a:t>
            </a:r>
            <a:r>
              <a:rPr lang="en-US" sz="2800" dirty="0" smtClean="0">
                <a:solidFill>
                  <a:srgbClr val="C00000"/>
                </a:solidFill>
                <a:latin typeface="Times New Roman" pitchFamily="18" charset="0"/>
                <a:cs typeface="Times New Roman" pitchFamily="18" charset="0"/>
              </a:rPr>
              <a:t>.</a:t>
            </a:r>
            <a:endParaRPr lang="en-US" sz="2800" dirty="0">
              <a:solidFill>
                <a:srgbClr val="C00000"/>
              </a:solidFill>
              <a:latin typeface="Times New Roman" pitchFamily="18" charset="0"/>
              <a:cs typeface="Times New Roman" pitchFamily="18" charset="0"/>
            </a:endParaRPr>
          </a:p>
          <a:p>
            <a:endParaRPr lang="en-US" dirty="0"/>
          </a:p>
        </p:txBody>
      </p:sp>
      <p:sp>
        <p:nvSpPr>
          <p:cNvPr id="15" name="Rectangle 14"/>
          <p:cNvSpPr/>
          <p:nvPr/>
        </p:nvSpPr>
        <p:spPr>
          <a:xfrm>
            <a:off x="4152900" y="3536281"/>
            <a:ext cx="4572000" cy="954107"/>
          </a:xfrm>
          <a:prstGeom prst="rect">
            <a:avLst/>
          </a:prstGeom>
        </p:spPr>
        <p:txBody>
          <a:bodyPr>
            <a:spAutoFit/>
          </a:bodyPr>
          <a:lstStyle/>
          <a:p>
            <a:pPr algn="just">
              <a:lnSpc>
                <a:spcPct val="100000"/>
              </a:lnSpc>
              <a:spcAft>
                <a:spcPts val="0"/>
              </a:spcAft>
            </a:pPr>
            <a:r>
              <a:rPr lang="en-US" sz="2800" dirty="0" smtClean="0">
                <a:solidFill>
                  <a:srgbClr val="C00000"/>
                </a:solidFill>
                <a:latin typeface="Times New Roman" pitchFamily="18" charset="0"/>
                <a:cs typeface="Times New Roman" pitchFamily="18" charset="0"/>
              </a:rPr>
              <a:t>- </a:t>
            </a:r>
            <a:r>
              <a:rPr lang="en-US" sz="2800" dirty="0" err="1" smtClean="0">
                <a:solidFill>
                  <a:srgbClr val="C00000"/>
                </a:solidFill>
                <a:latin typeface="Times New Roman" pitchFamily="18" charset="0"/>
                <a:cs typeface="Times New Roman" pitchFamily="18" charset="0"/>
              </a:rPr>
              <a:t>Ôn</a:t>
            </a:r>
            <a:r>
              <a:rPr lang="en-US" sz="2800" dirty="0" smtClean="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tập</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kĩ</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để</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nắm</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được</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đầy</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đủ</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chính</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xác</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các</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kiến</a:t>
            </a:r>
            <a:r>
              <a:rPr lang="en-US" sz="2800" dirty="0">
                <a:solidFill>
                  <a:srgbClr val="C00000"/>
                </a:solidFill>
                <a:latin typeface="Times New Roman" pitchFamily="18" charset="0"/>
                <a:cs typeface="Times New Roman" pitchFamily="18" charset="0"/>
              </a:rPr>
              <a:t> </a:t>
            </a:r>
            <a:r>
              <a:rPr lang="en-US" sz="2800" dirty="0" err="1">
                <a:solidFill>
                  <a:srgbClr val="C00000"/>
                </a:solidFill>
                <a:latin typeface="Times New Roman" pitchFamily="18" charset="0"/>
                <a:cs typeface="Times New Roman" pitchFamily="18" charset="0"/>
              </a:rPr>
              <a:t>thức</a:t>
            </a:r>
            <a:r>
              <a:rPr lang="en-US" sz="2800" dirty="0">
                <a:solidFill>
                  <a:srgbClr val="C00000"/>
                </a:solidFill>
                <a:latin typeface="Times New Roman" pitchFamily="18" charset="0"/>
                <a:cs typeface="Times New Roman" pitchFamily="18" charset="0"/>
              </a:rPr>
              <a:t>.</a:t>
            </a:r>
          </a:p>
        </p:txBody>
      </p:sp>
    </p:spTree>
    <p:extLst>
      <p:ext uri="{BB962C8B-B14F-4D97-AF65-F5344CB8AC3E}">
        <p14:creationId xmlns:p14="http://schemas.microsoft.com/office/powerpoint/2010/main" val="2698988936"/>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P spid="8" grpId="0"/>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691" y="0"/>
            <a:ext cx="9113309" cy="6858000"/>
          </a:xfrm>
        </p:spPr>
      </p:pic>
      <p:sp>
        <p:nvSpPr>
          <p:cNvPr id="6" name="TextBox 5"/>
          <p:cNvSpPr txBox="1"/>
          <p:nvPr/>
        </p:nvSpPr>
        <p:spPr>
          <a:xfrm>
            <a:off x="457200" y="1653476"/>
            <a:ext cx="8382000" cy="3323987"/>
          </a:xfrm>
          <a:prstGeom prst="rect">
            <a:avLst/>
          </a:prstGeom>
          <a:solidFill>
            <a:schemeClr val="accent6">
              <a:lumMod val="20000"/>
              <a:lumOff val="80000"/>
            </a:schemeClr>
          </a:solidFill>
          <a:ln w="28575">
            <a:solidFill>
              <a:schemeClr val="tx2"/>
            </a:solidFill>
          </a:ln>
        </p:spPr>
        <p:txBody>
          <a:bodyPr wrap="square" rtlCol="0">
            <a:spAutoFit/>
          </a:bodyPr>
          <a:lstStyle/>
          <a:p>
            <a:r>
              <a:rPr lang="en-US" sz="3200" b="1" i="1" u="sng" dirty="0" smtClean="0">
                <a:solidFill>
                  <a:srgbClr val="0307BD"/>
                </a:solidFill>
                <a:latin typeface="Times New Roman" pitchFamily="18" charset="0"/>
                <a:cs typeface="Times New Roman" pitchFamily="18" charset="0"/>
              </a:rPr>
              <a:t> </a:t>
            </a:r>
            <a:r>
              <a:rPr lang="en-US" sz="3200" b="1" i="1" u="sng" dirty="0" err="1" smtClean="0">
                <a:solidFill>
                  <a:srgbClr val="0307BD"/>
                </a:solidFill>
                <a:latin typeface="Times New Roman" pitchFamily="18" charset="0"/>
                <a:cs typeface="Times New Roman" pitchFamily="18" charset="0"/>
              </a:rPr>
              <a:t>Bài</a:t>
            </a:r>
            <a:r>
              <a:rPr lang="en-US" sz="3200" b="1" i="1" u="sng" dirty="0" smtClean="0">
                <a:solidFill>
                  <a:srgbClr val="0307BD"/>
                </a:solidFill>
                <a:latin typeface="Times New Roman" pitchFamily="18" charset="0"/>
                <a:cs typeface="Times New Roman" pitchFamily="18" charset="0"/>
              </a:rPr>
              <a:t> 2:</a:t>
            </a:r>
          </a:p>
          <a:p>
            <a:endParaRPr lang="en-US" sz="3200" b="1" i="1" u="sng" dirty="0" smtClean="0">
              <a:solidFill>
                <a:srgbClr val="0307BD"/>
              </a:solidFill>
              <a:latin typeface="Times New Roman" pitchFamily="18" charset="0"/>
              <a:cs typeface="Times New Roman" pitchFamily="18" charset="0"/>
            </a:endParaRPr>
          </a:p>
          <a:p>
            <a:r>
              <a:rPr lang="en-US" sz="3200" b="1" i="1" dirty="0" smtClean="0">
                <a:solidFill>
                  <a:srgbClr val="FF0000"/>
                </a:solidFill>
                <a:latin typeface="Times New Roman" pitchFamily="18" charset="0"/>
                <a:cs typeface="Times New Roman" pitchFamily="18" charset="0"/>
              </a:rPr>
              <a:t>“ </a:t>
            </a:r>
            <a:r>
              <a:rPr lang="en-US" sz="3200" b="1" i="1" dirty="0" err="1" smtClean="0">
                <a:solidFill>
                  <a:srgbClr val="FF0000"/>
                </a:solidFill>
                <a:latin typeface="Times New Roman" pitchFamily="18" charset="0"/>
                <a:cs typeface="Times New Roman" pitchFamily="18" charset="0"/>
              </a:rPr>
              <a:t>Vết</a:t>
            </a:r>
            <a:r>
              <a:rPr lang="en-US" sz="3200" b="1" i="1" dirty="0" smtClean="0">
                <a:solidFill>
                  <a:srgbClr val="FF0000"/>
                </a:solidFill>
                <a:latin typeface="Times New Roman" pitchFamily="18" charset="0"/>
                <a:cs typeface="Times New Roman" pitchFamily="18" charset="0"/>
              </a:rPr>
              <a:t> </a:t>
            </a:r>
            <a:r>
              <a:rPr lang="en-US" sz="3200" b="1" i="1" dirty="0" err="1" smtClean="0">
                <a:solidFill>
                  <a:srgbClr val="FF0000"/>
                </a:solidFill>
                <a:latin typeface="Times New Roman" pitchFamily="18" charset="0"/>
                <a:cs typeface="Times New Roman" pitchFamily="18" charset="0"/>
              </a:rPr>
              <a:t>thẹo</a:t>
            </a:r>
            <a:r>
              <a:rPr lang="en-US" sz="3200" b="1" i="1" dirty="0" smtClean="0">
                <a:solidFill>
                  <a:srgbClr val="FF0000"/>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trong</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truyện</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ngắn</a:t>
            </a:r>
            <a:r>
              <a:rPr lang="en-US" sz="3200" b="1" i="1" dirty="0" smtClean="0">
                <a:solidFill>
                  <a:srgbClr val="0307BD"/>
                </a:solidFill>
                <a:latin typeface="Times New Roman" pitchFamily="18" charset="0"/>
                <a:cs typeface="Times New Roman" pitchFamily="18" charset="0"/>
              </a:rPr>
              <a:t> “ </a:t>
            </a:r>
            <a:r>
              <a:rPr lang="en-US" sz="3200" b="1" i="1" dirty="0" err="1">
                <a:solidFill>
                  <a:srgbClr val="0307BD"/>
                </a:solidFill>
                <a:latin typeface="Times New Roman" pitchFamily="18" charset="0"/>
                <a:cs typeface="Times New Roman" pitchFamily="18" charset="0"/>
              </a:rPr>
              <a:t>C</a:t>
            </a:r>
            <a:r>
              <a:rPr lang="en-US" sz="3200" b="1" i="1" dirty="0" err="1" smtClean="0">
                <a:solidFill>
                  <a:srgbClr val="0307BD"/>
                </a:solidFill>
                <a:latin typeface="Times New Roman" pitchFamily="18" charset="0"/>
                <a:cs typeface="Times New Roman" pitchFamily="18" charset="0"/>
              </a:rPr>
              <a:t>hiếc</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lược</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ngà</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của</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nhà</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văn</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Nguyễn</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Quang</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Sáng</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là</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một</a:t>
            </a:r>
            <a:r>
              <a:rPr lang="en-US" sz="3200" b="1" i="1" dirty="0" smtClean="0">
                <a:solidFill>
                  <a:srgbClr val="0307BD"/>
                </a:solidFill>
                <a:latin typeface="Times New Roman" pitchFamily="18" charset="0"/>
                <a:cs typeface="Times New Roman" pitchFamily="18" charset="0"/>
              </a:rPr>
              <a:t> chi </a:t>
            </a:r>
            <a:r>
              <a:rPr lang="en-US" sz="3200" b="1" i="1" dirty="0" err="1" smtClean="0">
                <a:solidFill>
                  <a:srgbClr val="0307BD"/>
                </a:solidFill>
                <a:latin typeface="Times New Roman" pitchFamily="18" charset="0"/>
                <a:cs typeface="Times New Roman" pitchFamily="18" charset="0"/>
              </a:rPr>
              <a:t>tiết</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đặc</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sắc</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Em</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hãy</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phân</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tích</a:t>
            </a:r>
            <a:r>
              <a:rPr lang="en-US" sz="3200" b="1" i="1" dirty="0" smtClean="0">
                <a:solidFill>
                  <a:srgbClr val="0307BD"/>
                </a:solidFill>
                <a:latin typeface="Times New Roman" pitchFamily="18" charset="0"/>
                <a:cs typeface="Times New Roman" pitchFamily="18" charset="0"/>
              </a:rPr>
              <a:t> ý </a:t>
            </a:r>
            <a:r>
              <a:rPr lang="en-US" sz="3200" b="1" i="1" dirty="0" err="1" smtClean="0">
                <a:solidFill>
                  <a:srgbClr val="0307BD"/>
                </a:solidFill>
                <a:latin typeface="Times New Roman" pitchFamily="18" charset="0"/>
                <a:cs typeface="Times New Roman" pitchFamily="18" charset="0"/>
              </a:rPr>
              <a:t>nghĩa</a:t>
            </a:r>
            <a:r>
              <a:rPr lang="en-US" sz="3200" b="1" i="1" dirty="0" smtClean="0">
                <a:solidFill>
                  <a:srgbClr val="0307BD"/>
                </a:solidFill>
                <a:latin typeface="Times New Roman" pitchFamily="18" charset="0"/>
                <a:cs typeface="Times New Roman" pitchFamily="18" charset="0"/>
              </a:rPr>
              <a:t> chi </a:t>
            </a:r>
            <a:r>
              <a:rPr lang="en-US" sz="3200" b="1" i="1" dirty="0" err="1" smtClean="0">
                <a:solidFill>
                  <a:srgbClr val="0307BD"/>
                </a:solidFill>
                <a:latin typeface="Times New Roman" pitchFamily="18" charset="0"/>
                <a:cs typeface="Times New Roman" pitchFamily="18" charset="0"/>
              </a:rPr>
              <a:t>tiết</a:t>
            </a:r>
            <a:r>
              <a:rPr lang="en-US" sz="3200" b="1" i="1" dirty="0" smtClean="0">
                <a:solidFill>
                  <a:srgbClr val="0307BD"/>
                </a:solidFill>
                <a:latin typeface="Times New Roman" pitchFamily="18" charset="0"/>
                <a:cs typeface="Times New Roman" pitchFamily="18" charset="0"/>
              </a:rPr>
              <a:t> </a:t>
            </a:r>
            <a:r>
              <a:rPr lang="en-US" sz="3200" b="1" i="1" dirty="0" err="1" smtClean="0">
                <a:solidFill>
                  <a:srgbClr val="0307BD"/>
                </a:solidFill>
                <a:latin typeface="Times New Roman" pitchFamily="18" charset="0"/>
                <a:cs typeface="Times New Roman" pitchFamily="18" charset="0"/>
              </a:rPr>
              <a:t>ấy</a:t>
            </a:r>
            <a:r>
              <a:rPr lang="en-US" sz="3200" b="1" i="1" dirty="0" smtClean="0">
                <a:solidFill>
                  <a:srgbClr val="0307BD"/>
                </a:solidFill>
                <a:latin typeface="Times New Roman" pitchFamily="18" charset="0"/>
                <a:cs typeface="Times New Roman" pitchFamily="18" charset="0"/>
              </a:rPr>
              <a:t>. </a:t>
            </a:r>
            <a:endParaRPr lang="en-US" sz="3200" b="1" dirty="0">
              <a:solidFill>
                <a:srgbClr val="0307BD"/>
              </a:solidFill>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452641970"/>
      </p:ext>
    </p:extLst>
  </p:cSld>
  <p:clrMapOvr>
    <a:masterClrMapping/>
  </p:clrMapOvr>
  <p:transition spd="slow">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93" y="0"/>
            <a:ext cx="8991600" cy="2133599"/>
          </a:xfrm>
        </p:spPr>
        <p:txBody>
          <a:bodyPr>
            <a:normAutofit/>
          </a:bodyPr>
          <a:lstStyle/>
          <a:p>
            <a:pPr algn="just"/>
            <a:r>
              <a:rPr lang="en-US" sz="2800" dirty="0" smtClean="0">
                <a:solidFill>
                  <a:srgbClr val="FF0000"/>
                </a:solidFill>
                <a:latin typeface="Times New Roman" pitchFamily="18" charset="0"/>
                <a:cs typeface="Times New Roman" pitchFamily="18" charset="0"/>
              </a:rPr>
              <a:t>- Chi </a:t>
            </a:r>
            <a:r>
              <a:rPr lang="en-US" sz="2800" dirty="0" err="1">
                <a:solidFill>
                  <a:srgbClr val="FF0000"/>
                </a:solidFill>
                <a:latin typeface="Times New Roman" pitchFamily="18" charset="0"/>
                <a:cs typeface="Times New Roman" pitchFamily="18" charset="0"/>
              </a:rPr>
              <a:t>tiết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thẹo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xuất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hiện</a:t>
            </a:r>
            <a:r>
              <a:rPr lang="en-US" sz="2800" dirty="0">
                <a:solidFill>
                  <a:srgbClr val="FF0000"/>
                </a:solidFill>
                <a:latin typeface="Times New Roman" pitchFamily="18" charset="0"/>
                <a:cs typeface="Times New Roman" pitchFamily="18" charset="0"/>
              </a:rPr>
              <a:t> 3 </a:t>
            </a:r>
            <a:r>
              <a:rPr lang="en-US" sz="2800" dirty="0" err="1">
                <a:solidFill>
                  <a:srgbClr val="FF0000"/>
                </a:solidFill>
                <a:latin typeface="Times New Roman" pitchFamily="18" charset="0"/>
                <a:cs typeface="Times New Roman" pitchFamily="18" charset="0"/>
              </a:rPr>
              <a:t>lần</a:t>
            </a:r>
            <a:r>
              <a:rPr lang="en-US" sz="2800" dirty="0">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lần</a:t>
            </a:r>
            <a:r>
              <a:rPr lang="en-US" sz="2800" dirty="0">
                <a:solidFill>
                  <a:srgbClr val="0307BD"/>
                </a:solidFill>
                <a:latin typeface="Times New Roman" pitchFamily="18" charset="0"/>
                <a:cs typeface="Times New Roman" pitchFamily="18" charset="0"/>
              </a:rPr>
              <a:t> 1, </a:t>
            </a:r>
            <a:r>
              <a:rPr lang="en-US" sz="2800" dirty="0" err="1">
                <a:solidFill>
                  <a:srgbClr val="0307BD"/>
                </a:solidFill>
                <a:latin typeface="Times New Roman" pitchFamily="18" charset="0"/>
                <a:cs typeface="Times New Roman" pitchFamily="18" charset="0"/>
              </a:rPr>
              <a:t>phút</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đầu</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bé</a:t>
            </a:r>
            <a:r>
              <a:rPr lang="en-US" sz="2800" dirty="0">
                <a:solidFill>
                  <a:srgbClr val="0307BD"/>
                </a:solidFill>
                <a:latin typeface="Times New Roman" pitchFamily="18" charset="0"/>
                <a:cs typeface="Times New Roman" pitchFamily="18" charset="0"/>
              </a:rPr>
              <a:t> Thu </a:t>
            </a:r>
            <a:r>
              <a:rPr lang="en-US" sz="2800" dirty="0" err="1">
                <a:solidFill>
                  <a:srgbClr val="0307BD"/>
                </a:solidFill>
                <a:latin typeface="Times New Roman" pitchFamily="18" charset="0"/>
                <a:cs typeface="Times New Roman" pitchFamily="18" charset="0"/>
              </a:rPr>
              <a:t>gặp</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lần</a:t>
            </a:r>
            <a:r>
              <a:rPr lang="en-US" sz="2800" dirty="0">
                <a:solidFill>
                  <a:srgbClr val="0307BD"/>
                </a:solidFill>
                <a:latin typeface="Times New Roman" pitchFamily="18" charset="0"/>
                <a:cs typeface="Times New Roman" pitchFamily="18" charset="0"/>
              </a:rPr>
              <a:t> 2, qua </a:t>
            </a:r>
            <a:r>
              <a:rPr lang="en-US" sz="2800" dirty="0" err="1">
                <a:solidFill>
                  <a:srgbClr val="0307BD"/>
                </a:solidFill>
                <a:latin typeface="Times New Roman" pitchFamily="18" charset="0"/>
                <a:cs typeface="Times New Roman" pitchFamily="18" charset="0"/>
              </a:rPr>
              <a:t>cuộc</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trò</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chuyện</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với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bà</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ngoại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lần</a:t>
            </a:r>
            <a:r>
              <a:rPr lang="en-US" sz="2800" dirty="0">
                <a:solidFill>
                  <a:srgbClr val="0307BD"/>
                </a:solidFill>
                <a:latin typeface="Times New Roman" pitchFamily="18" charset="0"/>
                <a:cs typeface="Times New Roman" pitchFamily="18" charset="0"/>
              </a:rPr>
              <a:t> 3, </a:t>
            </a:r>
            <a:r>
              <a:rPr lang="en-US" sz="2800" dirty="0" smtClean="0">
                <a:solidFill>
                  <a:srgbClr val="0307BD"/>
                </a:solidFill>
                <a:latin typeface="Times New Roman" pitchFamily="18" charset="0"/>
                <a:cs typeface="Times New Roman" pitchFamily="18" charset="0"/>
              </a:rPr>
              <a:t>Thu </a:t>
            </a:r>
            <a:r>
              <a:rPr lang="en-US" sz="2800" dirty="0" err="1" smtClean="0">
                <a:solidFill>
                  <a:srgbClr val="0307BD"/>
                </a:solidFill>
                <a:latin typeface="Times New Roman" pitchFamily="18" charset="0"/>
                <a:cs typeface="Times New Roman" pitchFamily="18" charset="0"/>
              </a:rPr>
              <a:t>nhận</a:t>
            </a:r>
            <a:r>
              <a:rPr lang="en-US" sz="2800" dirty="0" smtClean="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ra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hôn</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cùng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khắp</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hôn</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cả</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vết</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thẹo</a:t>
            </a:r>
            <a:r>
              <a:rPr lang="en-US" sz="2800" dirty="0">
                <a:solidFill>
                  <a:srgbClr val="0307BD"/>
                </a:solidFill>
                <a:latin typeface="Times New Roman" pitchFamily="18" charset="0"/>
                <a:cs typeface="Times New Roman" pitchFamily="18" charset="0"/>
              </a:rPr>
              <a:t>.</a:t>
            </a:r>
          </a:p>
        </p:txBody>
      </p:sp>
      <p:sp>
        <p:nvSpPr>
          <p:cNvPr id="3" name="Subtitle 2"/>
          <p:cNvSpPr>
            <a:spLocks noGrp="1"/>
          </p:cNvSpPr>
          <p:nvPr>
            <p:ph type="subTitle" idx="1"/>
          </p:nvPr>
        </p:nvSpPr>
        <p:spPr>
          <a:xfrm>
            <a:off x="-6440" y="1905000"/>
            <a:ext cx="8769439" cy="3733800"/>
          </a:xfrm>
        </p:spPr>
        <p:txBody>
          <a:bodyPr>
            <a:noAutofit/>
          </a:bodyPr>
          <a:lstStyle/>
          <a:p>
            <a:pPr algn="just"/>
            <a:r>
              <a:rPr lang="en-US" sz="2800" dirty="0">
                <a:latin typeface="Times New Roman" pitchFamily="18" charset="0"/>
                <a:cs typeface="Times New Roman" pitchFamily="18" charset="0"/>
              </a:rPr>
              <a:t> </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Là</a:t>
            </a:r>
            <a:r>
              <a:rPr lang="en-US" sz="2800" dirty="0" smtClean="0">
                <a:solidFill>
                  <a:srgbClr val="FF0000"/>
                </a:solidFill>
                <a:latin typeface="Times New Roman" pitchFamily="18" charset="0"/>
                <a:cs typeface="Times New Roman" pitchFamily="18" charset="0"/>
              </a:rPr>
              <a:t> </a:t>
            </a:r>
            <a:r>
              <a:rPr lang="en-US" sz="2800" dirty="0">
                <a:solidFill>
                  <a:srgbClr val="FF0000"/>
                </a:solidFill>
                <a:latin typeface="Times New Roman" pitchFamily="18" charset="0"/>
                <a:cs typeface="Times New Roman" pitchFamily="18" charset="0"/>
              </a:rPr>
              <a:t>chi </a:t>
            </a:r>
            <a:r>
              <a:rPr lang="en-US" sz="2800" dirty="0" err="1">
                <a:solidFill>
                  <a:srgbClr val="FF0000"/>
                </a:solidFill>
                <a:latin typeface="Times New Roman" pitchFamily="18" charset="0"/>
                <a:cs typeface="Times New Roman" pitchFamily="18" charset="0"/>
              </a:rPr>
              <a:t>tiết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vừa</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thắt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nút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truyện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lại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vừa</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mở</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nút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truyện</a:t>
            </a:r>
            <a:r>
              <a:rPr lang="en-US" sz="2800" dirty="0">
                <a:solidFill>
                  <a:schemeClr val="tx1"/>
                </a:solidFill>
                <a:latin typeface="Times New Roman" pitchFamily="18" charset="0"/>
                <a:cs typeface="Times New Roman" pitchFamily="18" charset="0"/>
              </a:rPr>
              <a:t>. </a:t>
            </a:r>
            <a:endParaRPr lang="en-US" sz="2800" dirty="0" smtClean="0">
              <a:solidFill>
                <a:schemeClr val="tx1"/>
              </a:solidFill>
              <a:latin typeface="Times New Roman" pitchFamily="18" charset="0"/>
              <a:cs typeface="Times New Roman" pitchFamily="18" charset="0"/>
            </a:endParaRPr>
          </a:p>
          <a:p>
            <a:pPr algn="just"/>
            <a:r>
              <a:rPr lang="en-US" sz="2800" dirty="0" smtClean="0">
                <a:solidFill>
                  <a:srgbClr val="0307BD"/>
                </a:solidFill>
                <a:latin typeface="Times New Roman" pitchFamily="18" charset="0"/>
                <a:cs typeface="Times New Roman" pitchFamily="18" charset="0"/>
              </a:rPr>
              <a:t>+ </a:t>
            </a:r>
            <a:r>
              <a:rPr lang="en-US" sz="2800" dirty="0" err="1" smtClean="0">
                <a:solidFill>
                  <a:srgbClr val="0307BD"/>
                </a:solidFill>
                <a:latin typeface="Times New Roman" pitchFamily="18" charset="0"/>
                <a:cs typeface="Times New Roman" pitchFamily="18" charset="0"/>
              </a:rPr>
              <a:t>Chỉ</a:t>
            </a:r>
            <a:r>
              <a:rPr lang="en-US" sz="2800" dirty="0" smtClean="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vì</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vết</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thẹo</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mà</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bé</a:t>
            </a:r>
            <a:r>
              <a:rPr lang="en-US" sz="2800" dirty="0">
                <a:solidFill>
                  <a:srgbClr val="0307BD"/>
                </a:solidFill>
                <a:latin typeface="Times New Roman" pitchFamily="18" charset="0"/>
                <a:cs typeface="Times New Roman" pitchFamily="18" charset="0"/>
              </a:rPr>
              <a:t> Thu </a:t>
            </a:r>
            <a:r>
              <a:rPr lang="en-US" sz="2800" dirty="0" err="1">
                <a:solidFill>
                  <a:srgbClr val="0307BD"/>
                </a:solidFill>
                <a:latin typeface="Times New Roman" pitchFamily="18" charset="0"/>
                <a:cs typeface="Times New Roman" pitchFamily="18" charset="0"/>
              </a:rPr>
              <a:t>không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nhận</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ra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đối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xử</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với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một</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cách</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lạnh</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lùng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cự</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tuyệt</a:t>
            </a:r>
            <a:r>
              <a:rPr lang="en-US" sz="2800" dirty="0">
                <a:solidFill>
                  <a:srgbClr val="0307BD"/>
                </a:solidFill>
                <a:latin typeface="Times New Roman" pitchFamily="18" charset="0"/>
                <a:cs typeface="Times New Roman" pitchFamily="18" charset="0"/>
              </a:rPr>
              <a:t>. </a:t>
            </a:r>
            <a:endParaRPr lang="en-US" sz="2800" dirty="0" smtClean="0">
              <a:solidFill>
                <a:srgbClr val="0307BD"/>
              </a:solidFill>
              <a:latin typeface="Times New Roman" pitchFamily="18" charset="0"/>
              <a:cs typeface="Times New Roman" pitchFamily="18" charset="0"/>
            </a:endParaRPr>
          </a:p>
          <a:p>
            <a:pPr algn="just"/>
            <a:r>
              <a:rPr lang="en-US" sz="2800" dirty="0" smtClean="0">
                <a:solidFill>
                  <a:srgbClr val="0307BD"/>
                </a:solidFill>
                <a:latin typeface="Times New Roman" pitchFamily="18" charset="0"/>
                <a:cs typeface="Times New Roman" pitchFamily="18" charset="0"/>
              </a:rPr>
              <a:t>+ </a:t>
            </a:r>
            <a:r>
              <a:rPr lang="en-US" sz="2800" dirty="0" err="1" smtClean="0">
                <a:solidFill>
                  <a:srgbClr val="0307BD"/>
                </a:solidFill>
                <a:latin typeface="Times New Roman" pitchFamily="18" charset="0"/>
                <a:cs typeface="Times New Roman" pitchFamily="18" charset="0"/>
              </a:rPr>
              <a:t>Khi</a:t>
            </a:r>
            <a:r>
              <a:rPr lang="en-US" sz="2800" dirty="0" smtClean="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được</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bà</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ngoại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giải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thích</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về</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vết</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thẹo</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trên</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gương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mặt</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mối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nghi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ngờ</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của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bé</a:t>
            </a:r>
            <a:r>
              <a:rPr lang="en-US" sz="2800" dirty="0">
                <a:solidFill>
                  <a:srgbClr val="0307BD"/>
                </a:solidFill>
                <a:latin typeface="Times New Roman" pitchFamily="18" charset="0"/>
                <a:cs typeface="Times New Roman" pitchFamily="18" charset="0"/>
              </a:rPr>
              <a:t> Thu </a:t>
            </a:r>
            <a:r>
              <a:rPr lang="en-US" sz="2800" dirty="0" err="1">
                <a:solidFill>
                  <a:srgbClr val="0307BD"/>
                </a:solidFill>
                <a:latin typeface="Times New Roman" pitchFamily="18" charset="0"/>
                <a:cs typeface="Times New Roman" pitchFamily="18" charset="0"/>
              </a:rPr>
              <a:t>về</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ông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Sáu</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đã</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được</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giải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tỏa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khiến</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bé</a:t>
            </a:r>
            <a:r>
              <a:rPr lang="en-US" sz="2800" dirty="0">
                <a:solidFill>
                  <a:srgbClr val="0307BD"/>
                </a:solidFill>
                <a:latin typeface="Times New Roman" pitchFamily="18" charset="0"/>
                <a:cs typeface="Times New Roman" pitchFamily="18" charset="0"/>
              </a:rPr>
              <a:t> Thu </a:t>
            </a:r>
            <a:r>
              <a:rPr lang="en-US" sz="2800" dirty="0" err="1">
                <a:solidFill>
                  <a:srgbClr val="0307BD"/>
                </a:solidFill>
                <a:latin typeface="Times New Roman" pitchFamily="18" charset="0"/>
                <a:cs typeface="Times New Roman" pitchFamily="18" charset="0"/>
              </a:rPr>
              <a:t>nhận</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ra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ba</a:t>
            </a:r>
            <a:r>
              <a:rPr lang="en-US" sz="2800" dirty="0" smtClean="0">
                <a:solidFill>
                  <a:srgbClr val="0307BD"/>
                </a:solidFill>
                <a:latin typeface="Times New Roman" pitchFamily="18" charset="0"/>
                <a:cs typeface="Times New Roman" pitchFamily="18" charset="0"/>
              </a:rPr>
              <a:t>.</a:t>
            </a:r>
          </a:p>
          <a:p>
            <a:pPr algn="just"/>
            <a:r>
              <a:rPr lang="en-US" sz="2800" dirty="0">
                <a:solidFill>
                  <a:srgbClr val="0307BD"/>
                </a:solidFill>
                <a:latin typeface="Times New Roman" pitchFamily="18" charset="0"/>
                <a:cs typeface="Times New Roman" pitchFamily="18" charset="0"/>
              </a:rPr>
              <a:t>+</a:t>
            </a:r>
            <a:r>
              <a:rPr lang="en-US" sz="2800" dirty="0" smtClean="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Khi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nhận</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ra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tình</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cảm</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thái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độ</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của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em</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đã</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thay</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đổi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hoàn</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toàn</a:t>
            </a:r>
            <a:r>
              <a:rPr lang="en-US" sz="2800" dirty="0">
                <a:solidFill>
                  <a:srgbClr val="0307BD"/>
                </a:solidFill>
                <a:latin typeface="Times New Roman" pitchFamily="18" charset="0"/>
                <a:cs typeface="Times New Roman" pitchFamily="18" charset="0"/>
              </a:rPr>
              <a:t>. </a:t>
            </a:r>
            <a:endParaRPr lang="en-US" sz="2800" dirty="0" smtClean="0">
              <a:solidFill>
                <a:srgbClr val="0307BD"/>
              </a:solidFill>
              <a:latin typeface="Times New Roman" pitchFamily="18" charset="0"/>
              <a:cs typeface="Times New Roman" pitchFamily="18" charset="0"/>
            </a:endParaRPr>
          </a:p>
          <a:p>
            <a:pPr algn="just"/>
            <a:r>
              <a:rPr lang="en-US" sz="2800" dirty="0" smtClean="0">
                <a:solidFill>
                  <a:srgbClr val="FF0000"/>
                </a:solidFill>
                <a:latin typeface="Times New Roman" pitchFamily="18" charset="0"/>
                <a:cs typeface="Times New Roman" pitchFamily="18" charset="0"/>
              </a:rPr>
              <a:t>=&gt; </a:t>
            </a:r>
            <a:r>
              <a:rPr lang="en-US" sz="2800" dirty="0" err="1" smtClean="0">
                <a:solidFill>
                  <a:srgbClr val="FF0000"/>
                </a:solidFill>
                <a:latin typeface="Times New Roman" pitchFamily="18" charset="0"/>
                <a:cs typeface="Times New Roman" pitchFamily="18" charset="0"/>
              </a:rPr>
              <a:t>Như</a:t>
            </a:r>
            <a:r>
              <a:rPr lang="en-US" sz="2800" dirty="0" smtClean="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vậy</a:t>
            </a:r>
            <a:r>
              <a:rPr lang="en-US" sz="2800" dirty="0">
                <a:solidFill>
                  <a:srgbClr val="FF0000"/>
                </a:solidFill>
                <a:latin typeface="Times New Roman" pitchFamily="18" charset="0"/>
                <a:cs typeface="Times New Roman" pitchFamily="18" charset="0"/>
              </a:rPr>
              <a:t>, chi </a:t>
            </a:r>
            <a:r>
              <a:rPr lang="en-US" sz="2800" dirty="0" err="1">
                <a:solidFill>
                  <a:srgbClr val="FF0000"/>
                </a:solidFill>
                <a:latin typeface="Times New Roman" pitchFamily="18" charset="0"/>
                <a:cs typeface="Times New Roman" pitchFamily="18" charset="0"/>
              </a:rPr>
              <a:t>tiết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thẹo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đã</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tạo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nên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kịch</a:t>
            </a:r>
            <a:r>
              <a:rPr lang="en-US" sz="2800" dirty="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tính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sức</a:t>
            </a:r>
            <a:r>
              <a:rPr lang="en-US" sz="2800" dirty="0" smtClean="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hấp</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dẫn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lôi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cuốn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của</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tác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phẩm</a:t>
            </a:r>
            <a:r>
              <a:rPr lang="en-US" sz="2800" dirty="0">
                <a:solidFill>
                  <a:srgbClr val="FF0000"/>
                </a:solidFill>
                <a:latin typeface="Times New Roman" pitchFamily="18" charset="0"/>
                <a:cs typeface="Times New Roman" pitchFamily="18" charset="0"/>
              </a:rPr>
              <a:t>.</a:t>
            </a:r>
          </a:p>
          <a:p>
            <a:pPr algn="l"/>
            <a:endParaRPr lang="en-US" sz="2800" dirty="0"/>
          </a:p>
        </p:txBody>
      </p:sp>
    </p:spTree>
    <p:extLst>
      <p:ext uri="{BB962C8B-B14F-4D97-AF65-F5344CB8AC3E}">
        <p14:creationId xmlns:p14="http://schemas.microsoft.com/office/powerpoint/2010/main" val="3425405755"/>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30" y="77273"/>
            <a:ext cx="9013065" cy="3387144"/>
          </a:xfrm>
          <a:solidFill>
            <a:schemeClr val="accent6">
              <a:lumMod val="20000"/>
              <a:lumOff val="80000"/>
            </a:schemeClr>
          </a:solidFill>
          <a:ln w="12700">
            <a:solidFill>
              <a:schemeClr val="tx1"/>
            </a:solidFill>
          </a:ln>
        </p:spPr>
        <p:txBody>
          <a:bodyPr>
            <a:noAutofit/>
          </a:bodyPr>
          <a:lstStyle/>
          <a:p>
            <a:pPr marL="0" indent="0" algn="l"/>
            <a:r>
              <a:rPr lang="en-US" sz="2200" dirty="0" err="1">
                <a:solidFill>
                  <a:srgbClr val="FF0000"/>
                </a:solidFill>
                <a:latin typeface="Times New Roman" panose="02020603050405020304" pitchFamily="18" charset="0"/>
                <a:cs typeface="Times New Roman" panose="02020603050405020304" pitchFamily="18" charset="0"/>
              </a:rPr>
              <a:t>Phần</a:t>
            </a:r>
            <a:r>
              <a:rPr lang="en-US" sz="2200" dirty="0">
                <a:solidFill>
                  <a:srgbClr val="FF0000"/>
                </a:solidFill>
                <a:latin typeface="Times New Roman" panose="02020603050405020304" pitchFamily="18" charset="0"/>
                <a:cs typeface="Times New Roman" panose="02020603050405020304" pitchFamily="18" charset="0"/>
              </a:rPr>
              <a:t> II ( 4 </a:t>
            </a:r>
            <a:r>
              <a:rPr lang="en-US" sz="2200" dirty="0" err="1">
                <a:solidFill>
                  <a:srgbClr val="FF0000"/>
                </a:solidFill>
                <a:latin typeface="Times New Roman" panose="02020603050405020304" pitchFamily="18" charset="0"/>
                <a:cs typeface="Times New Roman" panose="02020603050405020304" pitchFamily="18" charset="0"/>
              </a:rPr>
              <a:t>điểm</a:t>
            </a:r>
            <a:r>
              <a:rPr lang="en-US" sz="2200" dirty="0">
                <a:solidFill>
                  <a:srgbClr val="FF0000"/>
                </a:solidFill>
                <a:latin typeface="Times New Roman" panose="02020603050405020304" pitchFamily="18" charset="0"/>
                <a:cs typeface="Times New Roman" panose="02020603050405020304" pitchFamily="18" charset="0"/>
              </a:rPr>
              <a:t>):</a:t>
            </a:r>
            <a:br>
              <a:rPr lang="en-US" sz="2200" dirty="0">
                <a:solidFill>
                  <a:srgbClr val="FF0000"/>
                </a:solidFill>
                <a:latin typeface="Times New Roman" panose="02020603050405020304" pitchFamily="18" charset="0"/>
                <a:cs typeface="Times New Roman" panose="02020603050405020304" pitchFamily="18" charset="0"/>
              </a:rPr>
            </a:br>
            <a:r>
              <a:rPr lang="en-US" sz="2200" dirty="0" err="1">
                <a:latin typeface="Times New Roman" panose="02020603050405020304" pitchFamily="18" charset="0"/>
                <a:cs typeface="Times New Roman" panose="02020603050405020304" pitchFamily="18" charset="0"/>
              </a:rPr>
              <a:t>Dưới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đây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một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đoạn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trích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trong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phẩm</a:t>
            </a:r>
            <a:r>
              <a:rPr lang="en-US" sz="2200" dirty="0">
                <a:latin typeface="Times New Roman" panose="02020603050405020304" pitchFamily="18" charset="0"/>
                <a:cs typeface="Times New Roman" panose="02020603050405020304" pitchFamily="18" charset="0"/>
              </a:rPr>
              <a:t> </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Những</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ngôi</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sao</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xa</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xôi</a:t>
            </a:r>
            <a:r>
              <a:rPr lang="en-US" sz="2200" b="1" i="1" dirty="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Lê</a:t>
            </a:r>
            <a:r>
              <a:rPr lang="en-US" sz="2200" dirty="0">
                <a:latin typeface="Times New Roman" panose="02020603050405020304" pitchFamily="18" charset="0"/>
                <a:cs typeface="Times New Roman" panose="02020603050405020304" pitchFamily="18" charset="0"/>
              </a:rPr>
              <a:t> Minh </a:t>
            </a:r>
            <a:r>
              <a:rPr lang="en-US" sz="2200" dirty="0" err="1">
                <a:latin typeface="Times New Roman" panose="02020603050405020304" pitchFamily="18" charset="0"/>
                <a:cs typeface="Times New Roman" panose="02020603050405020304" pitchFamily="18" charset="0"/>
              </a:rPr>
              <a:t>Khuê</a:t>
            </a:r>
            <a:r>
              <a:rPr lang="en-US" sz="2200" dirty="0">
                <a:latin typeface="Times New Roman" panose="02020603050405020304" pitchFamily="18" charset="0"/>
                <a:cs typeface="Times New Roman" panose="02020603050405020304" pitchFamily="18" charset="0"/>
              </a:rPr>
              <a:t>:</a:t>
            </a:r>
            <a:br>
              <a:rPr lang="en-US" sz="2200" dirty="0">
                <a:latin typeface="Times New Roman" panose="02020603050405020304" pitchFamily="18" charset="0"/>
                <a:cs typeface="Times New Roman" panose="02020603050405020304" pitchFamily="18" charset="0"/>
              </a:rPr>
            </a:b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Chúng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tôi</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có</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ba</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người</a:t>
            </a:r>
            <a:r>
              <a:rPr lang="en-US" sz="2200" i="1" dirty="0">
                <a:latin typeface="Times New Roman" panose="02020603050405020304" pitchFamily="18" charset="0"/>
                <a:cs typeface="Times New Roman" panose="02020603050405020304" pitchFamily="18" charset="0"/>
              </a:rPr>
              <a:t>. Ba </a:t>
            </a:r>
            <a:r>
              <a:rPr lang="en-US" sz="2200" i="1" dirty="0" err="1">
                <a:latin typeface="Times New Roman" panose="02020603050405020304" pitchFamily="18" charset="0"/>
                <a:cs typeface="Times New Roman" panose="02020603050405020304" pitchFamily="18" charset="0"/>
              </a:rPr>
              <a:t>cô</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gái</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Chúng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tôi</a:t>
            </a:r>
            <a:r>
              <a:rPr lang="en-US" sz="2200" i="1" dirty="0">
                <a:latin typeface="Times New Roman" panose="02020603050405020304" pitchFamily="18" charset="0"/>
                <a:cs typeface="Times New Roman" panose="02020603050405020304" pitchFamily="18" charset="0"/>
              </a:rPr>
              <a:t> ở </a:t>
            </a:r>
            <a:r>
              <a:rPr lang="en-US" sz="2200" i="1" dirty="0" err="1">
                <a:latin typeface="Times New Roman" panose="02020603050405020304" pitchFamily="18" charset="0"/>
                <a:cs typeface="Times New Roman" panose="02020603050405020304" pitchFamily="18" charset="0"/>
              </a:rPr>
              <a:t>trong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một</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cái</a:t>
            </a:r>
            <a:r>
              <a:rPr lang="en-US" sz="2200" i="1" dirty="0">
                <a:latin typeface="Times New Roman" panose="02020603050405020304" pitchFamily="18" charset="0"/>
                <a:cs typeface="Times New Roman" panose="02020603050405020304" pitchFamily="18" charset="0"/>
              </a:rPr>
              <a:t> hang </a:t>
            </a:r>
            <a:r>
              <a:rPr lang="en-US" sz="2200" i="1" dirty="0" err="1">
                <a:latin typeface="Times New Roman" panose="02020603050405020304" pitchFamily="18" charset="0"/>
                <a:cs typeface="Times New Roman" panose="02020603050405020304" pitchFamily="18" charset="0"/>
              </a:rPr>
              <a:t>dưới</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chân</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cao</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điểm</a:t>
            </a:r>
            <a:r>
              <a:rPr lang="en-US" sz="2200" i="1" dirty="0">
                <a:latin typeface="Times New Roman" panose="02020603050405020304" pitchFamily="18" charset="0"/>
                <a:cs typeface="Times New Roman" panose="02020603050405020304" pitchFamily="18" charset="0"/>
              </a:rPr>
              <a:t>. Con </a:t>
            </a:r>
            <a:r>
              <a:rPr lang="en-US" sz="2200" i="1" dirty="0" err="1">
                <a:latin typeface="Times New Roman" panose="02020603050405020304" pitchFamily="18" charset="0"/>
                <a:cs typeface="Times New Roman" panose="02020603050405020304" pitchFamily="18" charset="0"/>
              </a:rPr>
              <a:t>đường</a:t>
            </a:r>
            <a:r>
              <a:rPr lang="en-US" sz="2200" i="1" dirty="0">
                <a:latin typeface="Times New Roman" panose="02020603050405020304" pitchFamily="18" charset="0"/>
                <a:cs typeface="Times New Roman" panose="02020603050405020304" pitchFamily="18" charset="0"/>
              </a:rPr>
              <a:t> qua </a:t>
            </a:r>
            <a:r>
              <a:rPr lang="en-US" sz="2200" i="1" dirty="0" err="1">
                <a:latin typeface="Times New Roman" panose="02020603050405020304" pitchFamily="18" charset="0"/>
                <a:cs typeface="Times New Roman" panose="02020603050405020304" pitchFamily="18" charset="0"/>
              </a:rPr>
              <a:t>trước</a:t>
            </a:r>
            <a:r>
              <a:rPr lang="en-US" sz="2200" i="1" dirty="0">
                <a:latin typeface="Times New Roman" panose="02020603050405020304" pitchFamily="18" charset="0"/>
                <a:cs typeface="Times New Roman" panose="02020603050405020304" pitchFamily="18" charset="0"/>
              </a:rPr>
              <a:t> hang, </a:t>
            </a:r>
            <a:r>
              <a:rPr lang="en-US" sz="2200" i="1" dirty="0" err="1">
                <a:latin typeface="Times New Roman" panose="02020603050405020304" pitchFamily="18" charset="0"/>
                <a:cs typeface="Times New Roman" panose="02020603050405020304" pitchFamily="18" charset="0"/>
              </a:rPr>
              <a:t>kéo</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lên</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đồi</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đi</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đến</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đâu</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đó</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xa</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Đường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bị</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đánh</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lở</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loét</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màu</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đất</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đỏ</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trắng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lẫn</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lộn</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Hai</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bên</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đường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không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có</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lá</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xanh</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Chỉ</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có</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những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thân</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cây</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bị</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tước</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khô</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cháy</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Những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cây</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nhiều</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rễ</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nằm</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lăn</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lóc</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Những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tảng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đá</a:t>
            </a:r>
            <a:r>
              <a:rPr lang="en-US" sz="2200" i="1" dirty="0">
                <a:latin typeface="Times New Roman" panose="02020603050405020304" pitchFamily="18" charset="0"/>
                <a:cs typeface="Times New Roman" panose="02020603050405020304" pitchFamily="18" charset="0"/>
              </a:rPr>
              <a:t> to. </a:t>
            </a:r>
            <a:r>
              <a:rPr lang="en-US" sz="2200" i="1" dirty="0" err="1">
                <a:latin typeface="Times New Roman" panose="02020603050405020304" pitchFamily="18" charset="0"/>
                <a:cs typeface="Times New Roman" panose="02020603050405020304" pitchFamily="18" charset="0"/>
              </a:rPr>
              <a:t>Một</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vài</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cái</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thùng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xăng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hoặc</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thành</a:t>
            </a:r>
            <a:r>
              <a:rPr lang="en-US" sz="2200" i="1" dirty="0">
                <a:latin typeface="Times New Roman" panose="02020603050405020304" pitchFamily="18" charset="0"/>
                <a:cs typeface="Times New Roman" panose="02020603050405020304" pitchFamily="18" charset="0"/>
              </a:rPr>
              <a:t> ô </a:t>
            </a:r>
            <a:r>
              <a:rPr lang="en-US" sz="2200" i="1" dirty="0" err="1">
                <a:latin typeface="Times New Roman" panose="02020603050405020304" pitchFamily="18" charset="0"/>
                <a:cs typeface="Times New Roman" panose="02020603050405020304" pitchFamily="18" charset="0"/>
              </a:rPr>
              <a:t>tô</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méo</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mó</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han</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gỉ</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nằm</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trong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đất</a:t>
            </a:r>
            <a:r>
              <a:rPr lang="en-US" sz="2200" i="1" dirty="0">
                <a:latin typeface="Times New Roman" panose="02020603050405020304" pitchFamily="18" charset="0"/>
                <a:cs typeface="Times New Roman" panose="02020603050405020304" pitchFamily="18" charset="0"/>
              </a:rPr>
              <a:t>.</a:t>
            </a:r>
            <a:br>
              <a:rPr lang="en-US" sz="2200" i="1" dirty="0">
                <a:latin typeface="Times New Roman" panose="02020603050405020304" pitchFamily="18" charset="0"/>
                <a:cs typeface="Times New Roman" panose="02020603050405020304" pitchFamily="18" charset="0"/>
              </a:rPr>
            </a:b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văn</a:t>
            </a:r>
            <a:r>
              <a:rPr lang="en-US" sz="2200" dirty="0">
                <a:latin typeface="Times New Roman" panose="02020603050405020304" pitchFamily="18" charset="0"/>
                <a:cs typeface="Times New Roman" panose="02020603050405020304" pitchFamily="18" charset="0"/>
              </a:rPr>
              <a:t> 9, </a:t>
            </a:r>
            <a:r>
              <a:rPr lang="en-US" sz="2200" dirty="0" err="1">
                <a:latin typeface="Times New Roman" panose="02020603050405020304" pitchFamily="18" charset="0"/>
                <a:cs typeface="Times New Roman" panose="02020603050405020304" pitchFamily="18" charset="0"/>
              </a:rPr>
              <a:t>tập</a:t>
            </a:r>
            <a:r>
              <a:rPr lang="en-US" sz="2200" dirty="0">
                <a:latin typeface="Times New Roman" panose="02020603050405020304" pitchFamily="18" charset="0"/>
                <a:cs typeface="Times New Roman" panose="02020603050405020304" pitchFamily="18" charset="0"/>
              </a:rPr>
              <a:t> 2, </a:t>
            </a:r>
            <a:r>
              <a:rPr lang="en-US" sz="2200" dirty="0" err="1">
                <a:latin typeface="Times New Roman" panose="02020603050405020304" pitchFamily="18" charset="0"/>
                <a:cs typeface="Times New Roman" panose="02020603050405020304" pitchFamily="18" charset="0"/>
              </a:rPr>
              <a:t>tr</a:t>
            </a:r>
            <a:r>
              <a:rPr lang="en-US" sz="2200" dirty="0">
                <a:latin typeface="Times New Roman" panose="02020603050405020304" pitchFamily="18" charset="0"/>
                <a:cs typeface="Times New Roman" panose="02020603050405020304" pitchFamily="18" charset="0"/>
              </a:rPr>
              <a:t> 113-144</a:t>
            </a:r>
            <a:r>
              <a:rPr lang="en-US" sz="2200" dirty="0" smtClean="0">
                <a:latin typeface="Times New Roman" panose="02020603050405020304" pitchFamily="18" charset="0"/>
                <a:cs typeface="Times New Roman" panose="02020603050405020304" pitchFamily="18" charset="0"/>
              </a:rPr>
              <a:t>)</a:t>
            </a:r>
            <a:endParaRPr lang="en-US" sz="2200" dirty="0"/>
          </a:p>
        </p:txBody>
      </p:sp>
      <p:sp>
        <p:nvSpPr>
          <p:cNvPr id="3" name="Content Placeholder 2"/>
          <p:cNvSpPr>
            <a:spLocks noGrp="1"/>
          </p:cNvSpPr>
          <p:nvPr>
            <p:ph idx="1"/>
          </p:nvPr>
        </p:nvSpPr>
        <p:spPr>
          <a:xfrm>
            <a:off x="113761" y="3657600"/>
            <a:ext cx="8862813" cy="685800"/>
          </a:xfrm>
          <a:solidFill>
            <a:schemeClr val="accent6">
              <a:lumMod val="20000"/>
              <a:lumOff val="80000"/>
            </a:schemeClr>
          </a:solidFill>
          <a:ln w="12700">
            <a:solidFill>
              <a:schemeClr val="tx1"/>
            </a:solidFill>
          </a:ln>
        </p:spPr>
        <p:txBody>
          <a:bodyPr>
            <a:normAutofit fontScale="25000" lnSpcReduction="20000"/>
          </a:bodyPr>
          <a:lstStyle/>
          <a:p>
            <a:pPr marL="0" indent="0">
              <a:buNone/>
            </a:pPr>
            <a:r>
              <a:rPr lang="en-US" sz="8800" b="1" u="sng" dirty="0" err="1">
                <a:latin typeface="Times New Roman" panose="02020603050405020304" pitchFamily="18" charset="0"/>
                <a:cs typeface="Times New Roman" panose="02020603050405020304" pitchFamily="18" charset="0"/>
              </a:rPr>
              <a:t>Câu</a:t>
            </a:r>
            <a:r>
              <a:rPr lang="en-US" sz="8800" b="1" u="sng" dirty="0">
                <a:latin typeface="Times New Roman" panose="02020603050405020304" pitchFamily="18" charset="0"/>
                <a:cs typeface="Times New Roman" panose="02020603050405020304" pitchFamily="18" charset="0"/>
              </a:rPr>
              <a:t> 1:</a:t>
            </a:r>
            <a:r>
              <a:rPr lang="en-US" sz="8800" dirty="0">
                <a:latin typeface="Times New Roman" panose="02020603050405020304" pitchFamily="18" charset="0"/>
                <a:cs typeface="Times New Roman" panose="02020603050405020304" pitchFamily="18" charset="0"/>
              </a:rPr>
              <a:t> </a:t>
            </a:r>
            <a:r>
              <a:rPr lang="en-US" sz="8800" b="1" i="1" dirty="0">
                <a:latin typeface="Times New Roman" panose="02020603050405020304" pitchFamily="18" charset="0"/>
                <a:cs typeface="Times New Roman" panose="02020603050405020304" pitchFamily="18" charset="0"/>
              </a:rPr>
              <a:t>“</a:t>
            </a:r>
            <a:r>
              <a:rPr lang="en-US" sz="8800" b="1" i="1" dirty="0" err="1">
                <a:latin typeface="Times New Roman" panose="02020603050405020304" pitchFamily="18" charset="0"/>
                <a:cs typeface="Times New Roman" panose="02020603050405020304" pitchFamily="18" charset="0"/>
              </a:rPr>
              <a:t>Chúng</a:t>
            </a:r>
            <a:r>
              <a:rPr lang="en-US" sz="8800" b="1" i="1" dirty="0">
                <a:latin typeface="Times New Roman" panose="02020603050405020304" pitchFamily="18" charset="0"/>
                <a:cs typeface="Times New Roman" panose="02020603050405020304" pitchFamily="18" charset="0"/>
              </a:rPr>
              <a:t> </a:t>
            </a:r>
            <a:r>
              <a:rPr lang="en-US" sz="8800" b="1" i="1" dirty="0" err="1">
                <a:latin typeface="Times New Roman" panose="02020603050405020304" pitchFamily="18" charset="0"/>
                <a:cs typeface="Times New Roman" panose="02020603050405020304" pitchFamily="18" charset="0"/>
              </a:rPr>
              <a:t>tôi</a:t>
            </a:r>
            <a:r>
              <a:rPr lang="en-US" sz="8800" b="1" i="1" dirty="0">
                <a:latin typeface="Times New Roman" panose="02020603050405020304" pitchFamily="18" charset="0"/>
                <a:cs typeface="Times New Roman" panose="02020603050405020304" pitchFamily="18" charset="0"/>
              </a:rPr>
              <a:t>”</a:t>
            </a:r>
            <a:r>
              <a:rPr lang="en-US" sz="8800" dirty="0">
                <a:latin typeface="Times New Roman" panose="02020603050405020304" pitchFamily="18" charset="0"/>
                <a:cs typeface="Times New Roman" panose="02020603050405020304" pitchFamily="18" charset="0"/>
              </a:rPr>
              <a:t> ở </a:t>
            </a:r>
            <a:r>
              <a:rPr lang="en-US" sz="8800" dirty="0" err="1">
                <a:latin typeface="Times New Roman" panose="02020603050405020304" pitchFamily="18" charset="0"/>
                <a:cs typeface="Times New Roman" panose="02020603050405020304" pitchFamily="18" charset="0"/>
              </a:rPr>
              <a:t>đây</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là</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những</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ai</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Đoạn</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văn</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giới</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thiệu</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trên</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đã</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hé</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mở</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những</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gì</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về</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cuộc</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sống</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và</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công</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việc</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của</a:t>
            </a:r>
            <a:r>
              <a:rPr lang="en-US" sz="8800" dirty="0">
                <a:latin typeface="Times New Roman" panose="02020603050405020304" pitchFamily="18" charset="0"/>
                <a:cs typeface="Times New Roman" panose="02020603050405020304" pitchFamily="18" charset="0"/>
              </a:rPr>
              <a:t> </a:t>
            </a:r>
            <a:r>
              <a:rPr lang="en-US" sz="8800" dirty="0" err="1">
                <a:latin typeface="Times New Roman" panose="02020603050405020304" pitchFamily="18" charset="0"/>
                <a:cs typeface="Times New Roman" panose="02020603050405020304" pitchFamily="18" charset="0"/>
              </a:rPr>
              <a:t>họ</a:t>
            </a:r>
            <a:r>
              <a:rPr lang="en-US" sz="8800" dirty="0">
                <a:latin typeface="Times New Roman" panose="02020603050405020304" pitchFamily="18" charset="0"/>
                <a:cs typeface="Times New Roman" panose="02020603050405020304" pitchFamily="18" charset="0"/>
              </a:rPr>
              <a:t>? </a:t>
            </a:r>
            <a:r>
              <a:rPr lang="en-US" sz="8800" dirty="0" smtClean="0">
                <a:solidFill>
                  <a:srgbClr val="FF0000"/>
                </a:solidFill>
                <a:latin typeface="Times New Roman" panose="02020603050405020304" pitchFamily="18" charset="0"/>
                <a:cs typeface="Times New Roman" panose="02020603050405020304" pitchFamily="18" charset="0"/>
              </a:rPr>
              <a:t>( 1 </a:t>
            </a:r>
            <a:r>
              <a:rPr lang="en-US" sz="8800" dirty="0" err="1" smtClean="0">
                <a:solidFill>
                  <a:srgbClr val="FF0000"/>
                </a:solidFill>
                <a:latin typeface="Times New Roman" panose="02020603050405020304" pitchFamily="18" charset="0"/>
                <a:cs typeface="Times New Roman" panose="02020603050405020304" pitchFamily="18" charset="0"/>
              </a:rPr>
              <a:t>điểm</a:t>
            </a:r>
            <a:r>
              <a:rPr lang="en-US" sz="8800" dirty="0" smtClean="0">
                <a:solidFill>
                  <a:srgbClr val="FF0000"/>
                </a:solidFill>
                <a:latin typeface="Times New Roman" panose="02020603050405020304" pitchFamily="18" charset="0"/>
                <a:cs typeface="Times New Roman" panose="02020603050405020304" pitchFamily="18" charset="0"/>
              </a:rPr>
              <a:t>)</a:t>
            </a:r>
            <a:endParaRPr lang="en-US" sz="8800" dirty="0">
              <a:solidFill>
                <a:srgbClr val="FF0000"/>
              </a:solidFill>
              <a:latin typeface="Times New Roman" panose="02020603050405020304" pitchFamily="18" charset="0"/>
              <a:cs typeface="Times New Roman" panose="02020603050405020304" pitchFamily="18" charset="0"/>
            </a:endParaRPr>
          </a:p>
          <a:p>
            <a:pPr marL="0" indent="0">
              <a:buNone/>
            </a:pPr>
            <a:endParaRPr lang="en-US" sz="2400" dirty="0"/>
          </a:p>
        </p:txBody>
      </p:sp>
      <p:sp>
        <p:nvSpPr>
          <p:cNvPr id="5" name="Content Placeholder 2"/>
          <p:cNvSpPr txBox="1">
            <a:spLocks/>
          </p:cNvSpPr>
          <p:nvPr/>
        </p:nvSpPr>
        <p:spPr>
          <a:xfrm>
            <a:off x="113762" y="4524665"/>
            <a:ext cx="8849934" cy="1114135"/>
          </a:xfrm>
          <a:prstGeom prst="rect">
            <a:avLst/>
          </a:prstGeom>
          <a:solidFill>
            <a:schemeClr val="accent6">
              <a:lumMod val="20000"/>
              <a:lumOff val="80000"/>
            </a:schemeClr>
          </a:solidFill>
          <a:ln w="19050">
            <a:solidFill>
              <a:schemeClr val="tx1"/>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200" b="1" u="sng" dirty="0" err="1">
                <a:latin typeface="Times New Roman" panose="02020603050405020304" pitchFamily="18" charset="0"/>
                <a:cs typeface="Times New Roman" panose="02020603050405020304" pitchFamily="18" charset="0"/>
              </a:rPr>
              <a:t>Câu</a:t>
            </a:r>
            <a:r>
              <a:rPr lang="en-US" sz="2200" b="1" u="sng" dirty="0">
                <a:latin typeface="Times New Roman" panose="02020603050405020304" pitchFamily="18" charset="0"/>
                <a:cs typeface="Times New Roman" panose="02020603050405020304" pitchFamily="18" charset="0"/>
              </a:rPr>
              <a:t> 2:</a:t>
            </a:r>
            <a:r>
              <a:rPr lang="en-US" sz="2200" dirty="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Những</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ngôi</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sao</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xa</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xôi</a:t>
            </a:r>
            <a:r>
              <a:rPr lang="en-US" sz="2200" b="1"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một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truyện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ngắn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tiêu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biểu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viết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thế</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hệ</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trẻ</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Việt</a:t>
            </a:r>
            <a:r>
              <a:rPr lang="en-US" sz="2200" dirty="0">
                <a:latin typeface="Times New Roman" panose="02020603050405020304" pitchFamily="18" charset="0"/>
                <a:cs typeface="Times New Roman" panose="02020603050405020304" pitchFamily="18" charset="0"/>
              </a:rPr>
              <a:t> Nam </a:t>
            </a:r>
            <a:r>
              <a:rPr lang="en-US" sz="2200" dirty="0" err="1">
                <a:latin typeface="Times New Roman" panose="02020603050405020304" pitchFamily="18" charset="0"/>
                <a:cs typeface="Times New Roman" panose="02020603050405020304" pitchFamily="18" charset="0"/>
              </a:rPr>
              <a:t>trong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kì</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chống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Em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hãy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tích</a:t>
            </a:r>
            <a:r>
              <a:rPr lang="en-US" sz="2200" dirty="0">
                <a:latin typeface="Times New Roman" panose="02020603050405020304" pitchFamily="18" charset="0"/>
                <a:cs typeface="Times New Roman" panose="02020603050405020304" pitchFamily="18" charset="0"/>
              </a:rPr>
              <a:t> ý </a:t>
            </a:r>
            <a:r>
              <a:rPr lang="en-US" sz="2200" dirty="0" err="1">
                <a:latin typeface="Times New Roman" panose="02020603050405020304" pitchFamily="18" charset="0"/>
                <a:cs typeface="Times New Roman" panose="02020603050405020304" pitchFamily="18" charset="0"/>
              </a:rPr>
              <a:t>nghĩa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nhan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phẩm</a:t>
            </a:r>
            <a:r>
              <a:rPr lang="en-US" sz="2200" dirty="0" smtClean="0">
                <a:latin typeface="Times New Roman" panose="02020603050405020304" pitchFamily="18" charset="0"/>
                <a:cs typeface="Times New Roman" panose="02020603050405020304" pitchFamily="18" charset="0"/>
              </a:rPr>
              <a:t>. </a:t>
            </a:r>
            <a:r>
              <a:rPr lang="en-US" sz="2200" dirty="0" smtClean="0">
                <a:solidFill>
                  <a:srgbClr val="FF0000"/>
                </a:solidFill>
                <a:latin typeface="Times New Roman" panose="02020603050405020304" pitchFamily="18" charset="0"/>
                <a:cs typeface="Times New Roman" panose="02020603050405020304" pitchFamily="18" charset="0"/>
              </a:rPr>
              <a:t>( 1 </a:t>
            </a:r>
            <a:r>
              <a:rPr lang="en-US" sz="2200" dirty="0" err="1" smtClean="0">
                <a:solidFill>
                  <a:srgbClr val="FF0000"/>
                </a:solidFill>
                <a:latin typeface="Times New Roman" panose="02020603050405020304" pitchFamily="18" charset="0"/>
                <a:cs typeface="Times New Roman" panose="02020603050405020304" pitchFamily="18" charset="0"/>
              </a:rPr>
              <a:t>điểm</a:t>
            </a:r>
            <a:r>
              <a:rPr lang="en-US" sz="2200" dirty="0" smtClean="0">
                <a:solidFill>
                  <a:srgbClr val="FF0000"/>
                </a:solidFill>
                <a:latin typeface="Times New Roman" panose="02020603050405020304" pitchFamily="18" charset="0"/>
                <a:cs typeface="Times New Roman" panose="02020603050405020304" pitchFamily="18" charset="0"/>
              </a:rPr>
              <a:t>)</a:t>
            </a:r>
            <a:endParaRPr lang="en-US" sz="2200" dirty="0">
              <a:solidFill>
                <a:srgbClr val="FF0000"/>
              </a:solidFill>
              <a:latin typeface="Times New Roman" panose="02020603050405020304" pitchFamily="18" charset="0"/>
              <a:cs typeface="Times New Roman" panose="02020603050405020304" pitchFamily="18" charset="0"/>
            </a:endParaRPr>
          </a:p>
          <a:p>
            <a:pPr marL="0" indent="0">
              <a:buNone/>
            </a:pPr>
            <a:endParaRPr lang="en-US" sz="2200" dirty="0"/>
          </a:p>
        </p:txBody>
      </p:sp>
      <p:sp>
        <p:nvSpPr>
          <p:cNvPr id="6" name="Content Placeholder 2"/>
          <p:cNvSpPr txBox="1">
            <a:spLocks/>
          </p:cNvSpPr>
          <p:nvPr/>
        </p:nvSpPr>
        <p:spPr>
          <a:xfrm>
            <a:off x="113763" y="4859628"/>
            <a:ext cx="8229600" cy="334963"/>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400" dirty="0"/>
          </a:p>
        </p:txBody>
      </p:sp>
      <p:sp>
        <p:nvSpPr>
          <p:cNvPr id="7" name="Content Placeholder 2"/>
          <p:cNvSpPr txBox="1">
            <a:spLocks/>
          </p:cNvSpPr>
          <p:nvPr/>
        </p:nvSpPr>
        <p:spPr>
          <a:xfrm>
            <a:off x="113763" y="5867400"/>
            <a:ext cx="8837054" cy="914400"/>
          </a:xfrm>
          <a:prstGeom prst="rect">
            <a:avLst/>
          </a:prstGeom>
          <a:solidFill>
            <a:schemeClr val="accent6">
              <a:lumMod val="20000"/>
              <a:lumOff val="80000"/>
            </a:schemeClr>
          </a:solidFill>
          <a:ln w="19050">
            <a:solidFill>
              <a:schemeClr val="tx1"/>
            </a:solidFill>
          </a:ln>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sz="8800" b="1" u="sng" dirty="0" err="1" smtClean="0">
                <a:latin typeface="Times New Roman" panose="02020603050405020304" pitchFamily="18" charset="0"/>
                <a:cs typeface="Times New Roman" panose="02020603050405020304" pitchFamily="18" charset="0"/>
              </a:rPr>
              <a:t>Câu</a:t>
            </a:r>
            <a:r>
              <a:rPr lang="en-US" sz="8800" b="1" u="sng" dirty="0" smtClean="0">
                <a:latin typeface="Times New Roman" panose="02020603050405020304" pitchFamily="18" charset="0"/>
                <a:cs typeface="Times New Roman" panose="02020603050405020304" pitchFamily="18" charset="0"/>
              </a:rPr>
              <a:t> 3: </a:t>
            </a:r>
            <a:r>
              <a:rPr lang="en-US" sz="8800" dirty="0" err="1" smtClean="0">
                <a:latin typeface="Times New Roman" panose="02020603050405020304" pitchFamily="18" charset="0"/>
                <a:cs typeface="Times New Roman" panose="02020603050405020304" pitchFamily="18" charset="0"/>
              </a:rPr>
              <a:t>Từ</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tác</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phẩm</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trên</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và</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những</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hiểu</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biết</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xã</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hội</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em</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hãy</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viết</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một</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đoạn</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văn</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khoảng</a:t>
            </a:r>
            <a:r>
              <a:rPr lang="en-US" sz="8800" dirty="0" smtClean="0">
                <a:latin typeface="Times New Roman" panose="02020603050405020304" pitchFamily="18" charset="0"/>
                <a:cs typeface="Times New Roman" panose="02020603050405020304" pitchFamily="18" charset="0"/>
              </a:rPr>
              <a:t> 2/3 </a:t>
            </a:r>
            <a:r>
              <a:rPr lang="en-US" sz="8800" dirty="0" err="1" smtClean="0">
                <a:latin typeface="Times New Roman" panose="02020603050405020304" pitchFamily="18" charset="0"/>
                <a:cs typeface="Times New Roman" panose="02020603050405020304" pitchFamily="18" charset="0"/>
              </a:rPr>
              <a:t>trang</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giấy</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thi</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trình</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bày</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suy</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nghĩ</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về</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lòng</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dũng</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cảm</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của</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tuổi</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trẻ</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trong</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thời</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đại</a:t>
            </a:r>
            <a:r>
              <a:rPr lang="en-US" sz="8800" dirty="0" smtClean="0">
                <a:latin typeface="Times New Roman" panose="02020603050405020304" pitchFamily="18" charset="0"/>
                <a:cs typeface="Times New Roman" panose="02020603050405020304" pitchFamily="18" charset="0"/>
              </a:rPr>
              <a:t> </a:t>
            </a:r>
            <a:r>
              <a:rPr lang="en-US" sz="8800" dirty="0" err="1" smtClean="0">
                <a:latin typeface="Times New Roman" panose="02020603050405020304" pitchFamily="18" charset="0"/>
                <a:cs typeface="Times New Roman" panose="02020603050405020304" pitchFamily="18" charset="0"/>
              </a:rPr>
              <a:t>ngày</a:t>
            </a:r>
            <a:r>
              <a:rPr lang="en-US" sz="8800" dirty="0" smtClean="0">
                <a:latin typeface="Times New Roman" panose="02020603050405020304" pitchFamily="18" charset="0"/>
                <a:cs typeface="Times New Roman" panose="02020603050405020304" pitchFamily="18" charset="0"/>
              </a:rPr>
              <a:t> nay. </a:t>
            </a:r>
            <a:r>
              <a:rPr lang="en-US" sz="8800" dirty="0" smtClean="0">
                <a:solidFill>
                  <a:srgbClr val="FF0000"/>
                </a:solidFill>
                <a:latin typeface="Times New Roman" panose="02020603050405020304" pitchFamily="18" charset="0"/>
                <a:cs typeface="Times New Roman" panose="02020603050405020304" pitchFamily="18" charset="0"/>
              </a:rPr>
              <a:t>( 2 </a:t>
            </a:r>
            <a:r>
              <a:rPr lang="en-US" sz="8800" dirty="0" err="1" smtClean="0">
                <a:solidFill>
                  <a:srgbClr val="FF0000"/>
                </a:solidFill>
                <a:latin typeface="Times New Roman" panose="02020603050405020304" pitchFamily="18" charset="0"/>
                <a:cs typeface="Times New Roman" panose="02020603050405020304" pitchFamily="18" charset="0"/>
              </a:rPr>
              <a:t>điểm</a:t>
            </a:r>
            <a:r>
              <a:rPr lang="en-US" sz="8800" dirty="0" smtClean="0">
                <a:solidFill>
                  <a:srgbClr val="FF0000"/>
                </a:solidFill>
                <a:latin typeface="Times New Roman" panose="02020603050405020304" pitchFamily="18" charset="0"/>
                <a:cs typeface="Times New Roman" panose="02020603050405020304" pitchFamily="18" charset="0"/>
              </a:rPr>
              <a:t>)</a:t>
            </a:r>
          </a:p>
          <a:p>
            <a:pPr marL="0" indent="0">
              <a:buNone/>
            </a:pPr>
            <a:endParaRPr lang="en-US" sz="8800" dirty="0" smtClean="0">
              <a:solidFill>
                <a:srgbClr val="0307BD"/>
              </a:solidFill>
            </a:endParaRPr>
          </a:p>
          <a:p>
            <a:pPr marL="0" indent="0">
              <a:buNone/>
            </a:pPr>
            <a:endParaRPr lang="en-US" sz="2400" dirty="0"/>
          </a:p>
        </p:txBody>
      </p:sp>
    </p:spTree>
    <p:extLst>
      <p:ext uri="{BB962C8B-B14F-4D97-AF65-F5344CB8AC3E}">
        <p14:creationId xmlns:p14="http://schemas.microsoft.com/office/powerpoint/2010/main" val="2371242518"/>
      </p:ext>
    </p:extLst>
  </p:cSld>
  <p:clrMapOvr>
    <a:masterClrMapping/>
  </p:clrMapOvr>
  <p:transition spd="slow">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 Placeholder 4"/>
          <p:cNvSpPr>
            <a:spLocks noGrp="1"/>
          </p:cNvSpPr>
          <p:nvPr>
            <p:ph type="body" sz="quarter" idx="3"/>
          </p:nvPr>
        </p:nvSpPr>
        <p:spPr>
          <a:xfrm>
            <a:off x="1600200" y="152400"/>
            <a:ext cx="5562600" cy="639762"/>
          </a:xfrm>
          <a:solidFill>
            <a:srgbClr val="FFFF00"/>
          </a:solidFill>
        </p:spPr>
        <p:txBody>
          <a:bodyPr>
            <a:normAutofit fontScale="25000" lnSpcReduction="20000"/>
          </a:bodyPr>
          <a:lstStyle/>
          <a:p>
            <a:endParaRPr lang="en-US" sz="8600" dirty="0" smtClean="0">
              <a:solidFill>
                <a:srgbClr val="C00000"/>
              </a:solidFill>
            </a:endParaRPr>
          </a:p>
          <a:p>
            <a:pPr algn="ctr"/>
            <a:r>
              <a:rPr lang="en-US" sz="12800" dirty="0" err="1">
                <a:solidFill>
                  <a:srgbClr val="FF0000"/>
                </a:solidFill>
                <a:latin typeface="Times New Roman" panose="02020603050405020304" pitchFamily="18" charset="0"/>
                <a:cs typeface="Times New Roman" panose="02020603050405020304" pitchFamily="18" charset="0"/>
              </a:rPr>
              <a:t>P</a:t>
            </a:r>
            <a:r>
              <a:rPr lang="en-US" sz="12800" dirty="0" err="1" smtClean="0">
                <a:solidFill>
                  <a:srgbClr val="FF0000"/>
                </a:solidFill>
                <a:latin typeface="Times New Roman" panose="02020603050405020304" pitchFamily="18" charset="0"/>
                <a:cs typeface="Times New Roman" panose="02020603050405020304" pitchFamily="18" charset="0"/>
              </a:rPr>
              <a:t>hân</a:t>
            </a:r>
            <a:r>
              <a:rPr lang="en-US" sz="12800" dirty="0" smtClean="0">
                <a:solidFill>
                  <a:srgbClr val="FF0000"/>
                </a:solidFill>
                <a:latin typeface="Times New Roman" panose="02020603050405020304" pitchFamily="18" charset="0"/>
                <a:cs typeface="Times New Roman" panose="02020603050405020304" pitchFamily="18" charset="0"/>
              </a:rPr>
              <a:t> </a:t>
            </a:r>
            <a:r>
              <a:rPr lang="en-US" sz="12800" dirty="0" err="1">
                <a:solidFill>
                  <a:srgbClr val="FF0000"/>
                </a:solidFill>
                <a:latin typeface="Times New Roman" panose="02020603050405020304" pitchFamily="18" charset="0"/>
                <a:cs typeface="Times New Roman" panose="02020603050405020304" pitchFamily="18" charset="0"/>
              </a:rPr>
              <a:t>tích</a:t>
            </a:r>
            <a:r>
              <a:rPr lang="en-US" sz="12800" dirty="0">
                <a:solidFill>
                  <a:srgbClr val="FF0000"/>
                </a:solidFill>
                <a:latin typeface="Times New Roman" panose="02020603050405020304" pitchFamily="18" charset="0"/>
                <a:cs typeface="Times New Roman" panose="02020603050405020304" pitchFamily="18" charset="0"/>
              </a:rPr>
              <a:t> ý </a:t>
            </a:r>
            <a:r>
              <a:rPr lang="en-US" sz="12800" dirty="0" err="1">
                <a:solidFill>
                  <a:srgbClr val="FF0000"/>
                </a:solidFill>
                <a:latin typeface="Times New Roman" panose="02020603050405020304" pitchFamily="18" charset="0"/>
                <a:cs typeface="Times New Roman" panose="02020603050405020304" pitchFamily="18" charset="0"/>
              </a:rPr>
              <a:t>nghĩa</a:t>
            </a:r>
            <a:r>
              <a:rPr lang="en-US" sz="12800" dirty="0">
                <a:solidFill>
                  <a:srgbClr val="FF0000"/>
                </a:solidFill>
                <a:latin typeface="Times New Roman" panose="02020603050405020304" pitchFamily="18" charset="0"/>
                <a:cs typeface="Times New Roman" panose="02020603050405020304" pitchFamily="18" charset="0"/>
              </a:rPr>
              <a:t> </a:t>
            </a:r>
            <a:r>
              <a:rPr lang="en-US" sz="12800" dirty="0" err="1">
                <a:solidFill>
                  <a:srgbClr val="FF0000"/>
                </a:solidFill>
                <a:latin typeface="Times New Roman" panose="02020603050405020304" pitchFamily="18" charset="0"/>
                <a:cs typeface="Times New Roman" panose="02020603050405020304" pitchFamily="18" charset="0"/>
              </a:rPr>
              <a:t>nhan</a:t>
            </a:r>
            <a:r>
              <a:rPr lang="en-US" sz="12800" dirty="0">
                <a:solidFill>
                  <a:srgbClr val="FF0000"/>
                </a:solidFill>
                <a:latin typeface="Times New Roman" panose="02020603050405020304" pitchFamily="18" charset="0"/>
                <a:cs typeface="Times New Roman" panose="02020603050405020304" pitchFamily="18" charset="0"/>
              </a:rPr>
              <a:t> </a:t>
            </a:r>
            <a:r>
              <a:rPr lang="en-US" sz="12800" dirty="0" err="1">
                <a:solidFill>
                  <a:srgbClr val="FF0000"/>
                </a:solidFill>
                <a:latin typeface="Times New Roman" panose="02020603050405020304" pitchFamily="18" charset="0"/>
                <a:cs typeface="Times New Roman" panose="02020603050405020304" pitchFamily="18" charset="0"/>
              </a:rPr>
              <a:t>đề</a:t>
            </a:r>
            <a:endParaRPr lang="en-US" sz="12800" dirty="0">
              <a:solidFill>
                <a:srgbClr val="FF0000"/>
              </a:solidFill>
              <a:latin typeface="Times New Roman" panose="02020603050405020304" pitchFamily="18" charset="0"/>
              <a:ea typeface="Calibri"/>
              <a:cs typeface="Times New Roman" panose="02020603050405020304" pitchFamily="18" charset="0"/>
            </a:endParaRPr>
          </a:p>
          <a:p>
            <a:pPr algn="ctr"/>
            <a:endParaRPr lang="en-US" sz="3600" dirty="0">
              <a:solidFill>
                <a:srgbClr val="FF0000"/>
              </a:solidFill>
            </a:endParaRPr>
          </a:p>
        </p:txBody>
      </p:sp>
      <p:sp>
        <p:nvSpPr>
          <p:cNvPr id="9" name="TextBox 8"/>
          <p:cNvSpPr txBox="1"/>
          <p:nvPr/>
        </p:nvSpPr>
        <p:spPr>
          <a:xfrm>
            <a:off x="211428" y="1229348"/>
            <a:ext cx="8721144" cy="1077218"/>
          </a:xfrm>
          <a:prstGeom prst="rect">
            <a:avLst/>
          </a:prstGeom>
          <a:solidFill>
            <a:schemeClr val="bg1"/>
          </a:solidFill>
          <a:ln w="28575">
            <a:solidFill>
              <a:srgbClr val="0307BD"/>
            </a:solidFill>
          </a:ln>
        </p:spPr>
        <p:txBody>
          <a:bodyPr wrap="square" rtlCol="0">
            <a:spAutoFit/>
          </a:bodyPr>
          <a:lstStyle/>
          <a:p>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Bước</a:t>
            </a:r>
            <a:r>
              <a:rPr lang="en-US" sz="3200" b="1" dirty="0" smtClean="0">
                <a:solidFill>
                  <a:srgbClr val="0307BD"/>
                </a:solidFill>
                <a:latin typeface="Times New Roman" panose="02020603050405020304" pitchFamily="18" charset="0"/>
                <a:cs typeface="Times New Roman" panose="02020603050405020304" pitchFamily="18" charset="0"/>
              </a:rPr>
              <a:t> 1: </a:t>
            </a:r>
            <a:r>
              <a:rPr lang="en-US" sz="3200" b="1" dirty="0" err="1">
                <a:solidFill>
                  <a:srgbClr val="0307BD"/>
                </a:solidFill>
                <a:latin typeface="Times New Roman" pitchFamily="18" charset="0"/>
                <a:cs typeface="Times New Roman" pitchFamily="18" charset="0"/>
              </a:rPr>
              <a:t>Nhận</a:t>
            </a:r>
            <a:r>
              <a:rPr lang="en-US" sz="3200" b="1" dirty="0">
                <a:solidFill>
                  <a:srgbClr val="0307BD"/>
                </a:solidFill>
                <a:latin typeface="Times New Roman" pitchFamily="18" charset="0"/>
                <a:cs typeface="Times New Roman" pitchFamily="18" charset="0"/>
              </a:rPr>
              <a:t> </a:t>
            </a:r>
            <a:r>
              <a:rPr lang="en-US" sz="3200" b="1" dirty="0" err="1">
                <a:solidFill>
                  <a:srgbClr val="0307BD"/>
                </a:solidFill>
                <a:latin typeface="Times New Roman" pitchFamily="18" charset="0"/>
                <a:cs typeface="Times New Roman" pitchFamily="18" charset="0"/>
              </a:rPr>
              <a:t>xét</a:t>
            </a:r>
            <a:r>
              <a:rPr lang="en-US" sz="3200" b="1" dirty="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chung</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về</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nhan</a:t>
            </a:r>
            <a:r>
              <a:rPr lang="en-US" sz="3200" b="1" dirty="0" smtClean="0">
                <a:solidFill>
                  <a:srgbClr val="0307BD"/>
                </a:solidFill>
                <a:latin typeface="Times New Roman" pitchFamily="18" charset="0"/>
                <a:cs typeface="Times New Roman" pitchFamily="18" charset="0"/>
              </a:rPr>
              <a:t> </a:t>
            </a:r>
            <a:r>
              <a:rPr lang="en-US" sz="3200" b="1" dirty="0" err="1">
                <a:solidFill>
                  <a:srgbClr val="0307BD"/>
                </a:solidFill>
                <a:latin typeface="Times New Roman" pitchFamily="18" charset="0"/>
                <a:cs typeface="Times New Roman" pitchFamily="18" charset="0"/>
              </a:rPr>
              <a:t>đề</a:t>
            </a:r>
            <a:r>
              <a:rPr lang="en-US" sz="3200" b="1" dirty="0">
                <a:solidFill>
                  <a:srgbClr val="0307BD"/>
                </a:solidFill>
                <a:latin typeface="Times New Roman" pitchFamily="18" charset="0"/>
                <a:cs typeface="Times New Roman" pitchFamily="18" charset="0"/>
              </a:rPr>
              <a:t> </a:t>
            </a:r>
            <a:r>
              <a:rPr lang="en-US" sz="3200" b="1" dirty="0" smtClean="0">
                <a:solidFill>
                  <a:srgbClr val="0307BD"/>
                </a:solidFill>
                <a:latin typeface="Times New Roman" pitchFamily="18" charset="0"/>
                <a:cs typeface="Times New Roman" pitchFamily="18" charset="0"/>
              </a:rPr>
              <a:t>(</a:t>
            </a:r>
            <a:r>
              <a:rPr lang="en-US" sz="3200" b="1" dirty="0" err="1" smtClean="0">
                <a:solidFill>
                  <a:srgbClr val="0307BD"/>
                </a:solidFill>
                <a:latin typeface="Times New Roman" pitchFamily="18" charset="0"/>
                <a:cs typeface="Times New Roman" pitchFamily="18" charset="0"/>
              </a:rPr>
              <a:t>cấu</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tạo</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từ</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loại</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biện</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pháp</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tu</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từ</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đảo</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trật</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tự</a:t>
            </a:r>
            <a:r>
              <a:rPr lang="en-US" sz="3200" b="1" dirty="0" smtClean="0">
                <a:solidFill>
                  <a:srgbClr val="0307BD"/>
                </a:solidFill>
                <a:latin typeface="Times New Roman" pitchFamily="18" charset="0"/>
                <a:cs typeface="Times New Roman" pitchFamily="18" charset="0"/>
              </a:rPr>
              <a:t> </a:t>
            </a:r>
            <a:r>
              <a:rPr lang="en-US" sz="3200" b="1" dirty="0" err="1" smtClean="0">
                <a:solidFill>
                  <a:srgbClr val="0307BD"/>
                </a:solidFill>
                <a:latin typeface="Times New Roman" pitchFamily="18" charset="0"/>
                <a:cs typeface="Times New Roman" pitchFamily="18" charset="0"/>
              </a:rPr>
              <a:t>từ</a:t>
            </a:r>
            <a:r>
              <a:rPr lang="en-US" sz="3200" b="1" dirty="0" smtClean="0">
                <a:solidFill>
                  <a:srgbClr val="0307BD"/>
                </a:solidFill>
                <a:latin typeface="Times New Roman" pitchFamily="18" charset="0"/>
                <a:cs typeface="Times New Roman" pitchFamily="18" charset="0"/>
              </a:rPr>
              <a:t>,…)</a:t>
            </a:r>
            <a:endParaRPr lang="en-US" sz="3200" b="1" dirty="0">
              <a:solidFill>
                <a:srgbClr val="0307BD"/>
              </a:solidFill>
              <a:latin typeface="Times New Roman" pitchFamily="18" charset="0"/>
              <a:cs typeface="Times New Roman" pitchFamily="18" charset="0"/>
            </a:endParaRPr>
          </a:p>
        </p:txBody>
      </p:sp>
      <p:sp>
        <p:nvSpPr>
          <p:cNvPr id="11" name="TextBox 10"/>
          <p:cNvSpPr txBox="1"/>
          <p:nvPr/>
        </p:nvSpPr>
        <p:spPr>
          <a:xfrm>
            <a:off x="211428" y="2781837"/>
            <a:ext cx="8721144" cy="584775"/>
          </a:xfrm>
          <a:prstGeom prst="rect">
            <a:avLst/>
          </a:prstGeom>
          <a:solidFill>
            <a:schemeClr val="bg1"/>
          </a:solidFill>
          <a:ln w="28575">
            <a:solidFill>
              <a:srgbClr val="0307BD"/>
            </a:solidFill>
          </a:ln>
        </p:spPr>
        <p:txBody>
          <a:bodyPr wrap="square" rtlCol="0">
            <a:spAutoFit/>
          </a:bodyPr>
          <a:lstStyle/>
          <a:p>
            <a:pPr>
              <a:lnSpc>
                <a:spcPct val="100000"/>
              </a:lnSpc>
              <a:spcAft>
                <a:spcPts val="0"/>
              </a:spcAft>
            </a:pP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Bước</a:t>
            </a:r>
            <a:r>
              <a:rPr lang="en-US" sz="3200" b="1" dirty="0" smtClean="0">
                <a:solidFill>
                  <a:srgbClr val="0307BD"/>
                </a:solidFill>
                <a:latin typeface="Times New Roman" panose="02020603050405020304" pitchFamily="18" charset="0"/>
                <a:cs typeface="Times New Roman" panose="02020603050405020304" pitchFamily="18" charset="0"/>
              </a:rPr>
              <a:t> 2: </a:t>
            </a:r>
            <a:r>
              <a:rPr lang="en-US" sz="3200" b="1" dirty="0" err="1">
                <a:solidFill>
                  <a:srgbClr val="0307BD"/>
                </a:solidFill>
                <a:latin typeface="Times New Roman" pitchFamily="18" charset="0"/>
                <a:cs typeface="Times New Roman" pitchFamily="18" charset="0"/>
              </a:rPr>
              <a:t>Phân</a:t>
            </a:r>
            <a:r>
              <a:rPr lang="en-US" sz="3200" b="1" dirty="0">
                <a:solidFill>
                  <a:srgbClr val="0307BD"/>
                </a:solidFill>
                <a:latin typeface="Times New Roman" pitchFamily="18" charset="0"/>
                <a:cs typeface="Times New Roman" pitchFamily="18" charset="0"/>
              </a:rPr>
              <a:t> </a:t>
            </a:r>
            <a:r>
              <a:rPr lang="en-US" sz="3200" b="1" dirty="0" err="1">
                <a:solidFill>
                  <a:srgbClr val="0307BD"/>
                </a:solidFill>
                <a:latin typeface="Times New Roman" pitchFamily="18" charset="0"/>
                <a:cs typeface="Times New Roman" pitchFamily="18" charset="0"/>
              </a:rPr>
              <a:t>tích</a:t>
            </a:r>
            <a:r>
              <a:rPr lang="en-US" sz="3200" b="1" dirty="0">
                <a:solidFill>
                  <a:srgbClr val="0307BD"/>
                </a:solidFill>
                <a:latin typeface="Times New Roman" pitchFamily="18" charset="0"/>
                <a:cs typeface="Times New Roman" pitchFamily="18" charset="0"/>
              </a:rPr>
              <a:t> ý </a:t>
            </a:r>
            <a:r>
              <a:rPr lang="en-US" sz="3200" b="1" dirty="0" err="1">
                <a:solidFill>
                  <a:srgbClr val="0307BD"/>
                </a:solidFill>
                <a:latin typeface="Times New Roman" pitchFamily="18" charset="0"/>
                <a:cs typeface="Times New Roman" pitchFamily="18" charset="0"/>
              </a:rPr>
              <a:t>nghĩa</a:t>
            </a:r>
            <a:r>
              <a:rPr lang="en-US" sz="3200" b="1" dirty="0">
                <a:solidFill>
                  <a:srgbClr val="0307BD"/>
                </a:solidFill>
                <a:latin typeface="Times New Roman" pitchFamily="18" charset="0"/>
                <a:cs typeface="Times New Roman" pitchFamily="18" charset="0"/>
              </a:rPr>
              <a:t> </a:t>
            </a:r>
            <a:r>
              <a:rPr lang="en-US" sz="3200" b="1" dirty="0" err="1">
                <a:solidFill>
                  <a:srgbClr val="0307BD"/>
                </a:solidFill>
                <a:latin typeface="Times New Roman" pitchFamily="18" charset="0"/>
                <a:cs typeface="Times New Roman" pitchFamily="18" charset="0"/>
              </a:rPr>
              <a:t>của</a:t>
            </a:r>
            <a:r>
              <a:rPr lang="en-US" sz="3200" b="1" dirty="0">
                <a:solidFill>
                  <a:srgbClr val="0307BD"/>
                </a:solidFill>
                <a:latin typeface="Times New Roman" pitchFamily="18" charset="0"/>
                <a:cs typeface="Times New Roman" pitchFamily="18" charset="0"/>
              </a:rPr>
              <a:t> </a:t>
            </a:r>
            <a:r>
              <a:rPr lang="en-US" sz="3200" b="1" dirty="0" err="1">
                <a:solidFill>
                  <a:srgbClr val="0307BD"/>
                </a:solidFill>
                <a:latin typeface="Times New Roman" pitchFamily="18" charset="0"/>
                <a:cs typeface="Times New Roman" pitchFamily="18" charset="0"/>
              </a:rPr>
              <a:t>nhan</a:t>
            </a:r>
            <a:r>
              <a:rPr lang="en-US" sz="3200" b="1" dirty="0">
                <a:solidFill>
                  <a:srgbClr val="0307BD"/>
                </a:solidFill>
                <a:latin typeface="Times New Roman" pitchFamily="18" charset="0"/>
                <a:cs typeface="Times New Roman" pitchFamily="18" charset="0"/>
              </a:rPr>
              <a:t> </a:t>
            </a:r>
            <a:r>
              <a:rPr lang="en-US" sz="3200" b="1" dirty="0" err="1">
                <a:solidFill>
                  <a:srgbClr val="0307BD"/>
                </a:solidFill>
                <a:latin typeface="Times New Roman" pitchFamily="18" charset="0"/>
                <a:cs typeface="Times New Roman" pitchFamily="18" charset="0"/>
              </a:rPr>
              <a:t>đề</a:t>
            </a:r>
            <a:endParaRPr lang="en-US" sz="3200" b="1" dirty="0">
              <a:solidFill>
                <a:srgbClr val="0307BD"/>
              </a:solidFill>
              <a:latin typeface="Times New Roman" pitchFamily="18" charset="0"/>
              <a:cs typeface="Times New Roman" pitchFamily="18" charset="0"/>
            </a:endParaRPr>
          </a:p>
        </p:txBody>
      </p:sp>
      <p:sp>
        <p:nvSpPr>
          <p:cNvPr id="13" name="TextBox 12"/>
          <p:cNvSpPr txBox="1"/>
          <p:nvPr/>
        </p:nvSpPr>
        <p:spPr>
          <a:xfrm>
            <a:off x="211428" y="3886200"/>
            <a:ext cx="8721144" cy="1077218"/>
          </a:xfrm>
          <a:prstGeom prst="rect">
            <a:avLst/>
          </a:prstGeom>
          <a:solidFill>
            <a:schemeClr val="bg1"/>
          </a:solidFill>
          <a:ln w="28575">
            <a:solidFill>
              <a:srgbClr val="0307BD"/>
            </a:solidFill>
          </a:ln>
        </p:spPr>
        <p:txBody>
          <a:bodyPr wrap="square" rtlCol="0">
            <a:spAutoFit/>
          </a:bodyPr>
          <a:lstStyle/>
          <a:p>
            <a:pPr>
              <a:lnSpc>
                <a:spcPct val="100000"/>
              </a:lnSpc>
              <a:spcAft>
                <a:spcPts val="0"/>
              </a:spcAft>
            </a:pP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Bước</a:t>
            </a:r>
            <a:r>
              <a:rPr lang="en-US" sz="3200" b="1" dirty="0" smtClean="0">
                <a:solidFill>
                  <a:srgbClr val="0307BD"/>
                </a:solidFill>
                <a:latin typeface="Times New Roman" panose="02020603050405020304" pitchFamily="18" charset="0"/>
                <a:cs typeface="Times New Roman" panose="02020603050405020304" pitchFamily="18" charset="0"/>
              </a:rPr>
              <a:t> 3: </a:t>
            </a:r>
            <a:r>
              <a:rPr lang="en-US" sz="3200" b="1" dirty="0" err="1" smtClean="0">
                <a:solidFill>
                  <a:srgbClr val="0307BD"/>
                </a:solidFill>
                <a:latin typeface="Times New Roman" panose="02020603050405020304" pitchFamily="18" charset="0"/>
                <a:cs typeface="Times New Roman" panose="02020603050405020304" pitchFamily="18" charset="0"/>
              </a:rPr>
              <a:t>Mối</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quan</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hệ</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giữa</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nhan</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đề</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với</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việc</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thể</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hiện</a:t>
            </a:r>
            <a:r>
              <a:rPr lang="en-US" sz="3200" b="1" dirty="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tư</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tưởng</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chủ</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đề</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của</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tác</a:t>
            </a:r>
            <a:r>
              <a:rPr lang="en-US" sz="3200" b="1" dirty="0" smtClean="0">
                <a:solidFill>
                  <a:srgbClr val="0307BD"/>
                </a:solidFill>
                <a:latin typeface="Times New Roman" panose="02020603050405020304" pitchFamily="18" charset="0"/>
                <a:cs typeface="Times New Roman" panose="02020603050405020304" pitchFamily="18" charset="0"/>
              </a:rPr>
              <a:t> </a:t>
            </a:r>
            <a:r>
              <a:rPr lang="en-US" sz="3200" b="1" dirty="0" err="1" smtClean="0">
                <a:solidFill>
                  <a:srgbClr val="0307BD"/>
                </a:solidFill>
                <a:latin typeface="Times New Roman" panose="02020603050405020304" pitchFamily="18" charset="0"/>
                <a:cs typeface="Times New Roman" panose="02020603050405020304" pitchFamily="18" charset="0"/>
              </a:rPr>
              <a:t>phẩm</a:t>
            </a:r>
            <a:r>
              <a:rPr lang="en-US" sz="3200" b="1" dirty="0" smtClean="0">
                <a:solidFill>
                  <a:srgbClr val="0307BD"/>
                </a:solidFill>
                <a:latin typeface="Times New Roman" panose="02020603050405020304" pitchFamily="18" charset="0"/>
                <a:cs typeface="Times New Roman" panose="02020603050405020304" pitchFamily="18" charset="0"/>
              </a:rPr>
              <a:t>.</a:t>
            </a:r>
            <a:endParaRPr lang="en-US" sz="3200" b="1" dirty="0">
              <a:solidFill>
                <a:srgbClr val="0307BD"/>
              </a:solidFill>
              <a:latin typeface="Times New Roman" pitchFamily="18" charset="0"/>
              <a:cs typeface="Times New Roman" pitchFamily="18" charset="0"/>
            </a:endParaRPr>
          </a:p>
        </p:txBody>
      </p:sp>
    </p:spTree>
    <p:extLst>
      <p:ext uri="{BB962C8B-B14F-4D97-AF65-F5344CB8AC3E}">
        <p14:creationId xmlns:p14="http://schemas.microsoft.com/office/powerpoint/2010/main" val="3301922006"/>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wipe(down)">
                                      <p:cBhvr>
                                        <p:cTn id="7" dur="5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inVertical)">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9" grpId="0" animBg="1"/>
      <p:bldP spid="11"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b="5240"/>
          <a:stretch/>
        </p:blipFill>
        <p:spPr>
          <a:xfrm>
            <a:off x="17170" y="-13953"/>
            <a:ext cx="3107029" cy="2380597"/>
          </a:xfrm>
        </p:spPr>
      </p:pic>
      <p:sp>
        <p:nvSpPr>
          <p:cNvPr id="6" name="TextBox 5"/>
          <p:cNvSpPr txBox="1"/>
          <p:nvPr/>
        </p:nvSpPr>
        <p:spPr>
          <a:xfrm>
            <a:off x="12878" y="2438400"/>
            <a:ext cx="9283522" cy="3416320"/>
          </a:xfrm>
          <a:prstGeom prst="rect">
            <a:avLst/>
          </a:prstGeom>
          <a:noFill/>
        </p:spPr>
        <p:txBody>
          <a:bodyPr wrap="square" rtlCol="0">
            <a:spAutoFit/>
          </a:bodyPr>
          <a:lstStyle/>
          <a:p>
            <a:pPr algn="ctr"/>
            <a:r>
              <a:rPr lang="en-US" sz="3600" dirty="0" err="1">
                <a:solidFill>
                  <a:srgbClr val="FF0000"/>
                </a:solidFill>
                <a:latin typeface="Times New Roman" panose="02020603050405020304" pitchFamily="18" charset="0"/>
                <a:cs typeface="Times New Roman" panose="02020603050405020304" pitchFamily="18" charset="0"/>
              </a:rPr>
              <a:t>Bài</a:t>
            </a:r>
            <a:r>
              <a:rPr lang="en-US" sz="3600" dirty="0">
                <a:solidFill>
                  <a:srgbClr val="FF0000"/>
                </a:solidFill>
                <a:latin typeface="Times New Roman" panose="02020603050405020304" pitchFamily="18" charset="0"/>
                <a:cs typeface="Times New Roman" panose="02020603050405020304" pitchFamily="18" charset="0"/>
              </a:rPr>
              <a:t> 3: </a:t>
            </a:r>
          </a:p>
          <a:p>
            <a:r>
              <a:rPr lang="en-US" sz="3600" dirty="0" smtClean="0">
                <a:solidFill>
                  <a:srgbClr val="FF0000"/>
                </a:solidFill>
                <a:latin typeface="Times New Roman" panose="02020603050405020304" pitchFamily="18" charset="0"/>
                <a:cs typeface="Times New Roman" panose="02020603050405020304" pitchFamily="18" charset="0"/>
              </a:rPr>
              <a:t>     “ </a:t>
            </a:r>
            <a:r>
              <a:rPr lang="en-US" sz="3600" i="1" dirty="0" err="1" smtClean="0">
                <a:solidFill>
                  <a:srgbClr val="FF0000"/>
                </a:solidFill>
                <a:latin typeface="Times New Roman" panose="02020603050405020304" pitchFamily="18" charset="0"/>
                <a:cs typeface="Times New Roman" panose="02020603050405020304" pitchFamily="18" charset="0"/>
              </a:rPr>
              <a:t>Những</a:t>
            </a:r>
            <a:r>
              <a:rPr lang="en-US" sz="3600" i="1" dirty="0" smtClean="0">
                <a:solidFill>
                  <a:srgbClr val="FF0000"/>
                </a:solidFill>
                <a:latin typeface="Times New Roman" panose="02020603050405020304" pitchFamily="18" charset="0"/>
                <a:cs typeface="Times New Roman" panose="02020603050405020304" pitchFamily="18" charset="0"/>
              </a:rPr>
              <a:t> </a:t>
            </a:r>
            <a:r>
              <a:rPr lang="en-US" sz="3600" i="1" dirty="0" err="1" smtClean="0">
                <a:solidFill>
                  <a:srgbClr val="FF0000"/>
                </a:solidFill>
                <a:latin typeface="Times New Roman" panose="02020603050405020304" pitchFamily="18" charset="0"/>
                <a:cs typeface="Times New Roman" panose="02020603050405020304" pitchFamily="18" charset="0"/>
              </a:rPr>
              <a:t>ngôi</a:t>
            </a:r>
            <a:r>
              <a:rPr lang="en-US" sz="3600" i="1" dirty="0" smtClean="0">
                <a:solidFill>
                  <a:srgbClr val="FF0000"/>
                </a:solidFill>
                <a:latin typeface="Times New Roman" panose="02020603050405020304" pitchFamily="18" charset="0"/>
                <a:cs typeface="Times New Roman" panose="02020603050405020304" pitchFamily="18" charset="0"/>
              </a:rPr>
              <a:t> </a:t>
            </a:r>
            <a:r>
              <a:rPr lang="en-US" sz="3600" i="1" dirty="0" err="1" smtClean="0">
                <a:solidFill>
                  <a:srgbClr val="FF0000"/>
                </a:solidFill>
                <a:latin typeface="Times New Roman" panose="02020603050405020304" pitchFamily="18" charset="0"/>
                <a:cs typeface="Times New Roman" panose="02020603050405020304" pitchFamily="18" charset="0"/>
              </a:rPr>
              <a:t>sao</a:t>
            </a:r>
            <a:r>
              <a:rPr lang="en-US" sz="3600" i="1" dirty="0" smtClean="0">
                <a:solidFill>
                  <a:srgbClr val="FF0000"/>
                </a:solidFill>
                <a:latin typeface="Times New Roman" panose="02020603050405020304" pitchFamily="18" charset="0"/>
                <a:cs typeface="Times New Roman" panose="02020603050405020304" pitchFamily="18" charset="0"/>
              </a:rPr>
              <a:t> </a:t>
            </a:r>
            <a:r>
              <a:rPr lang="en-US" sz="3600" i="1" dirty="0" err="1" smtClean="0">
                <a:solidFill>
                  <a:srgbClr val="FF0000"/>
                </a:solidFill>
                <a:latin typeface="Times New Roman" panose="02020603050405020304" pitchFamily="18" charset="0"/>
                <a:cs typeface="Times New Roman" panose="02020603050405020304" pitchFamily="18" charset="0"/>
              </a:rPr>
              <a:t>xa</a:t>
            </a:r>
            <a:r>
              <a:rPr lang="en-US" sz="3600" i="1" dirty="0" smtClean="0">
                <a:solidFill>
                  <a:srgbClr val="FF0000"/>
                </a:solidFill>
                <a:latin typeface="Times New Roman" panose="02020603050405020304" pitchFamily="18" charset="0"/>
                <a:cs typeface="Times New Roman" panose="02020603050405020304" pitchFamily="18" charset="0"/>
              </a:rPr>
              <a:t> </a:t>
            </a:r>
            <a:r>
              <a:rPr lang="en-US" sz="3600" i="1" dirty="0" err="1" smtClean="0">
                <a:solidFill>
                  <a:srgbClr val="FF0000"/>
                </a:solidFill>
                <a:latin typeface="Times New Roman" panose="02020603050405020304" pitchFamily="18" charset="0"/>
                <a:cs typeface="Times New Roman" panose="02020603050405020304" pitchFamily="18" charset="0"/>
              </a:rPr>
              <a:t>xôi</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là</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một</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truyện</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ngắn</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tiêu</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biểu</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viết</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về</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thế</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hệ</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trẻ</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Việt</a:t>
            </a:r>
            <a:r>
              <a:rPr lang="en-US" sz="3600" dirty="0" smtClean="0">
                <a:solidFill>
                  <a:srgbClr val="0307BD"/>
                </a:solidFill>
                <a:latin typeface="Times New Roman" panose="02020603050405020304" pitchFamily="18" charset="0"/>
                <a:cs typeface="Times New Roman" panose="02020603050405020304" pitchFamily="18" charset="0"/>
              </a:rPr>
              <a:t> Nam </a:t>
            </a:r>
            <a:r>
              <a:rPr lang="en-US" sz="3600" dirty="0" err="1" smtClean="0">
                <a:solidFill>
                  <a:srgbClr val="0307BD"/>
                </a:solidFill>
                <a:latin typeface="Times New Roman" panose="02020603050405020304" pitchFamily="18" charset="0"/>
                <a:cs typeface="Times New Roman" panose="02020603050405020304" pitchFamily="18" charset="0"/>
              </a:rPr>
              <a:t>trong</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thời</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kì</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kháng</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chiến</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chống</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Mĩ</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Em</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hãy</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phân</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tích</a:t>
            </a:r>
            <a:r>
              <a:rPr lang="en-US" sz="3600" dirty="0" smtClean="0">
                <a:solidFill>
                  <a:srgbClr val="0307BD"/>
                </a:solidFill>
                <a:latin typeface="Times New Roman" panose="02020603050405020304" pitchFamily="18" charset="0"/>
                <a:cs typeface="Times New Roman" panose="02020603050405020304" pitchFamily="18" charset="0"/>
              </a:rPr>
              <a:t> ý </a:t>
            </a:r>
            <a:r>
              <a:rPr lang="en-US" sz="3600" dirty="0" err="1" smtClean="0">
                <a:solidFill>
                  <a:srgbClr val="0307BD"/>
                </a:solidFill>
                <a:latin typeface="Times New Roman" panose="02020603050405020304" pitchFamily="18" charset="0"/>
                <a:cs typeface="Times New Roman" panose="02020603050405020304" pitchFamily="18" charset="0"/>
              </a:rPr>
              <a:t>nghĩa</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nhan</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đề</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của</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tác</a:t>
            </a:r>
            <a:r>
              <a:rPr lang="en-US" sz="3600" dirty="0" smtClean="0">
                <a:solidFill>
                  <a:srgbClr val="0307BD"/>
                </a:solidFill>
                <a:latin typeface="Times New Roman" panose="02020603050405020304" pitchFamily="18" charset="0"/>
                <a:cs typeface="Times New Roman" panose="02020603050405020304" pitchFamily="18" charset="0"/>
              </a:rPr>
              <a:t> </a:t>
            </a:r>
            <a:r>
              <a:rPr lang="en-US" sz="3600" dirty="0" err="1" smtClean="0">
                <a:solidFill>
                  <a:srgbClr val="0307BD"/>
                </a:solidFill>
                <a:latin typeface="Times New Roman" panose="02020603050405020304" pitchFamily="18" charset="0"/>
                <a:cs typeface="Times New Roman" panose="02020603050405020304" pitchFamily="18" charset="0"/>
              </a:rPr>
              <a:t>phẩm</a:t>
            </a:r>
            <a:r>
              <a:rPr lang="en-US" sz="3600" dirty="0" smtClean="0">
                <a:solidFill>
                  <a:srgbClr val="0307BD"/>
                </a:solidFill>
                <a:latin typeface="Times New Roman" panose="02020603050405020304" pitchFamily="18" charset="0"/>
                <a:cs typeface="Times New Roman" panose="02020603050405020304" pitchFamily="18" charset="0"/>
              </a:rPr>
              <a:t>.</a:t>
            </a:r>
          </a:p>
          <a:p>
            <a:pPr>
              <a:buFontTx/>
              <a:buChar char="-"/>
            </a:pPr>
            <a:endParaRPr lang="en-US" sz="3600" dirty="0">
              <a:solidFill>
                <a:srgbClr val="0307BD"/>
              </a:solidFill>
            </a:endParaRPr>
          </a:p>
        </p:txBody>
      </p:sp>
    </p:spTree>
    <p:extLst>
      <p:ext uri="{BB962C8B-B14F-4D97-AF65-F5344CB8AC3E}">
        <p14:creationId xmlns:p14="http://schemas.microsoft.com/office/powerpoint/2010/main" val="271214461"/>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78" y="2146"/>
            <a:ext cx="9054922" cy="455054"/>
          </a:xfrm>
          <a:solidFill>
            <a:srgbClr val="FFFF00"/>
          </a:solidFill>
        </p:spPr>
        <p:txBody>
          <a:bodyPr>
            <a:noAutofit/>
          </a:bodyPr>
          <a:lstStyle/>
          <a:p>
            <a:r>
              <a:rPr lang="en-US" sz="3200" b="1" dirty="0">
                <a:solidFill>
                  <a:srgbClr val="FF0000"/>
                </a:solidFill>
                <a:latin typeface="Times New Roman" panose="02020603050405020304" pitchFamily="18" charset="0"/>
                <a:cs typeface="Times New Roman" panose="02020603050405020304" pitchFamily="18" charset="0"/>
              </a:rPr>
              <a:t>Ý </a:t>
            </a:r>
            <a:r>
              <a:rPr lang="en-US" sz="3200" b="1" dirty="0" err="1">
                <a:solidFill>
                  <a:srgbClr val="FF0000"/>
                </a:solidFill>
                <a:latin typeface="Times New Roman" panose="02020603050405020304" pitchFamily="18" charset="0"/>
                <a:cs typeface="Times New Roman" panose="02020603050405020304" pitchFamily="18" charset="0"/>
              </a:rPr>
              <a:t>nghĩa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nhan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đề</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smtClean="0">
                <a:solidFill>
                  <a:srgbClr val="FF0000"/>
                </a:solidFill>
                <a:latin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cs typeface="Times New Roman" panose="02020603050405020304" pitchFamily="18" charset="0"/>
              </a:rPr>
              <a:t>Những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ngôi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sao</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xôi</a:t>
            </a:r>
            <a:r>
              <a:rPr lang="en-US" sz="3200" b="1" dirty="0">
                <a:solidFill>
                  <a:srgbClr val="FF0000"/>
                </a:solidFill>
                <a:latin typeface="Times New Roman" panose="02020603050405020304" pitchFamily="18" charset="0"/>
                <a:cs typeface="Times New Roman" panose="02020603050405020304" pitchFamily="18" charset="0"/>
              </a:rPr>
              <a:t>”</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2878" y="609600"/>
            <a:ext cx="9283522" cy="6555641"/>
          </a:xfrm>
          <a:prstGeom prst="rect">
            <a:avLst/>
          </a:prstGeom>
          <a:noFill/>
        </p:spPr>
        <p:txBody>
          <a:bodyPr wrap="square" rtlCol="0">
            <a:spAutoFit/>
          </a:bodyPr>
          <a:lstStyle/>
          <a:p>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Nhận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xét</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chung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một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cụm</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danh</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từ</a:t>
            </a:r>
            <a:endParaRPr lang="en-US" sz="3200" dirty="0" smtClean="0">
              <a:latin typeface="Times New Roman" panose="02020603050405020304" pitchFamily="18" charset="0"/>
              <a:cs typeface="Times New Roman" panose="02020603050405020304" pitchFamily="18" charset="0"/>
            </a:endParaRPr>
          </a:p>
          <a:p>
            <a:r>
              <a:rPr lang="en-US" sz="3200" dirty="0" smtClean="0">
                <a:solidFill>
                  <a:srgbClr val="FF0000"/>
                </a:solidFill>
                <a:latin typeface="Times New Roman" panose="02020603050405020304" pitchFamily="18" charset="0"/>
                <a:cs typeface="Times New Roman" panose="02020603050405020304" pitchFamily="18" charset="0"/>
              </a:rPr>
              <a:t>* Ý </a:t>
            </a:r>
            <a:r>
              <a:rPr lang="en-US" sz="3200" dirty="0" err="1" smtClean="0">
                <a:solidFill>
                  <a:srgbClr val="FF0000"/>
                </a:solidFill>
                <a:latin typeface="Times New Roman" panose="02020603050405020304" pitchFamily="18" charset="0"/>
                <a:cs typeface="Times New Roman" panose="02020603050405020304" pitchFamily="18" charset="0"/>
              </a:rPr>
              <a:t>nghĩa</a:t>
            </a:r>
            <a:r>
              <a:rPr lang="en-US" sz="3200" dirty="0" smtClean="0">
                <a:solidFill>
                  <a:srgbClr val="FF0000"/>
                </a:solidFill>
                <a:latin typeface="Times New Roman" panose="02020603050405020304" pitchFamily="18" charset="0"/>
                <a:cs typeface="Times New Roman" panose="02020603050405020304" pitchFamily="18" charset="0"/>
              </a:rPr>
              <a:t>:</a:t>
            </a:r>
            <a:endParaRPr lang="en-US" sz="3200" dirty="0">
              <a:solidFill>
                <a:srgbClr val="FF0000"/>
              </a:solidFill>
              <a:latin typeface="Times New Roman" panose="02020603050405020304" pitchFamily="18" charset="0"/>
              <a:cs typeface="Times New Roman" panose="02020603050405020304" pitchFamily="18" charset="0"/>
            </a:endParaRPr>
          </a:p>
          <a:p>
            <a:pPr>
              <a:buFontTx/>
              <a:buChar char="-"/>
            </a:pPr>
            <a:r>
              <a:rPr lang="en-US" sz="3200" dirty="0" err="1">
                <a:solidFill>
                  <a:srgbClr val="0307BD"/>
                </a:solidFill>
                <a:latin typeface="Times New Roman" panose="02020603050405020304" pitchFamily="18" charset="0"/>
                <a:cs typeface="Times New Roman" panose="02020603050405020304" pitchFamily="18" charset="0"/>
              </a:rPr>
              <a:t>Nghĩa</a:t>
            </a:r>
            <a:r>
              <a:rPr lang="en-US" sz="3200" dirty="0">
                <a:solidFill>
                  <a:srgbClr val="0307BD"/>
                </a:solidFill>
                <a:latin typeface="Times New Roman" panose="02020603050405020304" pitchFamily="18" charset="0"/>
                <a:cs typeface="Times New Roman" panose="02020603050405020304" pitchFamily="18" charset="0"/>
              </a:rPr>
              <a:t> </a:t>
            </a:r>
            <a:r>
              <a:rPr lang="en-US" sz="3200" dirty="0" err="1">
                <a:solidFill>
                  <a:srgbClr val="0307BD"/>
                </a:solidFill>
                <a:latin typeface="Times New Roman" panose="02020603050405020304" pitchFamily="18" charset="0"/>
                <a:cs typeface="Times New Roman" panose="02020603050405020304" pitchFamily="18" charset="0"/>
              </a:rPr>
              <a:t>thực</a:t>
            </a:r>
            <a:r>
              <a:rPr lang="en-US" sz="3200" dirty="0">
                <a:solidFill>
                  <a:srgbClr val="0307BD"/>
                </a:solidFill>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hình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ảnh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ngôi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bầu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phố</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kí</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ức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Phương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a:t>
            </a:r>
          </a:p>
          <a:p>
            <a:pPr>
              <a:buFontTx/>
              <a:buChar char="-"/>
            </a:pPr>
            <a:r>
              <a:rPr lang="en-US" sz="3200" dirty="0" err="1">
                <a:solidFill>
                  <a:srgbClr val="0307BD"/>
                </a:solidFill>
                <a:latin typeface="Times New Roman" panose="02020603050405020304" pitchFamily="18" charset="0"/>
                <a:cs typeface="Times New Roman" panose="02020603050405020304" pitchFamily="18" charset="0"/>
              </a:rPr>
              <a:t>Nghĩa</a:t>
            </a:r>
            <a:r>
              <a:rPr lang="en-US" sz="3200" dirty="0">
                <a:solidFill>
                  <a:srgbClr val="0307BD"/>
                </a:solidFill>
                <a:latin typeface="Times New Roman" panose="02020603050405020304" pitchFamily="18" charset="0"/>
                <a:cs typeface="Times New Roman" panose="02020603050405020304" pitchFamily="18" charset="0"/>
              </a:rPr>
              <a:t> </a:t>
            </a:r>
            <a:r>
              <a:rPr lang="en-US" sz="3200" dirty="0" err="1">
                <a:solidFill>
                  <a:srgbClr val="0307BD"/>
                </a:solidFill>
                <a:latin typeface="Times New Roman" panose="02020603050405020304" pitchFamily="18" charset="0"/>
                <a:cs typeface="Times New Roman" panose="02020603050405020304" pitchFamily="18" charset="0"/>
              </a:rPr>
              <a:t>biểu</a:t>
            </a:r>
            <a:r>
              <a:rPr lang="en-US" sz="3200" dirty="0">
                <a:solidFill>
                  <a:srgbClr val="0307BD"/>
                </a:solidFill>
                <a:latin typeface="Times New Roman" panose="02020603050405020304" pitchFamily="18" charset="0"/>
                <a:cs typeface="Times New Roman" panose="02020603050405020304" pitchFamily="18" charset="0"/>
              </a:rPr>
              <a:t> </a:t>
            </a:r>
            <a:r>
              <a:rPr lang="en-US" sz="3200" dirty="0" err="1">
                <a:solidFill>
                  <a:srgbClr val="0307BD"/>
                </a:solidFill>
                <a:latin typeface="Times New Roman" panose="02020603050405020304" pitchFamily="18" charset="0"/>
                <a:cs typeface="Times New Roman" panose="02020603050405020304" pitchFamily="18" charset="0"/>
              </a:rPr>
              <a:t>tượng</a:t>
            </a:r>
            <a:r>
              <a:rPr lang="en-US" sz="3200" dirty="0">
                <a:solidFill>
                  <a:srgbClr val="0307BD"/>
                </a:solidFill>
                <a:latin typeface="Times New Roman" panose="02020603050405020304" pitchFamily="18" charset="0"/>
                <a:cs typeface="Times New Roman" panose="02020603050405020304" pitchFamily="18" charset="0"/>
              </a:rPr>
              <a:t>:</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Vẻ</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đẹp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tâm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hồn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cô</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thanh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xung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phong</a:t>
            </a:r>
            <a:r>
              <a:rPr lang="en-US" sz="3200" dirty="0">
                <a:latin typeface="Times New Roman" panose="02020603050405020304" pitchFamily="18" charset="0"/>
                <a:cs typeface="Times New Roman" panose="02020603050405020304" pitchFamily="18" charset="0"/>
              </a:rPr>
              <a:t>.</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Vẻ</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đẹp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ấy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âm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thầm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tỏa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như</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những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vì</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phía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luôn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lấp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lánh</a:t>
            </a:r>
            <a:r>
              <a:rPr lang="en-US" sz="3200" dirty="0">
                <a:latin typeface="Times New Roman" panose="02020603050405020304" pitchFamily="18" charset="0"/>
                <a:cs typeface="Times New Roman" panose="02020603050405020304" pitchFamily="18" charset="0"/>
              </a:rPr>
              <a:t>.</a:t>
            </a:r>
          </a:p>
          <a:p>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Mối</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quan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hệ</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trong</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việc</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thể</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hiện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tư</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tưởng</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chủ</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đề</a:t>
            </a:r>
            <a:r>
              <a:rPr lang="en-US" sz="3200" dirty="0" smtClean="0">
                <a:solidFill>
                  <a:srgbClr val="FF0000"/>
                </a:solidFill>
                <a:latin typeface="Times New Roman" panose="02020603050405020304" pitchFamily="18" charset="0"/>
                <a:cs typeface="Times New Roman" panose="02020603050405020304" pitchFamily="18" charset="0"/>
              </a:rPr>
              <a:t> : </a:t>
            </a:r>
          </a:p>
          <a:p>
            <a:r>
              <a:rPr lang="en-US" sz="3200" dirty="0">
                <a:latin typeface="Times New Roman" panose="02020603050405020304" pitchFamily="18" charset="0"/>
                <a:cs typeface="Times New Roman" panose="02020603050405020304" pitchFamily="18" charset="0"/>
              </a:rPr>
              <a:t>- Ca </a:t>
            </a:r>
            <a:r>
              <a:rPr lang="en-US" sz="3200" dirty="0" err="1" smtClean="0">
                <a:latin typeface="Times New Roman" panose="02020603050405020304" pitchFamily="18" charset="0"/>
                <a:cs typeface="Times New Roman" panose="02020603050405020304" pitchFamily="18" charset="0"/>
              </a:rPr>
              <a:t>ngợi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vẻ</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đẹp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của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những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gái</a:t>
            </a:r>
            <a:r>
              <a:rPr lang="en-US" sz="3200" dirty="0" smtClean="0">
                <a:latin typeface="Times New Roman" panose="02020603050405020304" pitchFamily="18" charset="0"/>
                <a:cs typeface="Times New Roman" panose="02020603050405020304" pitchFamily="18" charset="0"/>
              </a:rPr>
              <a:t> TNXP.</a:t>
            </a:r>
          </a:p>
          <a:p>
            <a:r>
              <a:rPr lang="en-US" sz="3200" dirty="0" smtClean="0">
                <a:latin typeface="Times New Roman" panose="02020603050405020304" pitchFamily="18" charset="0"/>
                <a:cs typeface="Times New Roman" panose="02020603050405020304" pitchFamily="18" charset="0"/>
              </a:rPr>
              <a:t>- Ca </a:t>
            </a:r>
            <a:r>
              <a:rPr lang="en-US" sz="3200" dirty="0" err="1">
                <a:latin typeface="Times New Roman" panose="02020603050405020304" pitchFamily="18" charset="0"/>
                <a:cs typeface="Times New Roman" panose="02020603050405020304" pitchFamily="18" charset="0"/>
              </a:rPr>
              <a:t>ngợi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chủ</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nghĩa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hùng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Việt</a:t>
            </a:r>
            <a:r>
              <a:rPr lang="en-US" sz="3200" dirty="0">
                <a:latin typeface="Times New Roman" panose="02020603050405020304" pitchFamily="18" charset="0"/>
                <a:cs typeface="Times New Roman" panose="02020603050405020304" pitchFamily="18" charset="0"/>
              </a:rPr>
              <a:t> Nam </a:t>
            </a:r>
            <a:r>
              <a:rPr lang="en-US" sz="3200" dirty="0" err="1">
                <a:latin typeface="Times New Roman" panose="02020603050405020304" pitchFamily="18" charset="0"/>
                <a:cs typeface="Times New Roman" panose="02020603050405020304" pitchFamily="18" charset="0"/>
              </a:rPr>
              <a:t>thời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Mỹ</a:t>
            </a:r>
            <a:r>
              <a:rPr lang="en-US" sz="3200" dirty="0">
                <a:latin typeface="Times New Roman" panose="02020603050405020304" pitchFamily="18" charset="0"/>
                <a:cs typeface="Times New Roman" panose="02020603050405020304" pitchFamily="18" charset="0"/>
              </a:rPr>
              <a:t>.</a:t>
            </a:r>
          </a:p>
          <a:p>
            <a:pPr>
              <a:buFontTx/>
              <a:buChar char="-"/>
            </a:pPr>
            <a:endParaRPr lang="en-US" dirty="0">
              <a:solidFill>
                <a:srgbClr val="FFFF00"/>
              </a:solidFill>
            </a:endParaRPr>
          </a:p>
          <a:p>
            <a:endParaRPr lang="en-US" dirty="0"/>
          </a:p>
        </p:txBody>
      </p:sp>
    </p:spTree>
    <p:extLst>
      <p:ext uri="{BB962C8B-B14F-4D97-AF65-F5344CB8AC3E}">
        <p14:creationId xmlns:p14="http://schemas.microsoft.com/office/powerpoint/2010/main" val="163865033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fade">
                                      <p:cBhvr>
                                        <p:cTn id="42" dur="500"/>
                                        <p:tgtEl>
                                          <p:spTgt spid="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6">
                                            <p:txEl>
                                              <p:pRg st="8" end="8"/>
                                            </p:txEl>
                                          </p:spTgt>
                                        </p:tgtEl>
                                        <p:attrNameLst>
                                          <p:attrName>style.visibility</p:attrName>
                                        </p:attrNameLst>
                                      </p:cBhvr>
                                      <p:to>
                                        <p:strVal val="visible"/>
                                      </p:to>
                                    </p:set>
                                    <p:animEffect transition="in" filter="fade">
                                      <p:cBhvr>
                                        <p:cTn id="47"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chemeClr val="accent6">
              <a:lumMod val="40000"/>
              <a:lumOff val="60000"/>
            </a:schemeClr>
          </a:solidFill>
        </p:spPr>
        <p:txBody>
          <a:bodyPr/>
          <a:lstStyle/>
          <a:p>
            <a:r>
              <a:rPr lang="en-US" dirty="0" err="1" smtClean="0">
                <a:solidFill>
                  <a:srgbClr val="FF0000"/>
                </a:solidFill>
                <a:latin typeface="Times New Roman" panose="02020603050405020304" pitchFamily="18" charset="0"/>
                <a:cs typeface="Times New Roman" panose="02020603050405020304" pitchFamily="18" charset="0"/>
              </a:rPr>
              <a:t>Một</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số</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lưu</a:t>
            </a:r>
            <a:r>
              <a:rPr lang="en-US" dirty="0" smtClean="0">
                <a:solidFill>
                  <a:srgbClr val="FF0000"/>
                </a:solidFill>
                <a:latin typeface="Times New Roman" panose="02020603050405020304" pitchFamily="18" charset="0"/>
                <a:cs typeface="Times New Roman" panose="02020603050405020304" pitchFamily="18" charset="0"/>
              </a:rPr>
              <a:t> ý:</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6127" y="1676400"/>
            <a:ext cx="8229600" cy="1904999"/>
          </a:xfrm>
          <a:solidFill>
            <a:schemeClr val="accent6">
              <a:lumMod val="40000"/>
              <a:lumOff val="60000"/>
            </a:schemeClr>
          </a:solidFill>
        </p:spPr>
        <p:txBody>
          <a:bodyPr/>
          <a:lstStyle/>
          <a:p>
            <a:pPr marL="0" indent="0">
              <a:buNone/>
            </a:pP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Trình</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a:solidFill>
                  <a:srgbClr val="0307BD"/>
                </a:solidFill>
                <a:latin typeface="Times New Roman" panose="02020603050405020304" pitchFamily="18" charset="0"/>
                <a:cs typeface="Times New Roman" panose="02020603050405020304" pitchFamily="18" charset="0"/>
              </a:rPr>
              <a:t>bày</a:t>
            </a:r>
            <a:r>
              <a:rPr lang="en-US" dirty="0">
                <a:solidFill>
                  <a:srgbClr val="0307BD"/>
                </a:solidFill>
                <a:latin typeface="Times New Roman" panose="02020603050405020304" pitchFamily="18" charset="0"/>
                <a:cs typeface="Times New Roman" panose="02020603050405020304" pitchFamily="18" charset="0"/>
              </a:rPr>
              <a:t> </a:t>
            </a:r>
            <a:r>
              <a:rPr lang="en-US" dirty="0" err="1">
                <a:solidFill>
                  <a:srgbClr val="0307BD"/>
                </a:solidFill>
                <a:latin typeface="Times New Roman" panose="02020603050405020304" pitchFamily="18" charset="0"/>
                <a:cs typeface="Times New Roman" panose="02020603050405020304" pitchFamily="18" charset="0"/>
              </a:rPr>
              <a:t>theo</a:t>
            </a:r>
            <a:r>
              <a:rPr lang="en-US" dirty="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đoạn</a:t>
            </a:r>
            <a:r>
              <a:rPr lang="en-US" dirty="0" smtClean="0">
                <a:solidFill>
                  <a:srgbClr val="0307BD"/>
                </a:solidFill>
                <a:latin typeface="Times New Roman" panose="02020603050405020304" pitchFamily="18" charset="0"/>
                <a:cs typeface="Times New Roman" panose="02020603050405020304" pitchFamily="18" charset="0"/>
              </a:rPr>
              <a:t> ( </a:t>
            </a:r>
            <a:r>
              <a:rPr lang="en-US" dirty="0" err="1" smtClean="0">
                <a:solidFill>
                  <a:srgbClr val="0307BD"/>
                </a:solidFill>
                <a:latin typeface="Times New Roman" panose="02020603050405020304" pitchFamily="18" charset="0"/>
                <a:cs typeface="Times New Roman" panose="02020603050405020304" pitchFamily="18" charset="0"/>
              </a:rPr>
              <a:t>chuỗi</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câu</a:t>
            </a:r>
            <a:r>
              <a:rPr lang="en-US" dirty="0" smtClean="0">
                <a:solidFill>
                  <a:srgbClr val="0307BD"/>
                </a:solidFill>
                <a:latin typeface="Times New Roman" panose="02020603050405020304" pitchFamily="18" charset="0"/>
                <a:cs typeface="Times New Roman" panose="02020603050405020304" pitchFamily="18" charset="0"/>
              </a:rPr>
              <a:t>): </a:t>
            </a:r>
          </a:p>
          <a:p>
            <a:pPr marL="0" indent="0">
              <a:buNone/>
            </a:pP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Đúng</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a:solidFill>
                  <a:srgbClr val="0307BD"/>
                </a:solidFill>
                <a:latin typeface="Times New Roman" panose="02020603050405020304" pitchFamily="18" charset="0"/>
                <a:cs typeface="Times New Roman" panose="02020603050405020304" pitchFamily="18" charset="0"/>
              </a:rPr>
              <a:t>hình</a:t>
            </a:r>
            <a:r>
              <a:rPr lang="en-US" dirty="0">
                <a:solidFill>
                  <a:srgbClr val="0307BD"/>
                </a:solidFill>
                <a:latin typeface="Times New Roman" panose="02020603050405020304" pitchFamily="18" charset="0"/>
                <a:cs typeface="Times New Roman" panose="02020603050405020304" pitchFamily="18" charset="0"/>
              </a:rPr>
              <a:t> </a:t>
            </a:r>
            <a:r>
              <a:rPr lang="en-US" dirty="0" err="1">
                <a:solidFill>
                  <a:srgbClr val="0307BD"/>
                </a:solidFill>
                <a:latin typeface="Times New Roman" panose="02020603050405020304" pitchFamily="18" charset="0"/>
                <a:cs typeface="Times New Roman" panose="02020603050405020304" pitchFamily="18" charset="0"/>
              </a:rPr>
              <a:t>thức</a:t>
            </a:r>
            <a:r>
              <a:rPr lang="en-US" dirty="0">
                <a:solidFill>
                  <a:srgbClr val="0307BD"/>
                </a:solidFill>
                <a:latin typeface="Times New Roman" panose="02020603050405020304" pitchFamily="18" charset="0"/>
                <a:cs typeface="Times New Roman" panose="02020603050405020304" pitchFamily="18" charset="0"/>
              </a:rPr>
              <a:t> </a:t>
            </a:r>
            <a:r>
              <a:rPr lang="en-US" dirty="0" err="1">
                <a:solidFill>
                  <a:srgbClr val="0307BD"/>
                </a:solidFill>
                <a:latin typeface="Times New Roman" panose="02020603050405020304" pitchFamily="18" charset="0"/>
                <a:cs typeface="Times New Roman" panose="02020603050405020304" pitchFamily="18" charset="0"/>
              </a:rPr>
              <a:t>đoạn</a:t>
            </a:r>
            <a:r>
              <a:rPr lang="en-US" dirty="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văn</a:t>
            </a:r>
            <a:r>
              <a:rPr lang="en-US" dirty="0" smtClean="0">
                <a:solidFill>
                  <a:srgbClr val="0307BD"/>
                </a:solidFill>
                <a:latin typeface="Times New Roman" panose="02020603050405020304" pitchFamily="18" charset="0"/>
                <a:cs typeface="Times New Roman" panose="02020603050405020304" pitchFamily="18" charset="0"/>
              </a:rPr>
              <a:t>.</a:t>
            </a:r>
          </a:p>
          <a:p>
            <a:pPr marL="0" indent="0">
              <a:buNone/>
            </a:pP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Lời</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a:solidFill>
                  <a:srgbClr val="0307BD"/>
                </a:solidFill>
                <a:latin typeface="Times New Roman" panose="02020603050405020304" pitchFamily="18" charset="0"/>
                <a:cs typeface="Times New Roman" panose="02020603050405020304" pitchFamily="18" charset="0"/>
              </a:rPr>
              <a:t>văn</a:t>
            </a:r>
            <a:r>
              <a:rPr lang="en-US" dirty="0">
                <a:solidFill>
                  <a:srgbClr val="0307BD"/>
                </a:solidFill>
                <a:latin typeface="Times New Roman" panose="02020603050405020304" pitchFamily="18" charset="0"/>
                <a:cs typeface="Times New Roman" panose="02020603050405020304" pitchFamily="18" charset="0"/>
              </a:rPr>
              <a:t> </a:t>
            </a:r>
            <a:r>
              <a:rPr lang="en-US" dirty="0" err="1">
                <a:solidFill>
                  <a:srgbClr val="0307BD"/>
                </a:solidFill>
                <a:latin typeface="Times New Roman" panose="02020603050405020304" pitchFamily="18" charset="0"/>
                <a:cs typeface="Times New Roman" panose="02020603050405020304" pitchFamily="18" charset="0"/>
              </a:rPr>
              <a:t>trôi</a:t>
            </a:r>
            <a:r>
              <a:rPr lang="en-US" dirty="0">
                <a:solidFill>
                  <a:srgbClr val="0307BD"/>
                </a:solidFill>
                <a:latin typeface="Times New Roman" panose="02020603050405020304" pitchFamily="18" charset="0"/>
                <a:cs typeface="Times New Roman" panose="02020603050405020304" pitchFamily="18" charset="0"/>
              </a:rPr>
              <a:t> </a:t>
            </a:r>
            <a:r>
              <a:rPr lang="en-US" dirty="0" err="1">
                <a:solidFill>
                  <a:srgbClr val="0307BD"/>
                </a:solidFill>
                <a:latin typeface="Times New Roman" panose="02020603050405020304" pitchFamily="18" charset="0"/>
                <a:cs typeface="Times New Roman" panose="02020603050405020304" pitchFamily="18" charset="0"/>
              </a:rPr>
              <a:t>chảy</a:t>
            </a:r>
            <a:r>
              <a:rPr lang="en-US" dirty="0">
                <a:solidFill>
                  <a:srgbClr val="0307BD"/>
                </a:solidFill>
                <a:latin typeface="Times New Roman" panose="02020603050405020304" pitchFamily="18" charset="0"/>
                <a:cs typeface="Times New Roman" panose="02020603050405020304" pitchFamily="18" charset="0"/>
              </a:rPr>
              <a:t>, </a:t>
            </a:r>
            <a:r>
              <a:rPr lang="en-US" dirty="0" err="1">
                <a:solidFill>
                  <a:srgbClr val="0307BD"/>
                </a:solidFill>
                <a:latin typeface="Times New Roman" panose="02020603050405020304" pitchFamily="18" charset="0"/>
                <a:cs typeface="Times New Roman" panose="02020603050405020304" pitchFamily="18" charset="0"/>
              </a:rPr>
              <a:t>rành</a:t>
            </a:r>
            <a:r>
              <a:rPr lang="en-US" dirty="0">
                <a:solidFill>
                  <a:srgbClr val="0307BD"/>
                </a:solidFill>
                <a:latin typeface="Times New Roman" panose="02020603050405020304" pitchFamily="18" charset="0"/>
                <a:cs typeface="Times New Roman" panose="02020603050405020304" pitchFamily="18" charset="0"/>
              </a:rPr>
              <a:t> </a:t>
            </a:r>
            <a:r>
              <a:rPr lang="en-US" dirty="0" err="1">
                <a:solidFill>
                  <a:srgbClr val="0307BD"/>
                </a:solidFill>
                <a:latin typeface="Times New Roman" panose="02020603050405020304" pitchFamily="18" charset="0"/>
                <a:cs typeface="Times New Roman" panose="02020603050405020304" pitchFamily="18" charset="0"/>
              </a:rPr>
              <a:t>mạch</a:t>
            </a:r>
            <a:r>
              <a:rPr lang="en-US" dirty="0">
                <a:solidFill>
                  <a:srgbClr val="0307BD"/>
                </a:solidFill>
                <a:latin typeface="Times New Roman" panose="02020603050405020304" pitchFamily="18" charset="0"/>
                <a:cs typeface="Times New Roman" panose="02020603050405020304" pitchFamily="18" charset="0"/>
              </a:rPr>
              <a:t>.</a:t>
            </a:r>
          </a:p>
          <a:p>
            <a:pPr marL="0" indent="0">
              <a:buNone/>
            </a:pPr>
            <a:endParaRPr lang="en-US" dirty="0"/>
          </a:p>
        </p:txBody>
      </p:sp>
      <p:sp>
        <p:nvSpPr>
          <p:cNvPr id="4" name="Content Placeholder 2"/>
          <p:cNvSpPr txBox="1">
            <a:spLocks/>
          </p:cNvSpPr>
          <p:nvPr/>
        </p:nvSpPr>
        <p:spPr>
          <a:xfrm>
            <a:off x="426076" y="4038600"/>
            <a:ext cx="8229600" cy="1447800"/>
          </a:xfrm>
          <a:prstGeom prst="rect">
            <a:avLst/>
          </a:prstGeom>
          <a:solidFill>
            <a:schemeClr val="accent6">
              <a:lumMod val="40000"/>
              <a:lumOff val="60000"/>
            </a:schemeClr>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dirty="0" smtClean="0"/>
              <a:t> </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Trình</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bày</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theo</a:t>
            </a:r>
            <a:r>
              <a:rPr lang="en-US" dirty="0" smtClean="0">
                <a:solidFill>
                  <a:srgbClr val="0307BD"/>
                </a:solidFill>
                <a:latin typeface="Times New Roman" panose="02020603050405020304" pitchFamily="18" charset="0"/>
                <a:cs typeface="Times New Roman" panose="02020603050405020304" pitchFamily="18" charset="0"/>
              </a:rPr>
              <a:t> ý: </a:t>
            </a:r>
            <a:r>
              <a:rPr lang="en-US" dirty="0" err="1" smtClean="0">
                <a:solidFill>
                  <a:srgbClr val="0307BD"/>
                </a:solidFill>
                <a:latin typeface="Times New Roman" panose="02020603050405020304" pitchFamily="18" charset="0"/>
                <a:cs typeface="Times New Roman" panose="02020603050405020304" pitchFamily="18" charset="0"/>
              </a:rPr>
              <a:t>mỗi</a:t>
            </a:r>
            <a:r>
              <a:rPr lang="en-US" dirty="0" smtClean="0">
                <a:solidFill>
                  <a:srgbClr val="0307BD"/>
                </a:solidFill>
                <a:latin typeface="Times New Roman" panose="02020603050405020304" pitchFamily="18" charset="0"/>
                <a:cs typeface="Times New Roman" panose="02020603050405020304" pitchFamily="18" charset="0"/>
              </a:rPr>
              <a:t> ý </a:t>
            </a:r>
            <a:r>
              <a:rPr lang="en-US" dirty="0" err="1" smtClean="0">
                <a:solidFill>
                  <a:srgbClr val="0307BD"/>
                </a:solidFill>
                <a:latin typeface="Times New Roman" panose="02020603050405020304" pitchFamily="18" charset="0"/>
                <a:cs typeface="Times New Roman" panose="02020603050405020304" pitchFamily="18" charset="0"/>
              </a:rPr>
              <a:t>diễn</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đạt</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thành</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câu</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văn</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trọn</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vẹn</a:t>
            </a:r>
            <a:r>
              <a:rPr lang="en-US" dirty="0" smtClean="0">
                <a:solidFill>
                  <a:srgbClr val="0307BD"/>
                </a:solidFill>
                <a:latin typeface="Times New Roman" panose="02020603050405020304" pitchFamily="18" charset="0"/>
                <a:cs typeface="Times New Roman" panose="02020603050405020304" pitchFamily="18" charset="0"/>
              </a:rPr>
              <a:t> ( </a:t>
            </a:r>
            <a:r>
              <a:rPr lang="en-US" dirty="0" err="1" smtClean="0">
                <a:solidFill>
                  <a:srgbClr val="0307BD"/>
                </a:solidFill>
                <a:latin typeface="Times New Roman" panose="02020603050405020304" pitchFamily="18" charset="0"/>
                <a:cs typeface="Times New Roman" panose="02020603050405020304" pitchFamily="18" charset="0"/>
              </a:rPr>
              <a:t>hình</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thức</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và</a:t>
            </a:r>
            <a:r>
              <a:rPr lang="en-US" dirty="0" smtClean="0">
                <a:solidFill>
                  <a:srgbClr val="0307BD"/>
                </a:solidFill>
                <a:latin typeface="Times New Roman" panose="02020603050405020304" pitchFamily="18" charset="0"/>
                <a:cs typeface="Times New Roman" panose="02020603050405020304" pitchFamily="18" charset="0"/>
              </a:rPr>
              <a:t> </a:t>
            </a:r>
            <a:r>
              <a:rPr lang="en-US" dirty="0" err="1" smtClean="0">
                <a:solidFill>
                  <a:srgbClr val="0307BD"/>
                </a:solidFill>
                <a:latin typeface="Times New Roman" panose="02020603050405020304" pitchFamily="18" charset="0"/>
                <a:cs typeface="Times New Roman" panose="02020603050405020304" pitchFamily="18" charset="0"/>
              </a:rPr>
              <a:t>nội</a:t>
            </a:r>
            <a:r>
              <a:rPr lang="en-US" dirty="0" smtClean="0">
                <a:solidFill>
                  <a:srgbClr val="0307BD"/>
                </a:solidFill>
                <a:latin typeface="Times New Roman" panose="02020603050405020304" pitchFamily="18" charset="0"/>
                <a:cs typeface="Times New Roman" panose="02020603050405020304" pitchFamily="18" charset="0"/>
              </a:rPr>
              <a:t> dung).</a:t>
            </a:r>
          </a:p>
          <a:p>
            <a:pPr marL="0" indent="0">
              <a:buFont typeface="Arial" panose="020B0604020202020204" pitchFamily="34" charset="0"/>
              <a:buNone/>
            </a:pPr>
            <a:endParaRPr lang="en-US" dirty="0">
              <a:solidFill>
                <a:srgbClr val="0307B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029401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arn(inVertic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arn(inVertic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arn(inVertic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arn(inVertic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arn(inVertical)">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a:solidFill>
            <a:schemeClr val="bg1"/>
          </a:solidFill>
        </p:spPr>
      </p:pic>
      <p:sp>
        <p:nvSpPr>
          <p:cNvPr id="3" name="Content Placeholder 2"/>
          <p:cNvSpPr>
            <a:spLocks noGrp="1"/>
          </p:cNvSpPr>
          <p:nvPr>
            <p:ph idx="1"/>
          </p:nvPr>
        </p:nvSpPr>
        <p:spPr>
          <a:xfrm>
            <a:off x="381000" y="1143000"/>
            <a:ext cx="8382000" cy="2514599"/>
          </a:xfrm>
          <a:solidFill>
            <a:schemeClr val="accent3">
              <a:lumMod val="20000"/>
              <a:lumOff val="80000"/>
            </a:schemeClr>
          </a:solidFill>
        </p:spPr>
        <p:txBody>
          <a:bodyPr>
            <a:normAutofit fontScale="92500"/>
          </a:bodyPr>
          <a:lstStyle/>
          <a:p>
            <a:pPr marL="0" indent="0">
              <a:buNone/>
            </a:pPr>
            <a:r>
              <a:rPr lang="en-US" dirty="0" smtClean="0">
                <a:latin typeface="Times New Roman" panose="02020603050405020304" pitchFamily="18" charset="0"/>
                <a:cs typeface="Times New Roman" panose="02020603050405020304" pitchFamily="18" charset="0"/>
              </a:rPr>
              <a:t>     </a:t>
            </a:r>
            <a:r>
              <a:rPr lang="en-US" b="1" i="1" dirty="0" err="1" smtClean="0">
                <a:solidFill>
                  <a:srgbClr val="FF0000"/>
                </a:solidFill>
                <a:latin typeface="Times New Roman" panose="02020603050405020304" pitchFamily="18" charset="0"/>
                <a:cs typeface="Times New Roman" panose="02020603050405020304" pitchFamily="18" charset="0"/>
              </a:rPr>
              <a:t>Bài</a:t>
            </a:r>
            <a:r>
              <a:rPr lang="en-US" b="1" i="1" dirty="0" smtClean="0">
                <a:solidFill>
                  <a:srgbClr val="FF0000"/>
                </a:solidFill>
                <a:latin typeface="Times New Roman" panose="02020603050405020304" pitchFamily="18" charset="0"/>
                <a:cs typeface="Times New Roman" panose="02020603050405020304" pitchFamily="18" charset="0"/>
              </a:rPr>
              <a:t> 4:</a:t>
            </a:r>
            <a:r>
              <a:rPr lang="en-US" dirty="0" smtClean="0">
                <a:latin typeface="Times New Roman" panose="02020603050405020304" pitchFamily="18" charset="0"/>
                <a:cs typeface="Times New Roman" panose="02020603050405020304" pitchFamily="18" charset="0"/>
              </a:rPr>
              <a:t> </a:t>
            </a:r>
            <a:r>
              <a:rPr lang="en-US" b="1" i="1" dirty="0" err="1" smtClean="0">
                <a:solidFill>
                  <a:srgbClr val="FF0000"/>
                </a:solidFill>
                <a:latin typeface="Times New Roman" panose="02020603050405020304" pitchFamily="18" charset="0"/>
                <a:cs typeface="Times New Roman" panose="02020603050405020304" pitchFamily="18" charset="0"/>
              </a:rPr>
              <a:t>Trong</a:t>
            </a:r>
            <a:r>
              <a:rPr lang="en-US" b="1" i="1" dirty="0" smtClean="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nhan</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đề</a:t>
            </a:r>
            <a:r>
              <a:rPr lang="en-US" b="1" i="1" dirty="0">
                <a:solidFill>
                  <a:srgbClr val="FF0000"/>
                </a:solidFill>
                <a:latin typeface="Times New Roman" panose="02020603050405020304" pitchFamily="18" charset="0"/>
                <a:cs typeface="Times New Roman" panose="02020603050405020304" pitchFamily="18" charset="0"/>
              </a:rPr>
              <a:t> “ </a:t>
            </a:r>
            <a:r>
              <a:rPr lang="en-US" b="1" i="1" dirty="0" err="1" smtClean="0">
                <a:solidFill>
                  <a:srgbClr val="FF0000"/>
                </a:solidFill>
                <a:latin typeface="Times New Roman" panose="02020603050405020304" pitchFamily="18" charset="0"/>
                <a:cs typeface="Times New Roman" panose="02020603050405020304" pitchFamily="18" charset="0"/>
              </a:rPr>
              <a:t>Lặng</a:t>
            </a:r>
            <a:r>
              <a:rPr lang="en-US" b="1" i="1" dirty="0" smtClean="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lẽ</a:t>
            </a:r>
            <a:r>
              <a:rPr lang="en-US" b="1" i="1" dirty="0">
                <a:solidFill>
                  <a:srgbClr val="FF0000"/>
                </a:solidFill>
                <a:latin typeface="Times New Roman" panose="02020603050405020304" pitchFamily="18" charset="0"/>
                <a:cs typeface="Times New Roman" panose="02020603050405020304" pitchFamily="18" charset="0"/>
              </a:rPr>
              <a:t> Sa Pa”, </a:t>
            </a:r>
            <a:r>
              <a:rPr lang="en-US" b="1" i="1" dirty="0" err="1">
                <a:solidFill>
                  <a:srgbClr val="FF0000"/>
                </a:solidFill>
                <a:latin typeface="Times New Roman" panose="02020603050405020304" pitchFamily="18" charset="0"/>
                <a:cs typeface="Times New Roman" panose="02020603050405020304" pitchFamily="18" charset="0"/>
              </a:rPr>
              <a:t>tác</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giả</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đã</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sắp</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xếp</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các</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từ</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khác</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với</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trật</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tự</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thông</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thường</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như</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thế</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nào</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Cách</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sắp</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xếp</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ấy</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có</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dụng</a:t>
            </a:r>
            <a:r>
              <a:rPr lang="en-US" b="1" i="1" dirty="0">
                <a:solidFill>
                  <a:srgbClr val="FF0000"/>
                </a:solidFill>
                <a:latin typeface="Times New Roman" panose="02020603050405020304" pitchFamily="18" charset="0"/>
                <a:cs typeface="Times New Roman" panose="02020603050405020304" pitchFamily="18" charset="0"/>
              </a:rPr>
              <a:t> ý </a:t>
            </a:r>
            <a:r>
              <a:rPr lang="en-US" b="1" i="1" dirty="0" err="1">
                <a:solidFill>
                  <a:srgbClr val="FF0000"/>
                </a:solidFill>
                <a:latin typeface="Times New Roman" panose="02020603050405020304" pitchFamily="18" charset="0"/>
                <a:cs typeface="Times New Roman" panose="02020603050405020304" pitchFamily="18" charset="0"/>
              </a:rPr>
              <a:t>gì</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trong</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việc</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thể</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hiện</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chủ</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đề</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của</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truyện</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ngắn</a:t>
            </a:r>
            <a:r>
              <a:rPr lang="en-US" b="1" i="1" dirty="0" smtClean="0">
                <a:solidFill>
                  <a:srgbClr val="FF0000"/>
                </a:solidFill>
                <a:latin typeface="Times New Roman" panose="02020603050405020304" pitchFamily="18" charset="0"/>
                <a:cs typeface="Times New Roman" panose="02020603050405020304" pitchFamily="18" charset="0"/>
              </a:rPr>
              <a:t>? ( 1 </a:t>
            </a:r>
            <a:r>
              <a:rPr lang="en-US" b="1" i="1" dirty="0" err="1" smtClean="0">
                <a:solidFill>
                  <a:srgbClr val="FF0000"/>
                </a:solidFill>
                <a:latin typeface="Times New Roman" panose="02020603050405020304" pitchFamily="18" charset="0"/>
                <a:cs typeface="Times New Roman" panose="02020603050405020304" pitchFamily="18" charset="0"/>
              </a:rPr>
              <a:t>điểm</a:t>
            </a:r>
            <a:r>
              <a:rPr lang="en-US" b="1" i="1" dirty="0" smtClean="0">
                <a:solidFill>
                  <a:srgbClr val="FF0000"/>
                </a:solidFill>
                <a:latin typeface="Times New Roman" panose="02020603050405020304" pitchFamily="18" charset="0"/>
                <a:cs typeface="Times New Roman" panose="02020603050405020304" pitchFamily="18" charset="0"/>
              </a:rPr>
              <a:t>)</a:t>
            </a:r>
            <a:r>
              <a:rPr lang="en-US" b="1" i="1" dirty="0">
                <a:solidFill>
                  <a:srgbClr val="FF0000"/>
                </a:solidFill>
                <a:latin typeface="Times New Roman" panose="02020603050405020304" pitchFamily="18" charset="0"/>
                <a:cs typeface="Times New Roman" panose="02020603050405020304" pitchFamily="18" charset="0"/>
              </a:rPr>
              <a:t/>
            </a:r>
            <a:br>
              <a:rPr lang="en-US" b="1" i="1" dirty="0">
                <a:solidFill>
                  <a:srgbClr val="FF0000"/>
                </a:solidFill>
                <a:latin typeface="Times New Roman" panose="02020603050405020304" pitchFamily="18" charset="0"/>
                <a:cs typeface="Times New Roman" panose="02020603050405020304" pitchFamily="18" charset="0"/>
              </a:rPr>
            </a:br>
            <a:r>
              <a:rPr lang="en-US" sz="2600" b="1" i="1" dirty="0" smtClean="0">
                <a:latin typeface="Times New Roman" panose="02020603050405020304" pitchFamily="18" charset="0"/>
                <a:cs typeface="Times New Roman" panose="02020603050405020304" pitchFamily="18" charset="0"/>
              </a:rPr>
              <a:t>                                   ( </a:t>
            </a:r>
            <a:r>
              <a:rPr lang="en-US" sz="2600" b="1" i="1" dirty="0" err="1" smtClean="0">
                <a:latin typeface="Times New Roman" panose="02020603050405020304" pitchFamily="18" charset="0"/>
                <a:cs typeface="Times New Roman" panose="02020603050405020304" pitchFamily="18" charset="0"/>
              </a:rPr>
              <a:t>Đề</a:t>
            </a:r>
            <a:r>
              <a:rPr lang="en-US" sz="2600" b="1" i="1" dirty="0" smtClean="0">
                <a:latin typeface="Times New Roman" panose="02020603050405020304" pitchFamily="18" charset="0"/>
                <a:cs typeface="Times New Roman" panose="02020603050405020304" pitchFamily="18" charset="0"/>
              </a:rPr>
              <a:t> </a:t>
            </a:r>
            <a:r>
              <a:rPr lang="en-US" sz="2600" b="1" i="1" dirty="0" err="1" smtClean="0">
                <a:latin typeface="Times New Roman" panose="02020603050405020304" pitchFamily="18" charset="0"/>
                <a:cs typeface="Times New Roman" panose="02020603050405020304" pitchFamily="18" charset="0"/>
              </a:rPr>
              <a:t>thi</a:t>
            </a:r>
            <a:r>
              <a:rPr lang="en-US" sz="2600" b="1" i="1" dirty="0" smtClean="0">
                <a:latin typeface="Times New Roman" panose="02020603050405020304" pitchFamily="18" charset="0"/>
                <a:cs typeface="Times New Roman" panose="02020603050405020304" pitchFamily="18" charset="0"/>
              </a:rPr>
              <a:t> </a:t>
            </a:r>
            <a:r>
              <a:rPr lang="en-US" sz="2600" b="1" i="1" dirty="0" err="1" smtClean="0">
                <a:latin typeface="Times New Roman" panose="02020603050405020304" pitchFamily="18" charset="0"/>
                <a:cs typeface="Times New Roman" panose="02020603050405020304" pitchFamily="18" charset="0"/>
              </a:rPr>
              <a:t>vào</a:t>
            </a:r>
            <a:r>
              <a:rPr lang="en-US" sz="2600" b="1" i="1" dirty="0" smtClean="0">
                <a:latin typeface="Times New Roman" panose="02020603050405020304" pitchFamily="18" charset="0"/>
                <a:cs typeface="Times New Roman" panose="02020603050405020304" pitchFamily="18" charset="0"/>
              </a:rPr>
              <a:t> </a:t>
            </a:r>
            <a:r>
              <a:rPr lang="en-US" sz="2600" b="1" i="1" dirty="0" err="1" smtClean="0">
                <a:latin typeface="Times New Roman" panose="02020603050405020304" pitchFamily="18" charset="0"/>
                <a:cs typeface="Times New Roman" panose="02020603050405020304" pitchFamily="18" charset="0"/>
              </a:rPr>
              <a:t>lớp</a:t>
            </a:r>
            <a:r>
              <a:rPr lang="en-US" sz="2600" b="1" i="1" dirty="0" smtClean="0">
                <a:latin typeface="Times New Roman" panose="02020603050405020304" pitchFamily="18" charset="0"/>
                <a:cs typeface="Times New Roman" panose="02020603050405020304" pitchFamily="18" charset="0"/>
              </a:rPr>
              <a:t> 10 THPT- </a:t>
            </a:r>
            <a:r>
              <a:rPr lang="en-US" sz="2600" b="1" i="1" dirty="0" err="1" smtClean="0">
                <a:latin typeface="Times New Roman" panose="02020603050405020304" pitchFamily="18" charset="0"/>
                <a:cs typeface="Times New Roman" panose="02020603050405020304" pitchFamily="18" charset="0"/>
              </a:rPr>
              <a:t>Năm</a:t>
            </a:r>
            <a:r>
              <a:rPr lang="en-US" sz="2600" b="1" i="1" dirty="0" smtClean="0">
                <a:latin typeface="Times New Roman" panose="02020603050405020304" pitchFamily="18" charset="0"/>
                <a:cs typeface="Times New Roman" panose="02020603050405020304" pitchFamily="18" charset="0"/>
              </a:rPr>
              <a:t> </a:t>
            </a:r>
            <a:r>
              <a:rPr lang="en-US" sz="2600" b="1" i="1" dirty="0">
                <a:latin typeface="Times New Roman" panose="02020603050405020304" pitchFamily="18" charset="0"/>
                <a:cs typeface="Times New Roman" panose="02020603050405020304" pitchFamily="18" charset="0"/>
              </a:rPr>
              <a:t>2012- 2013</a:t>
            </a:r>
            <a:r>
              <a:rPr lang="en-US" sz="2600" b="1" i="1" dirty="0" smtClean="0">
                <a:latin typeface="Times New Roman" panose="02020603050405020304" pitchFamily="18" charset="0"/>
                <a:cs typeface="Times New Roman" panose="02020603050405020304" pitchFamily="18" charset="0"/>
              </a:rPr>
              <a:t>)</a:t>
            </a:r>
            <a:endParaRPr lang="en-US" sz="2600" b="1" i="1" dirty="0"/>
          </a:p>
        </p:txBody>
      </p:sp>
    </p:spTree>
    <p:extLst>
      <p:ext uri="{BB962C8B-B14F-4D97-AF65-F5344CB8AC3E}">
        <p14:creationId xmlns:p14="http://schemas.microsoft.com/office/powerpoint/2010/main" val="1039021901"/>
      </p:ext>
    </p:extLst>
  </p:cSld>
  <p:clrMapOvr>
    <a:masterClrMapping/>
  </p:clrMapOvr>
  <p:transition spd="slow">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a:solidFill>
            <a:schemeClr val="bg1"/>
          </a:solidFill>
        </p:spPr>
      </p:pic>
      <p:sp>
        <p:nvSpPr>
          <p:cNvPr id="3" name="Content Placeholder 2"/>
          <p:cNvSpPr>
            <a:spLocks noGrp="1"/>
          </p:cNvSpPr>
          <p:nvPr>
            <p:ph idx="1"/>
          </p:nvPr>
        </p:nvSpPr>
        <p:spPr>
          <a:xfrm>
            <a:off x="381000" y="1143000"/>
            <a:ext cx="8382000" cy="2514599"/>
          </a:xfrm>
          <a:solidFill>
            <a:schemeClr val="accent3">
              <a:lumMod val="20000"/>
              <a:lumOff val="80000"/>
            </a:schemeClr>
          </a:solidFill>
        </p:spPr>
        <p:txBody>
          <a:bodyPr>
            <a:normAutofit fontScale="92500"/>
          </a:bodyPr>
          <a:lstStyle/>
          <a:p>
            <a:pPr marL="0" indent="0">
              <a:buNone/>
            </a:pPr>
            <a:r>
              <a:rPr lang="en-US" dirty="0" smtClean="0">
                <a:latin typeface="Times New Roman" panose="02020603050405020304" pitchFamily="18" charset="0"/>
                <a:cs typeface="Times New Roman" panose="02020603050405020304" pitchFamily="18" charset="0"/>
              </a:rPr>
              <a:t>     </a:t>
            </a:r>
            <a:r>
              <a:rPr lang="en-US" b="1" i="1" dirty="0" err="1" smtClean="0">
                <a:solidFill>
                  <a:srgbClr val="FF0000"/>
                </a:solidFill>
                <a:latin typeface="Times New Roman" panose="02020603050405020304" pitchFamily="18" charset="0"/>
                <a:cs typeface="Times New Roman" panose="02020603050405020304" pitchFamily="18" charset="0"/>
              </a:rPr>
              <a:t>Trong</a:t>
            </a:r>
            <a:r>
              <a:rPr lang="en-US" b="1" i="1" dirty="0" smtClean="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nhan</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đề</a:t>
            </a:r>
            <a:r>
              <a:rPr lang="en-US" b="1" i="1" dirty="0">
                <a:solidFill>
                  <a:srgbClr val="FF0000"/>
                </a:solidFill>
                <a:latin typeface="Times New Roman" panose="02020603050405020304" pitchFamily="18" charset="0"/>
                <a:cs typeface="Times New Roman" panose="02020603050405020304" pitchFamily="18" charset="0"/>
              </a:rPr>
              <a:t> “ </a:t>
            </a:r>
            <a:r>
              <a:rPr lang="en-US" b="1" i="1" dirty="0" err="1" smtClean="0">
                <a:solidFill>
                  <a:srgbClr val="FF0000"/>
                </a:solidFill>
                <a:latin typeface="Times New Roman" panose="02020603050405020304" pitchFamily="18" charset="0"/>
                <a:cs typeface="Times New Roman" panose="02020603050405020304" pitchFamily="18" charset="0"/>
              </a:rPr>
              <a:t>Lặng</a:t>
            </a:r>
            <a:r>
              <a:rPr lang="en-US" b="1" i="1" dirty="0" smtClean="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lẽ</a:t>
            </a:r>
            <a:r>
              <a:rPr lang="en-US" b="1" i="1" dirty="0">
                <a:solidFill>
                  <a:srgbClr val="FF0000"/>
                </a:solidFill>
                <a:latin typeface="Times New Roman" panose="02020603050405020304" pitchFamily="18" charset="0"/>
                <a:cs typeface="Times New Roman" panose="02020603050405020304" pitchFamily="18" charset="0"/>
              </a:rPr>
              <a:t> Sa Pa”, </a:t>
            </a:r>
            <a:r>
              <a:rPr lang="en-US" b="1" i="1" dirty="0" err="1">
                <a:solidFill>
                  <a:srgbClr val="FF0000"/>
                </a:solidFill>
                <a:latin typeface="Times New Roman" panose="02020603050405020304" pitchFamily="18" charset="0"/>
                <a:cs typeface="Times New Roman" panose="02020603050405020304" pitchFamily="18" charset="0"/>
              </a:rPr>
              <a:t>tác</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giả</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đã</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sắp</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xếp</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các</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từ</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khác</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với</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trật</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tự</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thông</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thường</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như</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thế</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nào</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Cách</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sắp</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xếp</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ấy</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có</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dụng</a:t>
            </a:r>
            <a:r>
              <a:rPr lang="en-US" b="1" i="1" dirty="0">
                <a:solidFill>
                  <a:srgbClr val="FF0000"/>
                </a:solidFill>
                <a:latin typeface="Times New Roman" panose="02020603050405020304" pitchFamily="18" charset="0"/>
                <a:cs typeface="Times New Roman" panose="02020603050405020304" pitchFamily="18" charset="0"/>
              </a:rPr>
              <a:t> ý </a:t>
            </a:r>
            <a:r>
              <a:rPr lang="en-US" b="1" i="1" dirty="0" err="1">
                <a:solidFill>
                  <a:srgbClr val="FF0000"/>
                </a:solidFill>
                <a:latin typeface="Times New Roman" panose="02020603050405020304" pitchFamily="18" charset="0"/>
                <a:cs typeface="Times New Roman" panose="02020603050405020304" pitchFamily="18" charset="0"/>
              </a:rPr>
              <a:t>gì</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trong</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việc</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thể</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hiện</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chủ</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đề</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của</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truyện</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ngắn</a:t>
            </a:r>
            <a:r>
              <a:rPr lang="en-US" b="1" i="1" dirty="0" smtClean="0">
                <a:solidFill>
                  <a:srgbClr val="FF0000"/>
                </a:solidFill>
                <a:latin typeface="Times New Roman" panose="02020603050405020304" pitchFamily="18" charset="0"/>
                <a:cs typeface="Times New Roman" panose="02020603050405020304" pitchFamily="18" charset="0"/>
              </a:rPr>
              <a:t>? ( 1 </a:t>
            </a:r>
            <a:r>
              <a:rPr lang="en-US" b="1" i="1" dirty="0" err="1" smtClean="0">
                <a:solidFill>
                  <a:srgbClr val="FF0000"/>
                </a:solidFill>
                <a:latin typeface="Times New Roman" panose="02020603050405020304" pitchFamily="18" charset="0"/>
                <a:cs typeface="Times New Roman" panose="02020603050405020304" pitchFamily="18" charset="0"/>
              </a:rPr>
              <a:t>điểm</a:t>
            </a:r>
            <a:r>
              <a:rPr lang="en-US" b="1" i="1" dirty="0" smtClean="0">
                <a:solidFill>
                  <a:srgbClr val="FF0000"/>
                </a:solidFill>
                <a:latin typeface="Times New Roman" panose="02020603050405020304" pitchFamily="18" charset="0"/>
                <a:cs typeface="Times New Roman" panose="02020603050405020304" pitchFamily="18" charset="0"/>
              </a:rPr>
              <a:t>)</a:t>
            </a:r>
            <a:r>
              <a:rPr lang="en-US" b="1" i="1" dirty="0">
                <a:solidFill>
                  <a:srgbClr val="FF0000"/>
                </a:solidFill>
                <a:latin typeface="Times New Roman" panose="02020603050405020304" pitchFamily="18" charset="0"/>
                <a:cs typeface="Times New Roman" panose="02020603050405020304" pitchFamily="18" charset="0"/>
              </a:rPr>
              <a:t/>
            </a:r>
            <a:br>
              <a:rPr lang="en-US" b="1" i="1" dirty="0">
                <a:solidFill>
                  <a:srgbClr val="FF0000"/>
                </a:solidFill>
                <a:latin typeface="Times New Roman" panose="02020603050405020304" pitchFamily="18" charset="0"/>
                <a:cs typeface="Times New Roman" panose="02020603050405020304" pitchFamily="18" charset="0"/>
              </a:rPr>
            </a:br>
            <a:r>
              <a:rPr lang="en-US" sz="2600" b="1" i="1" dirty="0" smtClean="0">
                <a:latin typeface="Times New Roman" panose="02020603050405020304" pitchFamily="18" charset="0"/>
                <a:cs typeface="Times New Roman" panose="02020603050405020304" pitchFamily="18" charset="0"/>
              </a:rPr>
              <a:t>                                   ( </a:t>
            </a:r>
            <a:r>
              <a:rPr lang="en-US" sz="2600" b="1" i="1" dirty="0" err="1" smtClean="0">
                <a:latin typeface="Times New Roman" panose="02020603050405020304" pitchFamily="18" charset="0"/>
                <a:cs typeface="Times New Roman" panose="02020603050405020304" pitchFamily="18" charset="0"/>
              </a:rPr>
              <a:t>Đề</a:t>
            </a:r>
            <a:r>
              <a:rPr lang="en-US" sz="2600" b="1" i="1" dirty="0" smtClean="0">
                <a:latin typeface="Times New Roman" panose="02020603050405020304" pitchFamily="18" charset="0"/>
                <a:cs typeface="Times New Roman" panose="02020603050405020304" pitchFamily="18" charset="0"/>
              </a:rPr>
              <a:t> </a:t>
            </a:r>
            <a:r>
              <a:rPr lang="en-US" sz="2600" b="1" i="1" dirty="0" err="1" smtClean="0">
                <a:latin typeface="Times New Roman" panose="02020603050405020304" pitchFamily="18" charset="0"/>
                <a:cs typeface="Times New Roman" panose="02020603050405020304" pitchFamily="18" charset="0"/>
              </a:rPr>
              <a:t>thi</a:t>
            </a:r>
            <a:r>
              <a:rPr lang="en-US" sz="2600" b="1" i="1" dirty="0" smtClean="0">
                <a:latin typeface="Times New Roman" panose="02020603050405020304" pitchFamily="18" charset="0"/>
                <a:cs typeface="Times New Roman" panose="02020603050405020304" pitchFamily="18" charset="0"/>
              </a:rPr>
              <a:t> </a:t>
            </a:r>
            <a:r>
              <a:rPr lang="en-US" sz="2600" b="1" i="1" dirty="0" err="1" smtClean="0">
                <a:latin typeface="Times New Roman" panose="02020603050405020304" pitchFamily="18" charset="0"/>
                <a:cs typeface="Times New Roman" panose="02020603050405020304" pitchFamily="18" charset="0"/>
              </a:rPr>
              <a:t>vào</a:t>
            </a:r>
            <a:r>
              <a:rPr lang="en-US" sz="2600" b="1" i="1" dirty="0" smtClean="0">
                <a:latin typeface="Times New Roman" panose="02020603050405020304" pitchFamily="18" charset="0"/>
                <a:cs typeface="Times New Roman" panose="02020603050405020304" pitchFamily="18" charset="0"/>
              </a:rPr>
              <a:t> </a:t>
            </a:r>
            <a:r>
              <a:rPr lang="en-US" sz="2600" b="1" i="1" dirty="0" err="1" smtClean="0">
                <a:latin typeface="Times New Roman" panose="02020603050405020304" pitchFamily="18" charset="0"/>
                <a:cs typeface="Times New Roman" panose="02020603050405020304" pitchFamily="18" charset="0"/>
              </a:rPr>
              <a:t>lớp</a:t>
            </a:r>
            <a:r>
              <a:rPr lang="en-US" sz="2600" b="1" i="1" dirty="0" smtClean="0">
                <a:latin typeface="Times New Roman" panose="02020603050405020304" pitchFamily="18" charset="0"/>
                <a:cs typeface="Times New Roman" panose="02020603050405020304" pitchFamily="18" charset="0"/>
              </a:rPr>
              <a:t> 10 THPT- </a:t>
            </a:r>
            <a:r>
              <a:rPr lang="en-US" sz="2600" b="1" i="1" dirty="0" err="1" smtClean="0">
                <a:latin typeface="Times New Roman" panose="02020603050405020304" pitchFamily="18" charset="0"/>
                <a:cs typeface="Times New Roman" panose="02020603050405020304" pitchFamily="18" charset="0"/>
              </a:rPr>
              <a:t>Năm</a:t>
            </a:r>
            <a:r>
              <a:rPr lang="en-US" sz="2600" b="1" i="1" dirty="0" smtClean="0">
                <a:latin typeface="Times New Roman" panose="02020603050405020304" pitchFamily="18" charset="0"/>
                <a:cs typeface="Times New Roman" panose="02020603050405020304" pitchFamily="18" charset="0"/>
              </a:rPr>
              <a:t> </a:t>
            </a:r>
            <a:r>
              <a:rPr lang="en-US" sz="2600" b="1" i="1" dirty="0">
                <a:latin typeface="Times New Roman" panose="02020603050405020304" pitchFamily="18" charset="0"/>
                <a:cs typeface="Times New Roman" panose="02020603050405020304" pitchFamily="18" charset="0"/>
              </a:rPr>
              <a:t>2012- 2013</a:t>
            </a:r>
            <a:r>
              <a:rPr lang="en-US" sz="2600" b="1" i="1" dirty="0" smtClean="0">
                <a:latin typeface="Times New Roman" panose="02020603050405020304" pitchFamily="18" charset="0"/>
                <a:cs typeface="Times New Roman" panose="02020603050405020304" pitchFamily="18" charset="0"/>
              </a:rPr>
              <a:t>)</a:t>
            </a:r>
            <a:endParaRPr lang="en-US" sz="2600" b="1" i="1" dirty="0"/>
          </a:p>
        </p:txBody>
      </p:sp>
    </p:spTree>
    <p:extLst>
      <p:ext uri="{BB962C8B-B14F-4D97-AF65-F5344CB8AC3E}">
        <p14:creationId xmlns:p14="http://schemas.microsoft.com/office/powerpoint/2010/main" val="3780487688"/>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7273" y="111617"/>
            <a:ext cx="8915400" cy="523220"/>
          </a:xfrm>
          <a:prstGeom prst="rect">
            <a:avLst/>
          </a:prstGeom>
          <a:solidFill>
            <a:srgbClr val="FFFF00"/>
          </a:solidFill>
        </p:spPr>
        <p:txBody>
          <a:bodyPr wrap="square" rtlCol="0">
            <a:spAutoFit/>
          </a:bodyPr>
          <a:lstStyle/>
          <a:p>
            <a:pPr algn="ctr"/>
            <a:r>
              <a:rPr lang="en-US" sz="2800" b="1" dirty="0" smtClean="0">
                <a:solidFill>
                  <a:srgbClr val="FF0000"/>
                </a:solidFill>
                <a:latin typeface="Times New Roman" panose="02020603050405020304" pitchFamily="18" charset="0"/>
                <a:cs typeface="Times New Roman" panose="02020603050405020304" pitchFamily="18" charset="0"/>
              </a:rPr>
              <a:t>CÂU HỎI LIÊN QUAN ĐẾN CHI TIẾT, HÌNH ẢNH</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97665" y="838200"/>
            <a:ext cx="8915400" cy="2677656"/>
          </a:xfrm>
          <a:prstGeom prst="rect">
            <a:avLst/>
          </a:prstGeom>
          <a:solidFill>
            <a:schemeClr val="accent6">
              <a:lumMod val="40000"/>
              <a:lumOff val="60000"/>
            </a:schemeClr>
          </a:solidFill>
        </p:spPr>
        <p:txBody>
          <a:bodyPr wrap="square" rtlCol="0">
            <a:spAutoFit/>
          </a:bodyPr>
          <a:lstStyle/>
          <a:p>
            <a:r>
              <a:rPr lang="en-US" sz="2800" dirty="0" err="1" smtClean="0">
                <a:solidFill>
                  <a:srgbClr val="FF0000"/>
                </a:solidFill>
                <a:latin typeface="Times New Roman" panose="02020603050405020304" pitchFamily="18" charset="0"/>
                <a:cs typeface="Times New Roman" panose="02020603050405020304" pitchFamily="18" charset="0"/>
              </a:rPr>
              <a:t>Năm</a:t>
            </a:r>
            <a:r>
              <a:rPr lang="en-US" sz="2800" dirty="0" smtClean="0">
                <a:solidFill>
                  <a:srgbClr val="FF0000"/>
                </a:solidFill>
                <a:latin typeface="Times New Roman" panose="02020603050405020304" pitchFamily="18" charset="0"/>
                <a:cs typeface="Times New Roman" panose="02020603050405020304" pitchFamily="18" charset="0"/>
              </a:rPr>
              <a:t> 2007- 2008: </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Trong</a:t>
            </a:r>
            <a:r>
              <a:rPr lang="en-US" sz="2800" dirty="0" smtClean="0">
                <a:latin typeface="Times New Roman" panose="02020603050405020304" pitchFamily="18" charset="0"/>
                <a:cs typeface="Times New Roman" panose="02020603050405020304" pitchFamily="18" charset="0"/>
              </a:rPr>
              <a:t> “ </a:t>
            </a:r>
            <a:r>
              <a:rPr lang="en-US" sz="2800" dirty="0" err="1" smtClean="0">
                <a:latin typeface="Times New Roman" panose="02020603050405020304" pitchFamily="18" charset="0"/>
                <a:cs typeface="Times New Roman" panose="02020603050405020304" pitchFamily="18" charset="0"/>
              </a:rPr>
              <a:t>Chuyện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người</a:t>
            </a:r>
            <a:r>
              <a:rPr lang="en-US" sz="2800" dirty="0" smtClean="0">
                <a:latin typeface="Times New Roman" panose="02020603050405020304" pitchFamily="18" charset="0"/>
                <a:cs typeface="Times New Roman" panose="02020603050405020304" pitchFamily="18" charset="0"/>
              </a:rPr>
              <a:t> con </a:t>
            </a:r>
            <a:r>
              <a:rPr lang="en-US" sz="2800" dirty="0" err="1" smtClean="0">
                <a:latin typeface="Times New Roman" panose="02020603050405020304" pitchFamily="18" charset="0"/>
                <a:cs typeface="Times New Roman" panose="02020603050405020304" pitchFamily="18" charset="0"/>
              </a:rPr>
              <a:t>gái</a:t>
            </a:r>
            <a:r>
              <a:rPr lang="en-US" sz="2800" dirty="0" smtClean="0">
                <a:latin typeface="Times New Roman" panose="02020603050405020304" pitchFamily="18" charset="0"/>
                <a:cs typeface="Times New Roman" panose="02020603050405020304" pitchFamily="18" charset="0"/>
              </a:rPr>
              <a:t> Nam </a:t>
            </a:r>
            <a:r>
              <a:rPr lang="en-US" sz="2800" dirty="0" err="1" smtClean="0">
                <a:latin typeface="Times New Roman" panose="02020603050405020304" pitchFamily="18" charset="0"/>
                <a:cs typeface="Times New Roman" panose="02020603050405020304" pitchFamily="18" charset="0"/>
              </a:rPr>
              <a:t>Xương</a:t>
            </a:r>
            <a:r>
              <a:rPr lang="en-US" sz="2800"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lúc</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vắng</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chồng</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Vũ</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Nương</a:t>
            </a:r>
            <a:r>
              <a:rPr lang="en-US" sz="2800" i="1" dirty="0" smtClean="0">
                <a:latin typeface="Times New Roman" panose="02020603050405020304" pitchFamily="18" charset="0"/>
                <a:cs typeface="Times New Roman" panose="02020603050405020304" pitchFamily="18" charset="0"/>
              </a:rPr>
              <a:t> hay </a:t>
            </a:r>
            <a:r>
              <a:rPr lang="en-US" sz="2800" i="1" dirty="0" err="1" smtClean="0">
                <a:latin typeface="Times New Roman" panose="02020603050405020304" pitchFamily="18" charset="0"/>
                <a:cs typeface="Times New Roman" panose="02020603050405020304" pitchFamily="18" charset="0"/>
              </a:rPr>
              <a:t>đùa</a:t>
            </a:r>
            <a:r>
              <a:rPr lang="en-US" sz="2800" i="1" dirty="0" smtClean="0">
                <a:latin typeface="Times New Roman" panose="02020603050405020304" pitchFamily="18" charset="0"/>
                <a:cs typeface="Times New Roman" panose="02020603050405020304" pitchFamily="18" charset="0"/>
              </a:rPr>
              <a:t> con, </a:t>
            </a:r>
            <a:r>
              <a:rPr lang="en-US" sz="2800" i="1" dirty="0" err="1" smtClean="0">
                <a:latin typeface="Times New Roman" panose="02020603050405020304" pitchFamily="18" charset="0"/>
                <a:cs typeface="Times New Roman" panose="02020603050405020304" pitchFamily="18" charset="0"/>
              </a:rPr>
              <a:t>chỉ</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vào</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bóng</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mình</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mà</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bảo</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là</a:t>
            </a:r>
            <a:r>
              <a:rPr lang="en-US" sz="2800" i="1" dirty="0" smtClean="0">
                <a:latin typeface="Times New Roman" panose="02020603050405020304" pitchFamily="18" charset="0"/>
                <a:cs typeface="Times New Roman" panose="02020603050405020304" pitchFamily="18" charset="0"/>
              </a:rPr>
              <a:t> cha </a:t>
            </a:r>
            <a:r>
              <a:rPr lang="en-US" sz="2800" i="1" dirty="0" err="1" smtClean="0">
                <a:latin typeface="Times New Roman" panose="02020603050405020304" pitchFamily="18" charset="0"/>
                <a:cs typeface="Times New Roman" panose="02020603050405020304" pitchFamily="18" charset="0"/>
              </a:rPr>
              <a:t>Đản</a:t>
            </a:r>
            <a:r>
              <a:rPr lang="en-US" sz="2800" dirty="0" smtClean="0">
                <a:latin typeface="Times New Roman" panose="02020603050405020304" pitchFamily="18" charset="0"/>
                <a:cs typeface="Times New Roman" panose="02020603050405020304" pitchFamily="18" charset="0"/>
              </a:rPr>
              <a:t>. Chi </a:t>
            </a:r>
            <a:r>
              <a:rPr lang="en-US" sz="2800" dirty="0" err="1" smtClean="0">
                <a:latin typeface="Times New Roman" panose="02020603050405020304" pitchFamily="18" charset="0"/>
                <a:cs typeface="Times New Roman" panose="02020603050405020304" pitchFamily="18" charset="0"/>
              </a:rPr>
              <a:t>tiết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đó</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đã</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nói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lên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điều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gì</a:t>
            </a:r>
            <a:r>
              <a:rPr lang="en-US" sz="2800" dirty="0" smtClean="0">
                <a:latin typeface="Times New Roman" panose="02020603050405020304" pitchFamily="18" charset="0"/>
                <a:cs typeface="Times New Roman" panose="02020603050405020304" pitchFamily="18" charset="0"/>
              </a:rPr>
              <a:t> ở </a:t>
            </a:r>
            <a:r>
              <a:rPr lang="en-US" sz="2800" dirty="0" err="1" smtClean="0">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vật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này</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Việc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giả</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đưa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vào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cuối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truyện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yếu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tố</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kì</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ảo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nói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về</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sự</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trở</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về</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chốc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lát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của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Vũ</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Nương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có</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làm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tính</a:t>
            </a:r>
            <a:r>
              <a:rPr lang="en-US" sz="2800" dirty="0" smtClean="0">
                <a:latin typeface="Times New Roman" panose="02020603050405020304" pitchFamily="18" charset="0"/>
                <a:cs typeface="Times New Roman" panose="02020603050405020304" pitchFamily="18" charset="0"/>
              </a:rPr>
              <a:t> bi </a:t>
            </a:r>
            <a:r>
              <a:rPr lang="en-US" sz="2800" dirty="0" err="1" smtClean="0">
                <a:latin typeface="Times New Roman" panose="02020603050405020304" pitchFamily="18" charset="0"/>
                <a:cs typeface="Times New Roman" panose="02020603050405020304" pitchFamily="18" charset="0"/>
              </a:rPr>
              <a:t>kịch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của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phẩm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mất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không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Vì</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sao</a:t>
            </a:r>
            <a:r>
              <a:rPr lang="en-US" sz="2800" dirty="0" smtClean="0">
                <a:latin typeface="Times New Roman" panose="02020603050405020304" pitchFamily="18" charset="0"/>
                <a:cs typeface="Times New Roman" panose="02020603050405020304" pitchFamily="18" charset="0"/>
              </a:rPr>
              <a:t>? </a:t>
            </a:r>
            <a:r>
              <a:rPr lang="en-US" sz="2800" dirty="0" smtClean="0">
                <a:solidFill>
                  <a:srgbClr val="0307BD"/>
                </a:solidFill>
                <a:latin typeface="Times New Roman" panose="02020603050405020304" pitchFamily="18" charset="0"/>
                <a:cs typeface="Times New Roman" panose="02020603050405020304" pitchFamily="18" charset="0"/>
              </a:rPr>
              <a:t>( 2 </a:t>
            </a:r>
            <a:r>
              <a:rPr lang="en-US" sz="2800" dirty="0" err="1" smtClean="0">
                <a:solidFill>
                  <a:srgbClr val="0307BD"/>
                </a:solidFill>
                <a:latin typeface="Times New Roman" panose="02020603050405020304" pitchFamily="18" charset="0"/>
                <a:cs typeface="Times New Roman" panose="02020603050405020304" pitchFamily="18" charset="0"/>
              </a:rPr>
              <a:t>điểm</a:t>
            </a:r>
            <a:r>
              <a:rPr lang="en-US" sz="2800" dirty="0" smtClean="0">
                <a:solidFill>
                  <a:srgbClr val="0307BD"/>
                </a:solidFill>
                <a:latin typeface="Times New Roman" panose="02020603050405020304" pitchFamily="18" charset="0"/>
                <a:cs typeface="Times New Roman" panose="02020603050405020304" pitchFamily="18" charset="0"/>
              </a:rPr>
              <a:t>)</a:t>
            </a:r>
            <a:endParaRPr lang="en-US" sz="2800" dirty="0">
              <a:solidFill>
                <a:srgbClr val="0307BD"/>
              </a:solidFill>
            </a:endParaRPr>
          </a:p>
        </p:txBody>
      </p:sp>
      <p:sp>
        <p:nvSpPr>
          <p:cNvPr id="9" name="TextBox 8"/>
          <p:cNvSpPr txBox="1"/>
          <p:nvPr/>
        </p:nvSpPr>
        <p:spPr>
          <a:xfrm>
            <a:off x="62248" y="3657600"/>
            <a:ext cx="8915400" cy="1384995"/>
          </a:xfrm>
          <a:prstGeom prst="rect">
            <a:avLst/>
          </a:prstGeom>
          <a:solidFill>
            <a:schemeClr val="accent6">
              <a:lumMod val="40000"/>
              <a:lumOff val="60000"/>
            </a:schemeClr>
          </a:solidFill>
        </p:spPr>
        <p:txBody>
          <a:bodyPr wrap="square" rtlCol="0">
            <a:spAutoFit/>
          </a:bodyPr>
          <a:lstStyle/>
          <a:p>
            <a:r>
              <a:rPr lang="en-US" sz="2800" dirty="0" err="1" smtClean="0">
                <a:solidFill>
                  <a:srgbClr val="FF0000"/>
                </a:solidFill>
                <a:latin typeface="Times New Roman" panose="02020603050405020304" pitchFamily="18" charset="0"/>
                <a:cs typeface="Times New Roman" panose="02020603050405020304" pitchFamily="18" charset="0"/>
              </a:rPr>
              <a:t>Năm</a:t>
            </a:r>
            <a:r>
              <a:rPr lang="en-US" sz="2800" dirty="0" smtClean="0">
                <a:solidFill>
                  <a:srgbClr val="FF0000"/>
                </a:solidFill>
                <a:latin typeface="Times New Roman" panose="02020603050405020304" pitchFamily="18" charset="0"/>
                <a:cs typeface="Times New Roman" panose="02020603050405020304" pitchFamily="18" charset="0"/>
              </a:rPr>
              <a:t> 2009- 2010 : </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câu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thơ</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trên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từ</a:t>
            </a:r>
            <a:r>
              <a:rPr lang="en-US" sz="2800" dirty="0" smtClean="0">
                <a:latin typeface="Times New Roman" panose="02020603050405020304" pitchFamily="18" charset="0"/>
                <a:cs typeface="Times New Roman" panose="02020603050405020304" pitchFamily="18" charset="0"/>
              </a:rPr>
              <a:t> </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lộc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được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hiểu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như</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thế</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nào</a:t>
            </a:r>
            <a:r>
              <a:rPr lang="en-US" sz="2800" dirty="0" smtClean="0">
                <a:latin typeface="Times New Roman" panose="02020603050405020304" pitchFamily="18" charset="0"/>
                <a:cs typeface="Times New Roman" panose="02020603050405020304" pitchFamily="18" charset="0"/>
              </a:rPr>
              <a:t>? Theo </a:t>
            </a:r>
            <a:r>
              <a:rPr lang="en-US" sz="2800" dirty="0" err="1" smtClean="0">
                <a:latin typeface="Times New Roman" panose="02020603050405020304" pitchFamily="18" charset="0"/>
                <a:cs typeface="Times New Roman" panose="02020603050405020304" pitchFamily="18" charset="0"/>
              </a:rPr>
              <a:t>em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vì</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sao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hình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ảnh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người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cầm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súng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lại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được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giả</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miêu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tả</a:t>
            </a:r>
            <a:r>
              <a:rPr lang="en-US" sz="2800"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Lộc</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giắt</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đầy</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trên</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lưng</a:t>
            </a:r>
            <a:r>
              <a:rPr lang="en-US" sz="2800" i="1" dirty="0" smtClean="0">
                <a:latin typeface="Times New Roman" panose="02020603050405020304" pitchFamily="18" charset="0"/>
                <a:cs typeface="Times New Roman" panose="02020603050405020304" pitchFamily="18" charset="0"/>
              </a:rPr>
              <a:t>? </a:t>
            </a:r>
            <a:r>
              <a:rPr lang="en-US" sz="2800" dirty="0">
                <a:solidFill>
                  <a:srgbClr val="0307BD"/>
                </a:solidFill>
                <a:latin typeface="Times New Roman" panose="02020603050405020304" pitchFamily="18" charset="0"/>
                <a:cs typeface="Times New Roman" panose="02020603050405020304" pitchFamily="18" charset="0"/>
              </a:rPr>
              <a:t>( </a:t>
            </a:r>
            <a:r>
              <a:rPr lang="en-US" sz="2800" dirty="0" smtClean="0">
                <a:solidFill>
                  <a:srgbClr val="0307BD"/>
                </a:solidFill>
                <a:latin typeface="Times New Roman" panose="02020603050405020304" pitchFamily="18" charset="0"/>
                <a:cs typeface="Times New Roman" panose="02020603050405020304" pitchFamily="18" charset="0"/>
              </a:rPr>
              <a:t>1 </a:t>
            </a:r>
            <a:r>
              <a:rPr lang="en-US" sz="2800" dirty="0" err="1">
                <a:solidFill>
                  <a:srgbClr val="0307BD"/>
                </a:solidFill>
                <a:latin typeface="Times New Roman" panose="02020603050405020304" pitchFamily="18" charset="0"/>
                <a:cs typeface="Times New Roman" panose="02020603050405020304" pitchFamily="18" charset="0"/>
              </a:rPr>
              <a:t>điểm</a:t>
            </a:r>
            <a:r>
              <a:rPr lang="en-US" sz="2800" dirty="0" smtClean="0">
                <a:solidFill>
                  <a:srgbClr val="0307BD"/>
                </a:solidFill>
                <a:latin typeface="Times New Roman" panose="02020603050405020304" pitchFamily="18" charset="0"/>
                <a:cs typeface="Times New Roman" panose="02020603050405020304" pitchFamily="18" charset="0"/>
              </a:rPr>
              <a:t>)</a:t>
            </a:r>
            <a:endParaRPr lang="en-US" sz="2800" dirty="0">
              <a:solidFill>
                <a:srgbClr val="0307BD"/>
              </a:solidFill>
            </a:endParaRPr>
          </a:p>
        </p:txBody>
      </p:sp>
      <p:sp>
        <p:nvSpPr>
          <p:cNvPr id="11" name="TextBox 10"/>
          <p:cNvSpPr txBox="1"/>
          <p:nvPr/>
        </p:nvSpPr>
        <p:spPr>
          <a:xfrm>
            <a:off x="62248" y="5224530"/>
            <a:ext cx="8915400" cy="1384995"/>
          </a:xfrm>
          <a:prstGeom prst="rect">
            <a:avLst/>
          </a:prstGeom>
          <a:solidFill>
            <a:schemeClr val="accent6">
              <a:lumMod val="40000"/>
              <a:lumOff val="60000"/>
            </a:schemeClr>
          </a:solidFill>
        </p:spPr>
        <p:txBody>
          <a:bodyPr wrap="square" rtlCol="0">
            <a:spAutoFit/>
          </a:bodyPr>
          <a:lstStyle/>
          <a:p>
            <a:r>
              <a:rPr lang="en-US" sz="2800" dirty="0" err="1" smtClean="0">
                <a:solidFill>
                  <a:srgbClr val="FF0000"/>
                </a:solidFill>
                <a:latin typeface="Times New Roman" panose="02020603050405020304" pitchFamily="18" charset="0"/>
                <a:cs typeface="Times New Roman" panose="02020603050405020304" pitchFamily="18" charset="0"/>
              </a:rPr>
              <a:t>Năm</a:t>
            </a:r>
            <a:r>
              <a:rPr lang="en-US" sz="2800" dirty="0" smtClean="0">
                <a:solidFill>
                  <a:srgbClr val="FF0000"/>
                </a:solidFill>
                <a:latin typeface="Times New Roman" panose="02020603050405020304" pitchFamily="18" charset="0"/>
                <a:cs typeface="Times New Roman" panose="02020603050405020304" pitchFamily="18" charset="0"/>
              </a:rPr>
              <a:t> 2013- 2014 : </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Nốt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trầm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trong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bài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thơ</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có</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nét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riêng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gì</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Điều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đó</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góp</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phần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thể</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hiện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ước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nguyện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nào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của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giả</a:t>
            </a:r>
            <a:r>
              <a:rPr lang="en-US" sz="2800" dirty="0" smtClean="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r>
              <a:rPr lang="en-US" sz="2800" dirty="0" smtClean="0">
                <a:solidFill>
                  <a:srgbClr val="0307BD"/>
                </a:solidFill>
                <a:latin typeface="Times New Roman" panose="02020603050405020304" pitchFamily="18" charset="0"/>
                <a:cs typeface="Times New Roman" panose="02020603050405020304" pitchFamily="18" charset="0"/>
              </a:rPr>
              <a:t>(1điểm)</a:t>
            </a:r>
            <a:endParaRPr lang="en-US" sz="2800" dirty="0">
              <a:solidFill>
                <a:srgbClr val="0307BD"/>
              </a:solidFill>
            </a:endParaRPr>
          </a:p>
        </p:txBody>
      </p:sp>
    </p:spTree>
    <p:extLst>
      <p:ext uri="{BB962C8B-B14F-4D97-AF65-F5344CB8AC3E}">
        <p14:creationId xmlns:p14="http://schemas.microsoft.com/office/powerpoint/2010/main" val="687387135"/>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0" y="-55808"/>
            <a:ext cx="9144000" cy="6858000"/>
          </a:xfrm>
          <a:prstGeom prst="rect">
            <a:avLst/>
          </a:prstGeom>
          <a:solidFill>
            <a:schemeClr val="bg1"/>
          </a:solidFill>
        </p:spPr>
      </p:pic>
      <p:sp>
        <p:nvSpPr>
          <p:cNvPr id="3" name="Content Placeholder 2"/>
          <p:cNvSpPr>
            <a:spLocks noGrp="1"/>
          </p:cNvSpPr>
          <p:nvPr>
            <p:ph idx="1"/>
          </p:nvPr>
        </p:nvSpPr>
        <p:spPr>
          <a:xfrm>
            <a:off x="301580" y="152400"/>
            <a:ext cx="8603087" cy="1219200"/>
          </a:xfrm>
          <a:solidFill>
            <a:schemeClr val="accent3">
              <a:lumMod val="20000"/>
              <a:lumOff val="80000"/>
            </a:schemeClr>
          </a:solidFill>
        </p:spPr>
        <p:txBody>
          <a:bodyPr>
            <a:normAutofit/>
          </a:bodyPr>
          <a:lstStyle/>
          <a:p>
            <a:pPr marL="0" indent="0">
              <a:buNone/>
            </a:pP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Nhan</a:t>
            </a:r>
            <a:r>
              <a:rPr lang="en-US" sz="2800" dirty="0" smtClean="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đề</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là</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một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cụm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từ</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đảo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trật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tự</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cú</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pháp</a:t>
            </a:r>
            <a:r>
              <a:rPr lang="en-US" sz="2800" dirty="0" smtClean="0">
                <a:solidFill>
                  <a:srgbClr val="FF0000"/>
                </a:solidFill>
                <a:latin typeface="Times New Roman" pitchFamily="18" charset="0"/>
                <a:cs typeface="Times New Roman" pitchFamily="18" charset="0"/>
              </a:rPr>
              <a:t>:</a:t>
            </a:r>
          </a:p>
          <a:p>
            <a:pPr marL="0" indent="0">
              <a:buNone/>
            </a:pPr>
            <a:r>
              <a:rPr lang="en-US" sz="2800" dirty="0" smtClean="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tính</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từ</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lặng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lẽ</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đảo</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lên</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trước</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danh</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từ</a:t>
            </a:r>
            <a:r>
              <a:rPr lang="en-US" sz="2800" dirty="0">
                <a:solidFill>
                  <a:srgbClr val="0307BD"/>
                </a:solidFill>
                <a:latin typeface="Times New Roman" pitchFamily="18" charset="0"/>
                <a:cs typeface="Times New Roman" pitchFamily="18" charset="0"/>
              </a:rPr>
              <a:t> “Sa Pa”.</a:t>
            </a:r>
            <a:endParaRPr lang="en-US" sz="2800" dirty="0">
              <a:solidFill>
                <a:srgbClr val="0307BD"/>
              </a:solidFill>
              <a:latin typeface="Times New Roman" pitchFamily="18" charset="0"/>
              <a:ea typeface="Calibri"/>
              <a:cs typeface="Times New Roman" pitchFamily="18" charset="0"/>
            </a:endParaRPr>
          </a:p>
        </p:txBody>
      </p:sp>
      <p:sp>
        <p:nvSpPr>
          <p:cNvPr id="4" name="Content Placeholder 2"/>
          <p:cNvSpPr txBox="1">
            <a:spLocks/>
          </p:cNvSpPr>
          <p:nvPr/>
        </p:nvSpPr>
        <p:spPr>
          <a:xfrm>
            <a:off x="228600" y="1707524"/>
            <a:ext cx="8683580" cy="2559676"/>
          </a:xfrm>
          <a:prstGeom prst="rect">
            <a:avLst/>
          </a:prstGeom>
          <a:solidFill>
            <a:schemeClr val="accent3">
              <a:lumMod val="20000"/>
              <a:lumOff val="80000"/>
            </a:schemeClr>
          </a:solidFill>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lnSpc>
                <a:spcPct val="100000"/>
              </a:lnSpc>
              <a:spcAft>
                <a:spcPts val="0"/>
              </a:spcAft>
              <a:buNone/>
            </a:pP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Cách</a:t>
            </a:r>
            <a:r>
              <a:rPr lang="en-US" sz="2800" dirty="0" smtClean="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như</a:t>
            </a:r>
            <a:r>
              <a:rPr lang="en-US" sz="2800" dirty="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vậy</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thể</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hiện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dụng</a:t>
            </a:r>
            <a:r>
              <a:rPr lang="en-US" sz="2800" dirty="0" smtClean="0">
                <a:solidFill>
                  <a:srgbClr val="FF0000"/>
                </a:solidFill>
                <a:latin typeface="Times New Roman" pitchFamily="18" charset="0"/>
                <a:cs typeface="Times New Roman" pitchFamily="18" charset="0"/>
              </a:rPr>
              <a:t> ý </a:t>
            </a:r>
            <a:r>
              <a:rPr lang="en-US" sz="2800" dirty="0" err="1" smtClean="0">
                <a:solidFill>
                  <a:srgbClr val="FF0000"/>
                </a:solidFill>
                <a:latin typeface="Times New Roman" pitchFamily="18" charset="0"/>
                <a:cs typeface="Times New Roman" pitchFamily="18" charset="0"/>
              </a:rPr>
              <a:t>của</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tác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giả</a:t>
            </a:r>
            <a:r>
              <a:rPr lang="en-US" sz="2800" dirty="0" smtClean="0">
                <a:solidFill>
                  <a:srgbClr val="FF0000"/>
                </a:solidFill>
                <a:latin typeface="Times New Roman" pitchFamily="18" charset="0"/>
                <a:cs typeface="Times New Roman" pitchFamily="18" charset="0"/>
              </a:rPr>
              <a:t>:</a:t>
            </a:r>
          </a:p>
          <a:p>
            <a:pPr marL="0" indent="0" algn="just">
              <a:lnSpc>
                <a:spcPct val="100000"/>
              </a:lnSpc>
              <a:spcAft>
                <a:spcPts val="0"/>
              </a:spcAft>
              <a:buNone/>
            </a:pP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Làm</a:t>
            </a:r>
            <a:r>
              <a:rPr lang="en-US" sz="2800" dirty="0" smtClean="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nổi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bật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đặc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điểm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riêng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của</a:t>
            </a:r>
            <a:r>
              <a:rPr lang="en-US" sz="2800" dirty="0">
                <a:solidFill>
                  <a:srgbClr val="FF0000"/>
                </a:solidFill>
                <a:latin typeface="Times New Roman" pitchFamily="18" charset="0"/>
                <a:cs typeface="Times New Roman" pitchFamily="18" charset="0"/>
              </a:rPr>
              <a:t> Sa Pa: </a:t>
            </a:r>
            <a:endParaRPr lang="en-US" sz="2800" dirty="0" smtClean="0">
              <a:solidFill>
                <a:srgbClr val="FF0000"/>
              </a:solidFill>
              <a:latin typeface="Times New Roman" pitchFamily="18" charset="0"/>
              <a:cs typeface="Times New Roman" pitchFamily="18" charset="0"/>
            </a:endParaRPr>
          </a:p>
          <a:p>
            <a:pPr marL="0" indent="0" algn="just">
              <a:lnSpc>
                <a:spcPct val="100000"/>
              </a:lnSpc>
              <a:spcAft>
                <a:spcPts val="0"/>
              </a:spcAft>
              <a:buNone/>
            </a:pPr>
            <a:r>
              <a:rPr lang="en-US" sz="2800" dirty="0" smtClean="0">
                <a:solidFill>
                  <a:srgbClr val="0307BD"/>
                </a:solidFill>
                <a:latin typeface="Times New Roman" pitchFamily="18" charset="0"/>
                <a:cs typeface="Times New Roman" pitchFamily="18" charset="0"/>
              </a:rPr>
              <a:t>+ </a:t>
            </a:r>
            <a:r>
              <a:rPr lang="en-US" sz="2800" dirty="0" err="1" smtClean="0">
                <a:solidFill>
                  <a:srgbClr val="0307BD"/>
                </a:solidFill>
                <a:latin typeface="Times New Roman" pitchFamily="18" charset="0"/>
                <a:cs typeface="Times New Roman" pitchFamily="18" charset="0"/>
              </a:rPr>
              <a:t>Sự</a:t>
            </a:r>
            <a:r>
              <a:rPr lang="en-US" sz="2800" dirty="0" smtClean="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lặng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lẽ</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của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thiên</a:t>
            </a:r>
            <a:r>
              <a:rPr lang="en-US" sz="2800" dirty="0">
                <a:solidFill>
                  <a:srgbClr val="0307BD"/>
                </a:solidFill>
                <a:latin typeface="Times New Roman" pitchFamily="18" charset="0"/>
                <a:cs typeface="Times New Roman" pitchFamily="18" charset="0"/>
              </a:rPr>
              <a:t> </a:t>
            </a:r>
            <a:r>
              <a:rPr lang="en-US" sz="2800" dirty="0" err="1" smtClean="0">
                <a:solidFill>
                  <a:srgbClr val="0307BD"/>
                </a:solidFill>
                <a:latin typeface="Times New Roman" pitchFamily="18" charset="0"/>
                <a:cs typeface="Times New Roman" pitchFamily="18" charset="0"/>
              </a:rPr>
              <a:t>nhiên</a:t>
            </a:r>
            <a:r>
              <a:rPr lang="en-US" sz="2800" dirty="0" smtClean="0">
                <a:solidFill>
                  <a:srgbClr val="0307BD"/>
                </a:solidFill>
                <a:latin typeface="Times New Roman" pitchFamily="18" charset="0"/>
                <a:cs typeface="Times New Roman" pitchFamily="18" charset="0"/>
              </a:rPr>
              <a:t>.</a:t>
            </a:r>
          </a:p>
          <a:p>
            <a:pPr marL="0" indent="0" algn="just">
              <a:lnSpc>
                <a:spcPct val="100000"/>
              </a:lnSpc>
              <a:spcAft>
                <a:spcPts val="0"/>
              </a:spcAft>
              <a:buNone/>
            </a:pPr>
            <a:r>
              <a:rPr lang="en-US" sz="2800" dirty="0" smtClean="0">
                <a:solidFill>
                  <a:srgbClr val="0307BD"/>
                </a:solidFill>
                <a:latin typeface="Times New Roman" pitchFamily="18" charset="0"/>
                <a:cs typeface="Times New Roman" pitchFamily="18" charset="0"/>
              </a:rPr>
              <a:t>+ </a:t>
            </a:r>
            <a:r>
              <a:rPr lang="en-US" sz="2800" dirty="0" err="1" smtClean="0">
                <a:solidFill>
                  <a:srgbClr val="0307BD"/>
                </a:solidFill>
                <a:latin typeface="Times New Roman" pitchFamily="18" charset="0"/>
                <a:cs typeface="Times New Roman" pitchFamily="18" charset="0"/>
              </a:rPr>
              <a:t>Sự</a:t>
            </a:r>
            <a:r>
              <a:rPr lang="en-US" sz="2800" dirty="0" smtClean="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cống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hiến</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âm</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thầm</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lặng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lẽ</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của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những</a:t>
            </a:r>
            <a:r>
              <a:rPr lang="en-US" sz="2800" dirty="0">
                <a:solidFill>
                  <a:srgbClr val="0307BD"/>
                </a:solidFill>
                <a:latin typeface="Times New Roman" pitchFamily="18" charset="0"/>
                <a:cs typeface="Times New Roman" pitchFamily="18" charset="0"/>
              </a:rPr>
              <a:t> con </a:t>
            </a:r>
            <a:r>
              <a:rPr lang="en-US" sz="2800" dirty="0" err="1">
                <a:solidFill>
                  <a:srgbClr val="0307BD"/>
                </a:solidFill>
                <a:latin typeface="Times New Roman" pitchFamily="18" charset="0"/>
                <a:cs typeface="Times New Roman" pitchFamily="18" charset="0"/>
              </a:rPr>
              <a:t>người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nơi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đây</a:t>
            </a:r>
            <a:r>
              <a:rPr lang="en-US" sz="2800" dirty="0">
                <a:solidFill>
                  <a:srgbClr val="0307BD"/>
                </a:solidFill>
                <a:latin typeface="Times New Roman" pitchFamily="18" charset="0"/>
                <a:cs typeface="Times New Roman" pitchFamily="18" charset="0"/>
              </a:rPr>
              <a:t>.</a:t>
            </a:r>
            <a:endParaRPr lang="en-US" sz="2800" dirty="0">
              <a:solidFill>
                <a:srgbClr val="0307BD"/>
              </a:solidFill>
              <a:latin typeface="Times New Roman" pitchFamily="18" charset="0"/>
              <a:ea typeface="Calibri"/>
              <a:cs typeface="Times New Roman" pitchFamily="18" charset="0"/>
            </a:endParaRPr>
          </a:p>
        </p:txBody>
      </p:sp>
      <p:sp>
        <p:nvSpPr>
          <p:cNvPr id="5" name="Content Placeholder 2"/>
          <p:cNvSpPr txBox="1">
            <a:spLocks/>
          </p:cNvSpPr>
          <p:nvPr/>
        </p:nvSpPr>
        <p:spPr>
          <a:xfrm>
            <a:off x="221087" y="4495800"/>
            <a:ext cx="8683580" cy="2178676"/>
          </a:xfrm>
          <a:prstGeom prst="rect">
            <a:avLst/>
          </a:prstGeom>
          <a:solidFill>
            <a:schemeClr val="accent3">
              <a:lumMod val="20000"/>
              <a:lumOff val="80000"/>
            </a:schemeClr>
          </a:solidFill>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lnSpc>
                <a:spcPct val="100000"/>
              </a:lnSpc>
              <a:spcAft>
                <a:spcPts val="0"/>
              </a:spcAft>
              <a:buNone/>
            </a:pP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Làm</a:t>
            </a:r>
            <a:r>
              <a:rPr lang="en-US" sz="2800" dirty="0" smtClean="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nổi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bật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chủ</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đề</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tư</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tưởng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của</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tác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phẩm</a:t>
            </a:r>
            <a:r>
              <a:rPr lang="en-US" sz="2800" dirty="0">
                <a:solidFill>
                  <a:srgbClr val="FF0000"/>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ngợi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sự</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cống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hiến</a:t>
            </a:r>
            <a:r>
              <a:rPr lang="en-US" sz="2800" dirty="0">
                <a:solidFill>
                  <a:srgbClr val="0307BD"/>
                </a:solidFill>
                <a:latin typeface="Times New Roman" pitchFamily="18" charset="0"/>
                <a:cs typeface="Times New Roman" pitchFamily="18" charset="0"/>
              </a:rPr>
              <a:t>, hi </a:t>
            </a:r>
            <a:r>
              <a:rPr lang="en-US" sz="2800" dirty="0" err="1">
                <a:solidFill>
                  <a:srgbClr val="0307BD"/>
                </a:solidFill>
                <a:latin typeface="Times New Roman" pitchFamily="18" charset="0"/>
                <a:cs typeface="Times New Roman" pitchFamily="18" charset="0"/>
              </a:rPr>
              <a:t>sinh</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thầm</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lặng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của</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những</a:t>
            </a:r>
            <a:r>
              <a:rPr lang="en-US" sz="2800" dirty="0">
                <a:solidFill>
                  <a:srgbClr val="0307BD"/>
                </a:solidFill>
                <a:latin typeface="Times New Roman" pitchFamily="18" charset="0"/>
                <a:cs typeface="Times New Roman" pitchFamily="18" charset="0"/>
              </a:rPr>
              <a:t> con </a:t>
            </a:r>
            <a:r>
              <a:rPr lang="en-US" sz="2800" dirty="0" err="1">
                <a:solidFill>
                  <a:srgbClr val="0307BD"/>
                </a:solidFill>
                <a:latin typeface="Times New Roman" pitchFamily="18" charset="0"/>
                <a:cs typeface="Times New Roman" pitchFamily="18" charset="0"/>
              </a:rPr>
              <a:t>người</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ngày</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đêm</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bảo</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vệ</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xây</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dựng</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đất</a:t>
            </a:r>
            <a:r>
              <a:rPr lang="en-US" sz="2800" dirty="0">
                <a:solidFill>
                  <a:srgbClr val="0307BD"/>
                </a:solidFill>
                <a:latin typeface="Times New Roman" pitchFamily="18" charset="0"/>
                <a:cs typeface="Times New Roman" pitchFamily="18" charset="0"/>
              </a:rPr>
              <a:t> </a:t>
            </a:r>
            <a:r>
              <a:rPr lang="en-US" sz="2800" dirty="0" err="1">
                <a:solidFill>
                  <a:srgbClr val="0307BD"/>
                </a:solidFill>
                <a:latin typeface="Times New Roman" pitchFamily="18" charset="0"/>
                <a:cs typeface="Times New Roman" pitchFamily="18" charset="0"/>
              </a:rPr>
              <a:t>nước</a:t>
            </a:r>
            <a:r>
              <a:rPr lang="en-US" sz="2800" dirty="0">
                <a:solidFill>
                  <a:srgbClr val="0307BD"/>
                </a:solidFill>
                <a:latin typeface="Times New Roman" pitchFamily="18" charset="0"/>
                <a:cs typeface="Times New Roman" pitchFamily="18" charset="0"/>
              </a:rPr>
              <a:t>.</a:t>
            </a:r>
            <a:endParaRPr lang="en-US" sz="2800" dirty="0">
              <a:solidFill>
                <a:srgbClr val="0307BD"/>
              </a:solidFill>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1257146150"/>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3031" y="-63725"/>
            <a:ext cx="9040969" cy="6870880"/>
          </a:xfrm>
        </p:spPr>
      </p:pic>
      <p:sp>
        <p:nvSpPr>
          <p:cNvPr id="5" name="TextBox 4"/>
          <p:cNvSpPr txBox="1"/>
          <p:nvPr/>
        </p:nvSpPr>
        <p:spPr>
          <a:xfrm>
            <a:off x="51515" y="2356052"/>
            <a:ext cx="8693240" cy="1015663"/>
          </a:xfrm>
          <a:prstGeom prst="rect">
            <a:avLst/>
          </a:prstGeom>
          <a:noFill/>
        </p:spPr>
        <p:txBody>
          <a:bodyPr wrap="square" rtlCol="0">
            <a:spAutoFit/>
          </a:bodyPr>
          <a:lstStyle/>
          <a:p>
            <a:pPr algn="ctr"/>
            <a:r>
              <a:rPr lang="en-US" sz="6000" dirty="0" smtClean="0">
                <a:solidFill>
                  <a:srgbClr val="FF0000"/>
                </a:solidFill>
                <a:latin typeface="Times New Roman" panose="02020603050405020304" pitchFamily="18" charset="0"/>
                <a:cs typeface="Times New Roman" panose="02020603050405020304" pitchFamily="18" charset="0"/>
              </a:rPr>
              <a:t>CỦNG CỐ</a:t>
            </a:r>
            <a:endParaRPr lang="en-US" sz="6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8293809"/>
      </p:ext>
    </p:extLst>
  </p:cSld>
  <p:clrMapOvr>
    <a:masterClrMapping/>
  </p:clrMapOvr>
  <p:transition spd="slow">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91600" cy="2011252"/>
          </a:xfrm>
          <a:solidFill>
            <a:schemeClr val="bg2">
              <a:lumMod val="90000"/>
            </a:schemeClr>
          </a:solidFill>
        </p:spPr>
        <p:txBody>
          <a:bodyPr>
            <a:noAutofit/>
          </a:bodyPr>
          <a:lstStyle/>
          <a:p>
            <a:pPr lvl="0" algn="l"/>
            <a:r>
              <a:rPr lang="en-US" sz="3000" b="1" u="sng" dirty="0" err="1" smtClean="0">
                <a:solidFill>
                  <a:srgbClr val="C00000"/>
                </a:solidFill>
                <a:latin typeface="Times New Roman" pitchFamily="18" charset="0"/>
                <a:cs typeface="Times New Roman" pitchFamily="18" charset="0"/>
              </a:rPr>
              <a:t>Dạng</a:t>
            </a:r>
            <a:r>
              <a:rPr lang="en-US" sz="3000" b="1" u="sng" dirty="0" smtClean="0">
                <a:solidFill>
                  <a:srgbClr val="C00000"/>
                </a:solidFill>
                <a:latin typeface="Times New Roman" pitchFamily="18" charset="0"/>
                <a:cs typeface="Times New Roman" pitchFamily="18" charset="0"/>
              </a:rPr>
              <a:t> 1: </a:t>
            </a:r>
            <a:r>
              <a:rPr lang="en-US" sz="3000" b="1" u="sng" dirty="0" err="1" smtClean="0">
                <a:solidFill>
                  <a:srgbClr val="C00000"/>
                </a:solidFill>
                <a:latin typeface="Times New Roman" pitchFamily="18" charset="0"/>
                <a:cs typeface="Times New Roman" pitchFamily="18" charset="0"/>
              </a:rPr>
              <a:t>Phân</a:t>
            </a:r>
            <a:r>
              <a:rPr lang="en-US" sz="3000" b="1" u="sng" dirty="0" smtClean="0">
                <a:solidFill>
                  <a:srgbClr val="C00000"/>
                </a:solidFill>
                <a:latin typeface="Times New Roman" pitchFamily="18" charset="0"/>
                <a:cs typeface="Times New Roman" pitchFamily="18" charset="0"/>
              </a:rPr>
              <a:t> </a:t>
            </a:r>
            <a:r>
              <a:rPr lang="en-US" sz="3000" b="1" u="sng" dirty="0" err="1">
                <a:solidFill>
                  <a:srgbClr val="C00000"/>
                </a:solidFill>
                <a:latin typeface="Times New Roman" pitchFamily="18" charset="0"/>
                <a:cs typeface="Times New Roman" pitchFamily="18" charset="0"/>
              </a:rPr>
              <a:t>tích</a:t>
            </a:r>
            <a:r>
              <a:rPr lang="en-US" sz="3000" b="1" u="sng" dirty="0">
                <a:solidFill>
                  <a:srgbClr val="C00000"/>
                </a:solidFill>
                <a:latin typeface="Times New Roman" pitchFamily="18" charset="0"/>
                <a:cs typeface="Times New Roman" pitchFamily="18" charset="0"/>
              </a:rPr>
              <a:t> </a:t>
            </a:r>
            <a:r>
              <a:rPr lang="en-US" sz="3000" b="1" u="sng" dirty="0" smtClean="0">
                <a:solidFill>
                  <a:srgbClr val="C00000"/>
                </a:solidFill>
                <a:latin typeface="Times New Roman" pitchFamily="18" charset="0"/>
                <a:cs typeface="Times New Roman" pitchFamily="18" charset="0"/>
              </a:rPr>
              <a:t>ý </a:t>
            </a:r>
            <a:r>
              <a:rPr lang="en-US" sz="3000" b="1" u="sng" dirty="0" err="1" smtClean="0">
                <a:solidFill>
                  <a:srgbClr val="C00000"/>
                </a:solidFill>
                <a:latin typeface="Times New Roman" pitchFamily="18" charset="0"/>
                <a:cs typeface="Times New Roman" pitchFamily="18" charset="0"/>
              </a:rPr>
              <a:t>nghĩa</a:t>
            </a:r>
            <a:r>
              <a:rPr lang="en-US" sz="3000" b="1" u="sng" dirty="0" smtClean="0">
                <a:solidFill>
                  <a:srgbClr val="C00000"/>
                </a:solidFill>
                <a:latin typeface="Times New Roman" pitchFamily="18" charset="0"/>
                <a:cs typeface="Times New Roman" pitchFamily="18" charset="0"/>
              </a:rPr>
              <a:t> chi </a:t>
            </a:r>
            <a:r>
              <a:rPr lang="en-US" sz="3000" b="1" u="sng" dirty="0" err="1">
                <a:solidFill>
                  <a:srgbClr val="C00000"/>
                </a:solidFill>
                <a:latin typeface="Times New Roman" pitchFamily="18" charset="0"/>
                <a:cs typeface="Times New Roman" pitchFamily="18" charset="0"/>
              </a:rPr>
              <a:t>tiết</a:t>
            </a:r>
            <a:r>
              <a:rPr lang="en-US" sz="3000" b="1" u="sng" dirty="0">
                <a:solidFill>
                  <a:srgbClr val="C00000"/>
                </a:solidFill>
                <a:latin typeface="Times New Roman" pitchFamily="18" charset="0"/>
                <a:cs typeface="Times New Roman" pitchFamily="18" charset="0"/>
              </a:rPr>
              <a:t>, </a:t>
            </a:r>
            <a:r>
              <a:rPr lang="en-US" sz="3000" b="1" u="sng" dirty="0" err="1">
                <a:solidFill>
                  <a:srgbClr val="C00000"/>
                </a:solidFill>
                <a:latin typeface="Times New Roman" pitchFamily="18" charset="0"/>
                <a:cs typeface="Times New Roman" pitchFamily="18" charset="0"/>
              </a:rPr>
              <a:t>hình</a:t>
            </a:r>
            <a:r>
              <a:rPr lang="en-US" sz="3000" b="1" u="sng" dirty="0">
                <a:solidFill>
                  <a:srgbClr val="C00000"/>
                </a:solidFill>
                <a:latin typeface="Times New Roman" pitchFamily="18" charset="0"/>
                <a:cs typeface="Times New Roman" pitchFamily="18" charset="0"/>
              </a:rPr>
              <a:t> </a:t>
            </a:r>
            <a:r>
              <a:rPr lang="en-US" sz="3000" b="1" u="sng" dirty="0" err="1" smtClean="0">
                <a:solidFill>
                  <a:srgbClr val="C00000"/>
                </a:solidFill>
                <a:latin typeface="Times New Roman" pitchFamily="18" charset="0"/>
                <a:cs typeface="Times New Roman" pitchFamily="18" charset="0"/>
              </a:rPr>
              <a:t>ảnh</a:t>
            </a:r>
            <a:r>
              <a:rPr lang="en-US" sz="3000" b="1" u="sng" dirty="0" smtClean="0">
                <a:solidFill>
                  <a:srgbClr val="C00000"/>
                </a:solidFill>
                <a:latin typeface="Times New Roman" pitchFamily="18" charset="0"/>
                <a:cs typeface="Times New Roman" pitchFamily="18" charset="0"/>
              </a:rPr>
              <a:t> </a:t>
            </a:r>
            <a:r>
              <a:rPr lang="en-US" sz="3000" b="1" u="sng" dirty="0" err="1" smtClean="0">
                <a:solidFill>
                  <a:srgbClr val="C00000"/>
                </a:solidFill>
                <a:latin typeface="Times New Roman" pitchFamily="18" charset="0"/>
                <a:cs typeface="Times New Roman" pitchFamily="18" charset="0"/>
              </a:rPr>
              <a:t>đặc</a:t>
            </a:r>
            <a:r>
              <a:rPr lang="en-US" sz="3000" b="1" u="sng" dirty="0" smtClean="0">
                <a:solidFill>
                  <a:srgbClr val="C00000"/>
                </a:solidFill>
                <a:latin typeface="Times New Roman" pitchFamily="18" charset="0"/>
                <a:cs typeface="Times New Roman" pitchFamily="18" charset="0"/>
              </a:rPr>
              <a:t> </a:t>
            </a:r>
            <a:r>
              <a:rPr lang="en-US" sz="3000" b="1" u="sng" dirty="0" err="1" smtClean="0">
                <a:solidFill>
                  <a:srgbClr val="C00000"/>
                </a:solidFill>
                <a:latin typeface="Times New Roman" pitchFamily="18" charset="0"/>
                <a:cs typeface="Times New Roman" pitchFamily="18" charset="0"/>
              </a:rPr>
              <a:t>sắc</a:t>
            </a:r>
            <a:r>
              <a:rPr lang="en-US" sz="3000" b="1" u="sng" dirty="0" smtClean="0">
                <a:solidFill>
                  <a:srgbClr val="C00000"/>
                </a:solidFill>
                <a:latin typeface="Times New Roman" pitchFamily="18" charset="0"/>
                <a:cs typeface="Times New Roman" pitchFamily="18" charset="0"/>
              </a:rPr>
              <a:t>:</a:t>
            </a:r>
            <a:br>
              <a:rPr lang="en-US" sz="3000" b="1" u="sng" dirty="0" smtClean="0">
                <a:solidFill>
                  <a:srgbClr val="C00000"/>
                </a:solidFill>
                <a:latin typeface="Times New Roman" pitchFamily="18" charset="0"/>
                <a:cs typeface="Times New Roman" pitchFamily="18" charset="0"/>
              </a:rPr>
            </a:br>
            <a:r>
              <a:rPr lang="en-US" sz="3000" dirty="0" smtClean="0">
                <a:solidFill>
                  <a:srgbClr val="0307BD"/>
                </a:solidFill>
                <a:latin typeface="Times New Roman" pitchFamily="18" charset="0"/>
                <a:cs typeface="Times New Roman" pitchFamily="18" charset="0"/>
              </a:rPr>
              <a:t>- </a:t>
            </a:r>
            <a:r>
              <a:rPr lang="en-US" sz="3000" dirty="0" err="1" smtClean="0">
                <a:solidFill>
                  <a:srgbClr val="0307BD"/>
                </a:solidFill>
                <a:latin typeface="Times New Roman" pitchFamily="18" charset="0"/>
                <a:cs typeface="Times New Roman" pitchFamily="18" charset="0"/>
              </a:rPr>
              <a:t>Bước</a:t>
            </a:r>
            <a:r>
              <a:rPr lang="en-US" sz="3000" dirty="0" smtClean="0">
                <a:solidFill>
                  <a:srgbClr val="0307BD"/>
                </a:solidFill>
                <a:latin typeface="Times New Roman" pitchFamily="18" charset="0"/>
                <a:cs typeface="Times New Roman" pitchFamily="18" charset="0"/>
              </a:rPr>
              <a:t> 1: </a:t>
            </a:r>
            <a:r>
              <a:rPr lang="en-US" sz="3000" dirty="0" err="1">
                <a:latin typeface="Times New Roman" panose="02020603050405020304" pitchFamily="18" charset="0"/>
                <a:cs typeface="Times New Roman" panose="02020603050405020304" pitchFamily="18" charset="0"/>
              </a:rPr>
              <a:t>Xác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định</a:t>
            </a:r>
            <a:r>
              <a:rPr lang="en-US" sz="3000" dirty="0">
                <a:latin typeface="Times New Roman" panose="02020603050405020304" pitchFamily="18" charset="0"/>
                <a:cs typeface="Times New Roman" panose="02020603050405020304" pitchFamily="18" charset="0"/>
              </a:rPr>
              <a:t> chi </a:t>
            </a:r>
            <a:r>
              <a:rPr lang="en-US" sz="3000" dirty="0" err="1">
                <a:latin typeface="Times New Roman" panose="02020603050405020304" pitchFamily="18" charset="0"/>
                <a:cs typeface="Times New Roman" panose="02020603050405020304" pitchFamily="18" charset="0"/>
              </a:rPr>
              <a:t>tiết</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hình</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ảnh</a:t>
            </a:r>
            <a:r>
              <a:rPr lang="en-US" sz="3000" dirty="0" smtClean="0">
                <a:latin typeface="Times New Roman" panose="02020603050405020304" pitchFamily="18" charset="0"/>
                <a:cs typeface="Times New Roman" panose="02020603050405020304" pitchFamily="18" charset="0"/>
              </a:rPr>
              <a:t> ( </a:t>
            </a:r>
            <a:r>
              <a:rPr lang="en-US" sz="3000" dirty="0" err="1">
                <a:latin typeface="Times New Roman" panose="02020603050405020304" pitchFamily="18" charset="0"/>
                <a:cs typeface="Times New Roman" panose="02020603050405020304" pitchFamily="18" charset="0"/>
              </a:rPr>
              <a:t>vị</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trí</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số</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lần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xuất</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hiện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trong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tác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phẩm</a:t>
            </a:r>
            <a:r>
              <a:rPr lang="en-US" sz="3000" dirty="0" smtClean="0">
                <a:latin typeface="Times New Roman" panose="02020603050405020304" pitchFamily="18" charset="0"/>
                <a:cs typeface="Times New Roman" panose="02020603050405020304" pitchFamily="18" charset="0"/>
              </a:rPr>
              <a:t>…)</a:t>
            </a:r>
            <a:br>
              <a:rPr lang="en-US" sz="3000" dirty="0" smtClean="0">
                <a:latin typeface="Times New Roman" panose="02020603050405020304" pitchFamily="18" charset="0"/>
                <a:cs typeface="Times New Roman" panose="02020603050405020304" pitchFamily="18" charset="0"/>
              </a:rPr>
            </a:br>
            <a:r>
              <a:rPr lang="en-US" sz="3000" dirty="0" smtClean="0">
                <a:solidFill>
                  <a:srgbClr val="0307BD"/>
                </a:solidFill>
                <a:latin typeface="Times New Roman" panose="02020603050405020304" pitchFamily="18" charset="0"/>
                <a:cs typeface="Times New Roman" panose="02020603050405020304" pitchFamily="18" charset="0"/>
              </a:rPr>
              <a:t>- </a:t>
            </a:r>
            <a:r>
              <a:rPr lang="en-US" sz="3000" dirty="0" err="1" smtClean="0">
                <a:solidFill>
                  <a:srgbClr val="0307BD"/>
                </a:solidFill>
                <a:latin typeface="Times New Roman" panose="02020603050405020304" pitchFamily="18" charset="0"/>
                <a:cs typeface="Times New Roman" panose="02020603050405020304" pitchFamily="18" charset="0"/>
              </a:rPr>
              <a:t>Bước</a:t>
            </a:r>
            <a:r>
              <a:rPr lang="en-US" sz="3000" dirty="0" smtClean="0">
                <a:solidFill>
                  <a:srgbClr val="0307BD"/>
                </a:solidFill>
                <a:latin typeface="Times New Roman" panose="02020603050405020304" pitchFamily="18" charset="0"/>
                <a:cs typeface="Times New Roman" panose="02020603050405020304" pitchFamily="18" charset="0"/>
              </a:rPr>
              <a:t> 2: </a:t>
            </a:r>
            <a:r>
              <a:rPr lang="en-US" sz="3000" dirty="0" err="1" smtClean="0">
                <a:latin typeface="Times New Roman" panose="02020603050405020304" pitchFamily="18" charset="0"/>
                <a:cs typeface="Times New Roman" panose="02020603050405020304" pitchFamily="18" charset="0"/>
              </a:rPr>
              <a:t>Phân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tích</a:t>
            </a:r>
            <a:r>
              <a:rPr lang="en-US" sz="3000" dirty="0" smtClean="0">
                <a:latin typeface="Times New Roman" panose="02020603050405020304" pitchFamily="18" charset="0"/>
                <a:cs typeface="Times New Roman" panose="02020603050405020304" pitchFamily="18" charset="0"/>
              </a:rPr>
              <a:t> ý </a:t>
            </a:r>
            <a:r>
              <a:rPr lang="en-US" sz="3000" dirty="0" err="1" smtClean="0">
                <a:latin typeface="Times New Roman" panose="02020603050405020304" pitchFamily="18" charset="0"/>
                <a:cs typeface="Times New Roman" panose="02020603050405020304" pitchFamily="18" charset="0"/>
              </a:rPr>
              <a:t>nghĩa</a:t>
            </a:r>
            <a:r>
              <a:rPr lang="en-US" sz="3000" dirty="0" smtClean="0">
                <a:latin typeface="Times New Roman" panose="02020603050405020304" pitchFamily="18" charset="0"/>
                <a:cs typeface="Times New Roman" panose="02020603050405020304" pitchFamily="18" charset="0"/>
              </a:rPr>
              <a:t> chi </a:t>
            </a:r>
            <a:r>
              <a:rPr lang="en-US" sz="3000" dirty="0" err="1" smtClean="0">
                <a:latin typeface="Times New Roman" panose="02020603050405020304" pitchFamily="18" charset="0"/>
                <a:cs typeface="Times New Roman" panose="02020603050405020304" pitchFamily="18" charset="0"/>
              </a:rPr>
              <a:t>tiết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hình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ảnh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đó</a:t>
            </a:r>
            <a:r>
              <a:rPr lang="en-US" sz="3000" dirty="0" smtClean="0">
                <a:latin typeface="Times New Roman" panose="02020603050405020304" pitchFamily="18" charset="0"/>
                <a:cs typeface="Times New Roman" panose="02020603050405020304" pitchFamily="18" charset="0"/>
              </a:rPr>
              <a:t>.</a:t>
            </a:r>
            <a:endParaRPr lang="en-US" sz="3000" b="1" u="sng" dirty="0"/>
          </a:p>
        </p:txBody>
      </p:sp>
      <p:sp>
        <p:nvSpPr>
          <p:cNvPr id="3" name="Content Placeholder 2"/>
          <p:cNvSpPr>
            <a:spLocks noGrp="1"/>
          </p:cNvSpPr>
          <p:nvPr>
            <p:ph idx="1"/>
          </p:nvPr>
        </p:nvSpPr>
        <p:spPr>
          <a:xfrm>
            <a:off x="304800" y="3048000"/>
            <a:ext cx="8667482" cy="3382963"/>
          </a:xfrm>
          <a:solidFill>
            <a:schemeClr val="bg2">
              <a:lumMod val="90000"/>
            </a:schemeClr>
          </a:solidFill>
        </p:spPr>
        <p:txBody>
          <a:bodyPr>
            <a:normAutofit/>
          </a:bodyPr>
          <a:lstStyle/>
          <a:p>
            <a:pPr marL="0" indent="0">
              <a:buNone/>
            </a:pPr>
            <a:r>
              <a:rPr lang="en-US" sz="3000" b="1" u="sng" dirty="0" err="1" smtClean="0">
                <a:solidFill>
                  <a:srgbClr val="FF0000"/>
                </a:solidFill>
                <a:latin typeface="Times New Roman" pitchFamily="18" charset="0"/>
                <a:cs typeface="Times New Roman" pitchFamily="18" charset="0"/>
              </a:rPr>
              <a:t>Dạng</a:t>
            </a:r>
            <a:r>
              <a:rPr lang="en-US" sz="3000" b="1" u="sng" dirty="0" smtClean="0">
                <a:solidFill>
                  <a:srgbClr val="FF0000"/>
                </a:solidFill>
                <a:latin typeface="Times New Roman" pitchFamily="18" charset="0"/>
                <a:cs typeface="Times New Roman" pitchFamily="18" charset="0"/>
              </a:rPr>
              <a:t> 2:</a:t>
            </a:r>
            <a:r>
              <a:rPr lang="en-US" sz="3000" b="1" u="sng" dirty="0">
                <a:solidFill>
                  <a:srgbClr val="FF0000"/>
                </a:solidFill>
                <a:latin typeface="Times New Roman" panose="02020603050405020304" pitchFamily="18" charset="0"/>
                <a:cs typeface="Times New Roman" panose="02020603050405020304" pitchFamily="18" charset="0"/>
              </a:rPr>
              <a:t>Phân </a:t>
            </a:r>
            <a:r>
              <a:rPr lang="en-US" sz="3000" b="1" u="sng" dirty="0" err="1">
                <a:solidFill>
                  <a:srgbClr val="FF0000"/>
                </a:solidFill>
                <a:latin typeface="Times New Roman" panose="02020603050405020304" pitchFamily="18" charset="0"/>
                <a:cs typeface="Times New Roman" panose="02020603050405020304" pitchFamily="18" charset="0"/>
              </a:rPr>
              <a:t>tích</a:t>
            </a:r>
            <a:r>
              <a:rPr lang="en-US" sz="3000" b="1" u="sng" dirty="0">
                <a:solidFill>
                  <a:srgbClr val="FF0000"/>
                </a:solidFill>
                <a:latin typeface="Times New Roman" panose="02020603050405020304" pitchFamily="18" charset="0"/>
                <a:cs typeface="Times New Roman" panose="02020603050405020304" pitchFamily="18" charset="0"/>
              </a:rPr>
              <a:t> ý </a:t>
            </a:r>
            <a:r>
              <a:rPr lang="en-US" sz="3000" b="1" u="sng" dirty="0" err="1">
                <a:solidFill>
                  <a:srgbClr val="FF0000"/>
                </a:solidFill>
                <a:latin typeface="Times New Roman" panose="02020603050405020304" pitchFamily="18" charset="0"/>
                <a:cs typeface="Times New Roman" panose="02020603050405020304" pitchFamily="18" charset="0"/>
              </a:rPr>
              <a:t>nghĩa</a:t>
            </a:r>
            <a:r>
              <a:rPr lang="en-US" sz="3000" b="1" u="sng" dirty="0">
                <a:solidFill>
                  <a:srgbClr val="FF0000"/>
                </a:solidFill>
                <a:latin typeface="Times New Roman" panose="02020603050405020304" pitchFamily="18" charset="0"/>
                <a:cs typeface="Times New Roman" panose="02020603050405020304" pitchFamily="18" charset="0"/>
              </a:rPr>
              <a:t> </a:t>
            </a:r>
            <a:r>
              <a:rPr lang="en-US" sz="3000" b="1" u="sng" dirty="0" err="1">
                <a:solidFill>
                  <a:srgbClr val="FF0000"/>
                </a:solidFill>
                <a:latin typeface="Times New Roman" panose="02020603050405020304" pitchFamily="18" charset="0"/>
                <a:cs typeface="Times New Roman" panose="02020603050405020304" pitchFamily="18" charset="0"/>
              </a:rPr>
              <a:t>nhan</a:t>
            </a:r>
            <a:r>
              <a:rPr lang="en-US" sz="3000" b="1" u="sng" dirty="0">
                <a:solidFill>
                  <a:srgbClr val="FF0000"/>
                </a:solidFill>
                <a:latin typeface="Times New Roman" panose="02020603050405020304" pitchFamily="18" charset="0"/>
                <a:cs typeface="Times New Roman" panose="02020603050405020304" pitchFamily="18" charset="0"/>
              </a:rPr>
              <a:t> </a:t>
            </a:r>
            <a:r>
              <a:rPr lang="en-US" sz="3000" b="1" u="sng" dirty="0" err="1" smtClean="0">
                <a:solidFill>
                  <a:srgbClr val="FF0000"/>
                </a:solidFill>
                <a:latin typeface="Times New Roman" panose="02020603050405020304" pitchFamily="18" charset="0"/>
                <a:cs typeface="Times New Roman" panose="02020603050405020304" pitchFamily="18" charset="0"/>
              </a:rPr>
              <a:t>đề</a:t>
            </a:r>
            <a:r>
              <a:rPr lang="en-US" sz="3000" b="1" u="sng" dirty="0" smtClean="0">
                <a:solidFill>
                  <a:srgbClr val="FF0000"/>
                </a:solidFill>
                <a:latin typeface="Times New Roman" panose="02020603050405020304" pitchFamily="18" charset="0"/>
                <a:cs typeface="Times New Roman" panose="02020603050405020304" pitchFamily="18" charset="0"/>
              </a:rPr>
              <a:t> </a:t>
            </a:r>
            <a:r>
              <a:rPr lang="en-US" sz="3000" b="1" u="sng" dirty="0" err="1" smtClean="0">
                <a:solidFill>
                  <a:srgbClr val="FF0000"/>
                </a:solidFill>
                <a:latin typeface="Times New Roman" panose="02020603050405020304" pitchFamily="18" charset="0"/>
                <a:cs typeface="Times New Roman" panose="02020603050405020304" pitchFamily="18" charset="0"/>
              </a:rPr>
              <a:t>tác</a:t>
            </a:r>
            <a:r>
              <a:rPr lang="en-US" sz="3000" b="1" u="sng" dirty="0" smtClean="0">
                <a:solidFill>
                  <a:srgbClr val="FF0000"/>
                </a:solidFill>
                <a:latin typeface="Times New Roman" panose="02020603050405020304" pitchFamily="18" charset="0"/>
                <a:cs typeface="Times New Roman" panose="02020603050405020304" pitchFamily="18" charset="0"/>
              </a:rPr>
              <a:t> </a:t>
            </a:r>
            <a:r>
              <a:rPr lang="en-US" sz="3000" b="1" u="sng" dirty="0" err="1" smtClean="0">
                <a:solidFill>
                  <a:srgbClr val="FF0000"/>
                </a:solidFill>
                <a:latin typeface="Times New Roman" panose="02020603050405020304" pitchFamily="18" charset="0"/>
                <a:cs typeface="Times New Roman" panose="02020603050405020304" pitchFamily="18" charset="0"/>
              </a:rPr>
              <a:t>phẩm</a:t>
            </a:r>
            <a:r>
              <a:rPr lang="en-US" sz="3000" b="1" u="sng" dirty="0" smtClean="0">
                <a:solidFill>
                  <a:srgbClr val="FF0000"/>
                </a:solidFill>
                <a:latin typeface="Times New Roman" panose="02020603050405020304" pitchFamily="18" charset="0"/>
                <a:cs typeface="Times New Roman" panose="02020603050405020304" pitchFamily="18" charset="0"/>
              </a:rPr>
              <a:t>:</a:t>
            </a:r>
          </a:p>
          <a:p>
            <a:pPr marL="0" indent="0">
              <a:buNone/>
            </a:pPr>
            <a:r>
              <a:rPr lang="en-US" sz="3000" dirty="0" smtClean="0">
                <a:solidFill>
                  <a:srgbClr val="0307BD"/>
                </a:solidFill>
                <a:latin typeface="Times New Roman" panose="02020603050405020304" pitchFamily="18" charset="0"/>
                <a:ea typeface="Calibri"/>
                <a:cs typeface="Times New Roman" panose="02020603050405020304" pitchFamily="18" charset="0"/>
              </a:rPr>
              <a:t>- </a:t>
            </a:r>
            <a:r>
              <a:rPr lang="en-US" sz="3000" dirty="0" err="1" smtClean="0">
                <a:solidFill>
                  <a:srgbClr val="0307BD"/>
                </a:solidFill>
                <a:latin typeface="Times New Roman" panose="02020603050405020304" pitchFamily="18" charset="0"/>
                <a:ea typeface="Calibri"/>
                <a:cs typeface="Times New Roman" panose="02020603050405020304" pitchFamily="18" charset="0"/>
              </a:rPr>
              <a:t>Bước</a:t>
            </a:r>
            <a:r>
              <a:rPr lang="en-US" sz="3000" dirty="0" smtClean="0">
                <a:solidFill>
                  <a:srgbClr val="0307BD"/>
                </a:solidFill>
                <a:latin typeface="Times New Roman" panose="02020603050405020304" pitchFamily="18" charset="0"/>
                <a:ea typeface="Calibri"/>
                <a:cs typeface="Times New Roman" panose="02020603050405020304" pitchFamily="18" charset="0"/>
              </a:rPr>
              <a:t> 1: </a:t>
            </a:r>
            <a:r>
              <a:rPr lang="en-US" sz="3000" dirty="0" err="1">
                <a:latin typeface="Times New Roman" pitchFamily="18" charset="0"/>
                <a:cs typeface="Times New Roman" pitchFamily="18" charset="0"/>
              </a:rPr>
              <a:t>Nhận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xét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chung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về</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nhan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đề</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cấu</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tạo</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từ</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loại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biện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pháp</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tu</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từ</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đảo</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trật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tự</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từ</a:t>
            </a:r>
            <a:r>
              <a:rPr lang="en-US" sz="3000" dirty="0">
                <a:latin typeface="Times New Roman" pitchFamily="18" charset="0"/>
                <a:cs typeface="Times New Roman" pitchFamily="18" charset="0"/>
              </a:rPr>
              <a:t>,…)</a:t>
            </a:r>
          </a:p>
          <a:p>
            <a:pPr marL="0" indent="0">
              <a:buNone/>
            </a:pPr>
            <a:r>
              <a:rPr lang="en-US" sz="3000" dirty="0" smtClean="0">
                <a:solidFill>
                  <a:srgbClr val="0307BD"/>
                </a:solidFill>
                <a:latin typeface="Times New Roman" panose="02020603050405020304" pitchFamily="18" charset="0"/>
                <a:ea typeface="Calibri"/>
                <a:cs typeface="Times New Roman" panose="02020603050405020304" pitchFamily="18" charset="0"/>
              </a:rPr>
              <a:t>- </a:t>
            </a:r>
            <a:r>
              <a:rPr lang="en-US" sz="3000" dirty="0" err="1" smtClean="0">
                <a:solidFill>
                  <a:srgbClr val="0307BD"/>
                </a:solidFill>
                <a:latin typeface="Times New Roman" panose="02020603050405020304" pitchFamily="18" charset="0"/>
                <a:ea typeface="Calibri"/>
                <a:cs typeface="Times New Roman" panose="02020603050405020304" pitchFamily="18" charset="0"/>
              </a:rPr>
              <a:t>Bước</a:t>
            </a:r>
            <a:r>
              <a:rPr lang="en-US" sz="3000" dirty="0" smtClean="0">
                <a:solidFill>
                  <a:srgbClr val="0307BD"/>
                </a:solidFill>
                <a:latin typeface="Times New Roman" panose="02020603050405020304" pitchFamily="18" charset="0"/>
                <a:ea typeface="Calibri"/>
                <a:cs typeface="Times New Roman" panose="02020603050405020304" pitchFamily="18" charset="0"/>
              </a:rPr>
              <a:t> 2: </a:t>
            </a:r>
            <a:r>
              <a:rPr lang="en-US" sz="3000" dirty="0" err="1">
                <a:latin typeface="Times New Roman" panose="02020603050405020304" pitchFamily="18" charset="0"/>
                <a:cs typeface="Times New Roman" panose="02020603050405020304" pitchFamily="18" charset="0"/>
              </a:rPr>
              <a:t>Phân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tích</a:t>
            </a:r>
            <a:r>
              <a:rPr lang="en-US" sz="3000" dirty="0">
                <a:latin typeface="Times New Roman" panose="02020603050405020304" pitchFamily="18" charset="0"/>
                <a:cs typeface="Times New Roman" panose="02020603050405020304" pitchFamily="18" charset="0"/>
              </a:rPr>
              <a:t> ý </a:t>
            </a:r>
            <a:r>
              <a:rPr lang="en-US" sz="3000" dirty="0" err="1">
                <a:latin typeface="Times New Roman" panose="02020603050405020304" pitchFamily="18" charset="0"/>
                <a:cs typeface="Times New Roman" panose="02020603050405020304" pitchFamily="18" charset="0"/>
              </a:rPr>
              <a:t>nghĩa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nhan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đề</a:t>
            </a:r>
            <a:endParaRPr lang="en-US" sz="3000" dirty="0">
              <a:latin typeface="Times New Roman" panose="02020603050405020304" pitchFamily="18" charset="0"/>
              <a:cs typeface="Times New Roman" panose="02020603050405020304" pitchFamily="18" charset="0"/>
            </a:endParaRPr>
          </a:p>
          <a:p>
            <a:pPr marL="0" indent="0">
              <a:buNone/>
            </a:pPr>
            <a:r>
              <a:rPr lang="en-US" sz="3000" dirty="0" smtClean="0">
                <a:solidFill>
                  <a:srgbClr val="0307BD"/>
                </a:solidFill>
                <a:latin typeface="Times New Roman" panose="02020603050405020304" pitchFamily="18" charset="0"/>
                <a:ea typeface="Calibri"/>
                <a:cs typeface="Times New Roman" panose="02020603050405020304" pitchFamily="18" charset="0"/>
              </a:rPr>
              <a:t>- </a:t>
            </a:r>
            <a:r>
              <a:rPr lang="en-US" sz="3000" dirty="0" err="1" smtClean="0">
                <a:solidFill>
                  <a:srgbClr val="0307BD"/>
                </a:solidFill>
                <a:latin typeface="Times New Roman" panose="02020603050405020304" pitchFamily="18" charset="0"/>
                <a:ea typeface="Calibri"/>
                <a:cs typeface="Times New Roman" panose="02020603050405020304" pitchFamily="18" charset="0"/>
              </a:rPr>
              <a:t>Bước</a:t>
            </a:r>
            <a:r>
              <a:rPr lang="en-US" sz="3000" dirty="0" smtClean="0">
                <a:solidFill>
                  <a:srgbClr val="0307BD"/>
                </a:solidFill>
                <a:latin typeface="Times New Roman" panose="02020603050405020304" pitchFamily="18" charset="0"/>
                <a:ea typeface="Calibri"/>
                <a:cs typeface="Times New Roman" panose="02020603050405020304" pitchFamily="18" charset="0"/>
              </a:rPr>
              <a:t> 3: </a:t>
            </a:r>
            <a:r>
              <a:rPr lang="en-US" sz="3000" dirty="0" err="1">
                <a:latin typeface="Times New Roman" panose="02020603050405020304" pitchFamily="18" charset="0"/>
                <a:cs typeface="Times New Roman" panose="02020603050405020304" pitchFamily="18" charset="0"/>
              </a:rPr>
              <a:t>Mối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quan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hệ</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giữa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nhan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đề</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với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việc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thể</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hiện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tư</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tưởng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chủ</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đề</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tác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phẩm</a:t>
            </a:r>
            <a:r>
              <a:rPr lang="en-US" sz="3000" dirty="0">
                <a:latin typeface="Times New Roman" panose="02020603050405020304" pitchFamily="18" charset="0"/>
                <a:cs typeface="Times New Roman" panose="02020603050405020304" pitchFamily="18" charset="0"/>
              </a:rPr>
              <a:t>.</a:t>
            </a:r>
          </a:p>
          <a:p>
            <a:pPr marL="0" indent="0">
              <a:buNone/>
            </a:pPr>
            <a:endParaRPr lang="en-US" sz="2400" dirty="0">
              <a:latin typeface="Times New Roman" panose="02020603050405020304" pitchFamily="18" charset="0"/>
              <a:ea typeface="Calibri"/>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628925866"/>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7273" y="94445"/>
            <a:ext cx="8915400" cy="523220"/>
          </a:xfrm>
          <a:prstGeom prst="rect">
            <a:avLst/>
          </a:prstGeom>
          <a:solidFill>
            <a:srgbClr val="FFFF00"/>
          </a:solidFill>
        </p:spPr>
        <p:txBody>
          <a:bodyPr wrap="square" rtlCol="0">
            <a:spAutoFit/>
          </a:bodyPr>
          <a:lstStyle/>
          <a:p>
            <a:pPr algn="ctr"/>
            <a:r>
              <a:rPr lang="en-US" sz="2800" b="1" dirty="0" smtClean="0">
                <a:solidFill>
                  <a:srgbClr val="FF0000"/>
                </a:solidFill>
                <a:latin typeface="Times New Roman" panose="02020603050405020304" pitchFamily="18" charset="0"/>
                <a:cs typeface="Times New Roman" panose="02020603050405020304" pitchFamily="18" charset="0"/>
              </a:rPr>
              <a:t>CÂU HỎI LIÊN QUAN ĐẾN NHAN ĐỀ TÁC PHẨM</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23075" y="1841679"/>
            <a:ext cx="9036676" cy="830997"/>
          </a:xfrm>
          <a:prstGeom prst="rect">
            <a:avLst/>
          </a:prstGeom>
          <a:solidFill>
            <a:schemeClr val="bg2"/>
          </a:solidFill>
          <a:ln w="12700">
            <a:solidFill>
              <a:srgbClr val="0307BD"/>
            </a:solidFill>
          </a:ln>
        </p:spPr>
        <p:txBody>
          <a:bodyPr wrap="square" rtlCol="0">
            <a:spAutoFit/>
          </a:bodyPr>
          <a:lstStyle/>
          <a:p>
            <a:r>
              <a:rPr lang="en-US" sz="2400" dirty="0" err="1" smtClean="0">
                <a:solidFill>
                  <a:srgbClr val="FF0000"/>
                </a:solidFill>
                <a:latin typeface="Times New Roman" panose="02020603050405020304" pitchFamily="18" charset="0"/>
                <a:cs typeface="Times New Roman" panose="02020603050405020304" pitchFamily="18" charset="0"/>
              </a:rPr>
              <a:t>Năm</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2008- </a:t>
            </a:r>
            <a:r>
              <a:rPr lang="en-US" sz="2400" dirty="0" smtClean="0">
                <a:solidFill>
                  <a:srgbClr val="FF0000"/>
                </a:solidFill>
                <a:latin typeface="Times New Roman" panose="02020603050405020304" pitchFamily="18" charset="0"/>
                <a:cs typeface="Times New Roman" panose="02020603050405020304" pitchFamily="18" charset="0"/>
              </a:rPr>
              <a:t>2009: </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err="1" smtClean="0">
                <a:solidFill>
                  <a:srgbClr val="0307BD"/>
                </a:solidFill>
                <a:latin typeface="Times New Roman" panose="02020603050405020304" pitchFamily="18" charset="0"/>
                <a:cs typeface="Times New Roman" panose="02020603050405020304" pitchFamily="18" charset="0"/>
              </a:rPr>
              <a:t>Từ</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a:solidFill>
                  <a:srgbClr val="0307BD"/>
                </a:solidFill>
                <a:latin typeface="Times New Roman" panose="02020603050405020304" pitchFamily="18" charset="0"/>
                <a:cs typeface="Times New Roman" panose="02020603050405020304" pitchFamily="18" charset="0"/>
              </a:rPr>
              <a:t>“ </a:t>
            </a:r>
            <a:r>
              <a:rPr lang="en-US" sz="2400" i="1" dirty="0" err="1">
                <a:solidFill>
                  <a:srgbClr val="0307BD"/>
                </a:solidFill>
                <a:latin typeface="Times New Roman" panose="02020603050405020304" pitchFamily="18" charset="0"/>
                <a:cs typeface="Times New Roman" panose="02020603050405020304" pitchFamily="18" charset="0"/>
              </a:rPr>
              <a:t>đồng</a:t>
            </a:r>
            <a:r>
              <a:rPr lang="en-US" sz="2400" i="1" dirty="0">
                <a:solidFill>
                  <a:srgbClr val="0307BD"/>
                </a:solidFill>
                <a:latin typeface="Times New Roman" panose="02020603050405020304" pitchFamily="18" charset="0"/>
                <a:cs typeface="Times New Roman" panose="02020603050405020304" pitchFamily="18" charset="0"/>
              </a:rPr>
              <a:t> </a:t>
            </a:r>
            <a:r>
              <a:rPr lang="en-US" sz="2400" i="1" dirty="0" err="1">
                <a:solidFill>
                  <a:srgbClr val="0307BD"/>
                </a:solidFill>
                <a:latin typeface="Times New Roman" panose="02020603050405020304" pitchFamily="18" charset="0"/>
                <a:cs typeface="Times New Roman" panose="02020603050405020304" pitchFamily="18" charset="0"/>
              </a:rPr>
              <a:t>chí</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nghĩa</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là</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gì</a:t>
            </a:r>
            <a:r>
              <a:rPr lang="en-US" sz="2400" dirty="0">
                <a:solidFill>
                  <a:srgbClr val="0307BD"/>
                </a:solidFill>
                <a:latin typeface="Times New Roman" panose="02020603050405020304" pitchFamily="18" charset="0"/>
                <a:cs typeface="Times New Roman" panose="02020603050405020304" pitchFamily="18" charset="0"/>
              </a:rPr>
              <a:t>? Theo </a:t>
            </a:r>
            <a:r>
              <a:rPr lang="en-US" sz="2400" dirty="0" err="1">
                <a:solidFill>
                  <a:srgbClr val="0307BD"/>
                </a:solidFill>
                <a:latin typeface="Times New Roman" panose="02020603050405020304" pitchFamily="18" charset="0"/>
                <a:cs typeface="Times New Roman" panose="02020603050405020304" pitchFamily="18" charset="0"/>
              </a:rPr>
              <a:t>em</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vì</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sao</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tác</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giả</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lại</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đặt</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tên</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bài</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thơ</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của</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mình</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là</a:t>
            </a:r>
            <a:r>
              <a:rPr lang="en-US" sz="2400" dirty="0">
                <a:solidFill>
                  <a:srgbClr val="0307BD"/>
                </a:solidFill>
                <a:latin typeface="Times New Roman" panose="02020603050405020304" pitchFamily="18" charset="0"/>
                <a:cs typeface="Times New Roman" panose="02020603050405020304" pitchFamily="18" charset="0"/>
              </a:rPr>
              <a:t> “ </a:t>
            </a:r>
            <a:r>
              <a:rPr lang="en-US" sz="2400" dirty="0" err="1">
                <a:solidFill>
                  <a:srgbClr val="0307BD"/>
                </a:solidFill>
                <a:latin typeface="Times New Roman" panose="02020603050405020304" pitchFamily="18" charset="0"/>
                <a:cs typeface="Times New Roman" panose="02020603050405020304" pitchFamily="18" charset="0"/>
              </a:rPr>
              <a:t>đồng</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chí</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smtClean="0">
                <a:solidFill>
                  <a:srgbClr val="0307BD"/>
                </a:solidFill>
                <a:latin typeface="Times New Roman" panose="02020603050405020304" pitchFamily="18" charset="0"/>
                <a:cs typeface="Times New Roman" panose="02020603050405020304" pitchFamily="18" charset="0"/>
              </a:rPr>
              <a:t>                    ( 1,5 </a:t>
            </a:r>
            <a:r>
              <a:rPr lang="en-US" sz="2400" dirty="0" err="1">
                <a:solidFill>
                  <a:srgbClr val="0307BD"/>
                </a:solidFill>
                <a:latin typeface="Times New Roman" panose="02020603050405020304" pitchFamily="18" charset="0"/>
                <a:cs typeface="Times New Roman" panose="02020603050405020304" pitchFamily="18" charset="0"/>
              </a:rPr>
              <a:t>điểm</a:t>
            </a:r>
            <a:r>
              <a:rPr lang="en-US" sz="2400" dirty="0" smtClean="0">
                <a:solidFill>
                  <a:srgbClr val="0307BD"/>
                </a:solidFill>
                <a:latin typeface="Times New Roman" panose="02020603050405020304" pitchFamily="18" charset="0"/>
                <a:cs typeface="Times New Roman" panose="02020603050405020304" pitchFamily="18" charset="0"/>
              </a:rPr>
              <a:t>)                                                                                          </a:t>
            </a:r>
            <a:endParaRPr lang="en-US" sz="2400" dirty="0"/>
          </a:p>
        </p:txBody>
      </p:sp>
      <p:sp>
        <p:nvSpPr>
          <p:cNvPr id="9" name="TextBox 8"/>
          <p:cNvSpPr txBox="1"/>
          <p:nvPr/>
        </p:nvSpPr>
        <p:spPr>
          <a:xfrm>
            <a:off x="77273" y="3505200"/>
            <a:ext cx="8915400" cy="1200329"/>
          </a:xfrm>
          <a:prstGeom prst="rect">
            <a:avLst/>
          </a:prstGeom>
          <a:solidFill>
            <a:schemeClr val="bg2"/>
          </a:solidFill>
          <a:ln w="12700">
            <a:solidFill>
              <a:srgbClr val="0307BD"/>
            </a:solidFill>
          </a:ln>
        </p:spPr>
        <p:txBody>
          <a:bodyPr wrap="square" rtlCol="0">
            <a:spAutoFit/>
          </a:bodyPr>
          <a:lstStyle/>
          <a:p>
            <a:r>
              <a:rPr lang="en-US" sz="2400" dirty="0" err="1" smtClean="0">
                <a:solidFill>
                  <a:srgbClr val="FF0000"/>
                </a:solidFill>
                <a:latin typeface="Times New Roman" panose="02020603050405020304" pitchFamily="18" charset="0"/>
                <a:cs typeface="Times New Roman" panose="02020603050405020304" pitchFamily="18" charset="0"/>
              </a:rPr>
              <a:t>Năm</a:t>
            </a:r>
            <a:r>
              <a:rPr lang="en-US" sz="2400" dirty="0" smtClean="0">
                <a:solidFill>
                  <a:srgbClr val="FF0000"/>
                </a:solidFill>
                <a:latin typeface="Times New Roman" panose="02020603050405020304" pitchFamily="18" charset="0"/>
                <a:cs typeface="Times New Roman" panose="02020603050405020304" pitchFamily="18" charset="0"/>
              </a:rPr>
              <a:t> 2012- </a:t>
            </a:r>
            <a:r>
              <a:rPr lang="en-US" sz="2400" dirty="0">
                <a:solidFill>
                  <a:srgbClr val="FF0000"/>
                </a:solidFill>
                <a:latin typeface="Times New Roman" panose="02020603050405020304" pitchFamily="18" charset="0"/>
                <a:cs typeface="Times New Roman" panose="02020603050405020304" pitchFamily="18" charset="0"/>
              </a:rPr>
              <a:t>2013 </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Trong</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nhan</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đề</a:t>
            </a:r>
            <a:r>
              <a:rPr lang="en-US" sz="2400" dirty="0">
                <a:solidFill>
                  <a:srgbClr val="0307BD"/>
                </a:solidFill>
                <a:latin typeface="Times New Roman" panose="02020603050405020304" pitchFamily="18" charset="0"/>
                <a:cs typeface="Times New Roman" panose="02020603050405020304" pitchFamily="18" charset="0"/>
              </a:rPr>
              <a:t> “ </a:t>
            </a:r>
            <a:r>
              <a:rPr lang="en-US" sz="2400" i="1" dirty="0" err="1">
                <a:solidFill>
                  <a:srgbClr val="0307BD"/>
                </a:solidFill>
                <a:latin typeface="Times New Roman" panose="02020603050405020304" pitchFamily="18" charset="0"/>
                <a:cs typeface="Times New Roman" panose="02020603050405020304" pitchFamily="18" charset="0"/>
              </a:rPr>
              <a:t>L</a:t>
            </a:r>
            <a:r>
              <a:rPr lang="en-US" sz="2400" i="1" dirty="0" err="1" smtClean="0">
                <a:solidFill>
                  <a:srgbClr val="0307BD"/>
                </a:solidFill>
                <a:latin typeface="Times New Roman" panose="02020603050405020304" pitchFamily="18" charset="0"/>
                <a:cs typeface="Times New Roman" panose="02020603050405020304" pitchFamily="18" charset="0"/>
              </a:rPr>
              <a:t>ặng</a:t>
            </a:r>
            <a:r>
              <a:rPr lang="en-US" sz="2400" i="1" dirty="0" smtClean="0">
                <a:solidFill>
                  <a:srgbClr val="0307BD"/>
                </a:solidFill>
                <a:latin typeface="Times New Roman" panose="02020603050405020304" pitchFamily="18" charset="0"/>
                <a:cs typeface="Times New Roman" panose="02020603050405020304" pitchFamily="18" charset="0"/>
              </a:rPr>
              <a:t> </a:t>
            </a:r>
            <a:r>
              <a:rPr lang="en-US" sz="2400" i="1" dirty="0" err="1">
                <a:solidFill>
                  <a:srgbClr val="0307BD"/>
                </a:solidFill>
                <a:latin typeface="Times New Roman" panose="02020603050405020304" pitchFamily="18" charset="0"/>
                <a:cs typeface="Times New Roman" panose="02020603050405020304" pitchFamily="18" charset="0"/>
              </a:rPr>
              <a:t>lẽ</a:t>
            </a:r>
            <a:r>
              <a:rPr lang="en-US" sz="2400" i="1" dirty="0">
                <a:solidFill>
                  <a:srgbClr val="0307BD"/>
                </a:solidFill>
                <a:latin typeface="Times New Roman" panose="02020603050405020304" pitchFamily="18" charset="0"/>
                <a:cs typeface="Times New Roman" panose="02020603050405020304" pitchFamily="18" charset="0"/>
              </a:rPr>
              <a:t> Sa Pa</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tác</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giả</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đã</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sắp</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xếp</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các</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từ</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khác</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với</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trật</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tự</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thông</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thường</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như</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thế</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nào</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Cách</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sắp</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xếp</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ấy</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có</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dụng</a:t>
            </a:r>
            <a:r>
              <a:rPr lang="en-US" sz="2400" dirty="0">
                <a:solidFill>
                  <a:srgbClr val="0307BD"/>
                </a:solidFill>
                <a:latin typeface="Times New Roman" panose="02020603050405020304" pitchFamily="18" charset="0"/>
                <a:cs typeface="Times New Roman" panose="02020603050405020304" pitchFamily="18" charset="0"/>
              </a:rPr>
              <a:t> ý </a:t>
            </a:r>
            <a:r>
              <a:rPr lang="en-US" sz="2400" dirty="0" err="1">
                <a:solidFill>
                  <a:srgbClr val="0307BD"/>
                </a:solidFill>
                <a:latin typeface="Times New Roman" panose="02020603050405020304" pitchFamily="18" charset="0"/>
                <a:cs typeface="Times New Roman" panose="02020603050405020304" pitchFamily="18" charset="0"/>
              </a:rPr>
              <a:t>gì</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trong</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việc</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thể</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hiện</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chủ</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đề</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của</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truyện</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ngắn</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a:solidFill>
                  <a:srgbClr val="0307BD"/>
                </a:solidFill>
                <a:latin typeface="Times New Roman" panose="02020603050405020304" pitchFamily="18" charset="0"/>
                <a:cs typeface="Times New Roman" panose="02020603050405020304" pitchFamily="18" charset="0"/>
              </a:rPr>
              <a:t>1 </a:t>
            </a:r>
            <a:r>
              <a:rPr lang="en-US" sz="2400" dirty="0" err="1">
                <a:solidFill>
                  <a:srgbClr val="0307BD"/>
                </a:solidFill>
                <a:latin typeface="Times New Roman" panose="02020603050405020304" pitchFamily="18" charset="0"/>
                <a:cs typeface="Times New Roman" panose="02020603050405020304" pitchFamily="18" charset="0"/>
              </a:rPr>
              <a:t>điểm</a:t>
            </a:r>
            <a:r>
              <a:rPr lang="en-US" sz="2400" dirty="0" smtClean="0">
                <a:solidFill>
                  <a:srgbClr val="0307BD"/>
                </a:solidFill>
                <a:latin typeface="Times New Roman" panose="02020603050405020304" pitchFamily="18" charset="0"/>
                <a:cs typeface="Times New Roman" panose="02020603050405020304" pitchFamily="18" charset="0"/>
              </a:rPr>
              <a:t>)</a:t>
            </a:r>
            <a:endParaRPr lang="en-US" sz="2400" dirty="0"/>
          </a:p>
        </p:txBody>
      </p:sp>
      <p:sp>
        <p:nvSpPr>
          <p:cNvPr id="11" name="TextBox 10"/>
          <p:cNvSpPr txBox="1"/>
          <p:nvPr/>
        </p:nvSpPr>
        <p:spPr>
          <a:xfrm>
            <a:off x="121276" y="5486400"/>
            <a:ext cx="8915400" cy="830997"/>
          </a:xfrm>
          <a:prstGeom prst="rect">
            <a:avLst/>
          </a:prstGeom>
          <a:solidFill>
            <a:schemeClr val="bg2"/>
          </a:solidFill>
        </p:spPr>
        <p:txBody>
          <a:bodyPr wrap="square" rtlCol="0">
            <a:spAutoFit/>
          </a:bodyPr>
          <a:lstStyle/>
          <a:p>
            <a:r>
              <a:rPr lang="en-US" sz="2400" dirty="0" err="1" smtClean="0">
                <a:solidFill>
                  <a:srgbClr val="FF0000"/>
                </a:solidFill>
                <a:latin typeface="Times New Roman" panose="02020603050405020304" pitchFamily="18" charset="0"/>
                <a:cs typeface="Times New Roman" panose="02020603050405020304" pitchFamily="18" charset="0"/>
              </a:rPr>
              <a:t>Năm</a:t>
            </a:r>
            <a:r>
              <a:rPr lang="en-US" sz="2400" dirty="0" smtClean="0">
                <a:solidFill>
                  <a:srgbClr val="FF0000"/>
                </a:solidFill>
                <a:latin typeface="Times New Roman" panose="02020603050405020304" pitchFamily="18" charset="0"/>
                <a:cs typeface="Times New Roman" panose="02020603050405020304" pitchFamily="18" charset="0"/>
              </a:rPr>
              <a:t> 2013- 2014 : </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Nhan</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đề</a:t>
            </a:r>
            <a:r>
              <a:rPr lang="en-US" sz="2400" dirty="0">
                <a:solidFill>
                  <a:srgbClr val="0307BD"/>
                </a:solidFill>
                <a:latin typeface="Times New Roman" panose="02020603050405020304" pitchFamily="18" charset="0"/>
                <a:cs typeface="Times New Roman" panose="02020603050405020304" pitchFamily="18" charset="0"/>
              </a:rPr>
              <a:t> “ </a:t>
            </a:r>
            <a:r>
              <a:rPr lang="en-US" sz="2400" i="1" dirty="0" err="1">
                <a:solidFill>
                  <a:srgbClr val="0307BD"/>
                </a:solidFill>
                <a:latin typeface="Times New Roman" panose="02020603050405020304" pitchFamily="18" charset="0"/>
                <a:cs typeface="Times New Roman" panose="02020603050405020304" pitchFamily="18" charset="0"/>
              </a:rPr>
              <a:t>Mùa</a:t>
            </a:r>
            <a:r>
              <a:rPr lang="en-US" sz="2400" i="1" dirty="0">
                <a:solidFill>
                  <a:srgbClr val="0307BD"/>
                </a:solidFill>
                <a:latin typeface="Times New Roman" panose="02020603050405020304" pitchFamily="18" charset="0"/>
                <a:cs typeface="Times New Roman" panose="02020603050405020304" pitchFamily="18" charset="0"/>
              </a:rPr>
              <a:t> </a:t>
            </a:r>
            <a:r>
              <a:rPr lang="en-US" sz="2400" i="1" dirty="0" err="1">
                <a:solidFill>
                  <a:srgbClr val="0307BD"/>
                </a:solidFill>
                <a:latin typeface="Times New Roman" panose="02020603050405020304" pitchFamily="18" charset="0"/>
                <a:cs typeface="Times New Roman" panose="02020603050405020304" pitchFamily="18" charset="0"/>
              </a:rPr>
              <a:t>xuân</a:t>
            </a:r>
            <a:r>
              <a:rPr lang="en-US" sz="2400" i="1" dirty="0">
                <a:solidFill>
                  <a:srgbClr val="0307BD"/>
                </a:solidFill>
                <a:latin typeface="Times New Roman" panose="02020603050405020304" pitchFamily="18" charset="0"/>
                <a:cs typeface="Times New Roman" panose="02020603050405020304" pitchFamily="18" charset="0"/>
              </a:rPr>
              <a:t> </a:t>
            </a:r>
            <a:r>
              <a:rPr lang="en-US" sz="2400" i="1" dirty="0" err="1">
                <a:solidFill>
                  <a:srgbClr val="0307BD"/>
                </a:solidFill>
                <a:latin typeface="Times New Roman" panose="02020603050405020304" pitchFamily="18" charset="0"/>
                <a:cs typeface="Times New Roman" panose="02020603050405020304" pitchFamily="18" charset="0"/>
              </a:rPr>
              <a:t>nho</a:t>
            </a:r>
            <a:r>
              <a:rPr lang="en-US" sz="2400" i="1" dirty="0">
                <a:solidFill>
                  <a:srgbClr val="0307BD"/>
                </a:solidFill>
                <a:latin typeface="Times New Roman" panose="02020603050405020304" pitchFamily="18" charset="0"/>
                <a:cs typeface="Times New Roman" panose="02020603050405020304" pitchFamily="18" charset="0"/>
              </a:rPr>
              <a:t> </a:t>
            </a:r>
            <a:r>
              <a:rPr lang="en-US" sz="2400" i="1" dirty="0" err="1">
                <a:solidFill>
                  <a:srgbClr val="0307BD"/>
                </a:solidFill>
                <a:latin typeface="Times New Roman" panose="02020603050405020304" pitchFamily="18" charset="0"/>
                <a:cs typeface="Times New Roman" panose="02020603050405020304" pitchFamily="18" charset="0"/>
              </a:rPr>
              <a:t>nhỏ</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được</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cấu</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tạo</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bởi</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những</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từ</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loại</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nào</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Việc</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kết</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hợp</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các</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từ</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loại</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ấy</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có</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tác</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dụng</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err="1">
                <a:solidFill>
                  <a:srgbClr val="0307BD"/>
                </a:solidFill>
                <a:latin typeface="Times New Roman" panose="02020603050405020304" pitchFamily="18" charset="0"/>
                <a:cs typeface="Times New Roman" panose="02020603050405020304" pitchFamily="18" charset="0"/>
              </a:rPr>
              <a:t>gì</a:t>
            </a:r>
            <a:r>
              <a:rPr lang="en-US" sz="2400" dirty="0" smtClean="0">
                <a:solidFill>
                  <a:srgbClr val="0307BD"/>
                </a:solidFill>
                <a:latin typeface="Times New Roman" panose="02020603050405020304" pitchFamily="18" charset="0"/>
                <a:cs typeface="Times New Roman" panose="02020603050405020304" pitchFamily="18" charset="0"/>
              </a:rPr>
              <a:t>?</a:t>
            </a:r>
            <a:r>
              <a:rPr lang="en-US" sz="2400" dirty="0">
                <a:solidFill>
                  <a:srgbClr val="0307BD"/>
                </a:solidFill>
                <a:latin typeface="Times New Roman" panose="02020603050405020304" pitchFamily="18" charset="0"/>
                <a:cs typeface="Times New Roman" panose="02020603050405020304" pitchFamily="18" charset="0"/>
              </a:rPr>
              <a:t> (1 </a:t>
            </a:r>
            <a:r>
              <a:rPr lang="en-US" sz="2400" dirty="0" err="1">
                <a:solidFill>
                  <a:srgbClr val="0307BD"/>
                </a:solidFill>
                <a:latin typeface="Times New Roman" panose="02020603050405020304" pitchFamily="18" charset="0"/>
                <a:cs typeface="Times New Roman" panose="02020603050405020304" pitchFamily="18" charset="0"/>
              </a:rPr>
              <a:t>điểm</a:t>
            </a:r>
            <a:r>
              <a:rPr lang="en-US" sz="2400" dirty="0" smtClean="0">
                <a:solidFill>
                  <a:srgbClr val="0307BD"/>
                </a:solidFill>
                <a:latin typeface="Times New Roman" panose="02020603050405020304" pitchFamily="18" charset="0"/>
                <a:cs typeface="Times New Roman" panose="02020603050405020304" pitchFamily="18" charset="0"/>
              </a:rPr>
              <a:t>)</a:t>
            </a:r>
            <a:endParaRPr lang="en-US" sz="2400" dirty="0"/>
          </a:p>
        </p:txBody>
      </p:sp>
      <p:sp>
        <p:nvSpPr>
          <p:cNvPr id="13" name="TextBox 12"/>
          <p:cNvSpPr txBox="1"/>
          <p:nvPr/>
        </p:nvSpPr>
        <p:spPr>
          <a:xfrm>
            <a:off x="0" y="959646"/>
            <a:ext cx="8990527" cy="461665"/>
          </a:xfrm>
          <a:prstGeom prst="rect">
            <a:avLst/>
          </a:prstGeom>
          <a:solidFill>
            <a:schemeClr val="bg2"/>
          </a:solidFill>
          <a:ln w="12700">
            <a:solidFill>
              <a:srgbClr val="0307BD"/>
            </a:solidFill>
          </a:ln>
        </p:spPr>
        <p:txBody>
          <a:bodyPr wrap="square" rtlCol="0">
            <a:spAutoFit/>
          </a:bodyPr>
          <a:lstStyle/>
          <a:p>
            <a:r>
              <a:rPr lang="en-US" sz="2400" dirty="0" err="1" smtClean="0">
                <a:solidFill>
                  <a:srgbClr val="FF0000"/>
                </a:solidFill>
                <a:latin typeface="Times New Roman" panose="02020603050405020304" pitchFamily="18" charset="0"/>
                <a:cs typeface="Times New Roman" panose="02020603050405020304" pitchFamily="18" charset="0"/>
              </a:rPr>
              <a:t>Năm</a:t>
            </a:r>
            <a:r>
              <a:rPr lang="en-US" sz="2400" dirty="0" smtClean="0">
                <a:solidFill>
                  <a:srgbClr val="FF0000"/>
                </a:solidFill>
                <a:latin typeface="Times New Roman" panose="02020603050405020304" pitchFamily="18" charset="0"/>
                <a:cs typeface="Times New Roman" panose="02020603050405020304" pitchFamily="18" charset="0"/>
              </a:rPr>
              <a:t> 2007- 2008: </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err="1" smtClean="0">
                <a:solidFill>
                  <a:srgbClr val="0307BD"/>
                </a:solidFill>
                <a:latin typeface="Times New Roman" panose="02020603050405020304" pitchFamily="18" charset="0"/>
                <a:cs typeface="Times New Roman" panose="02020603050405020304" pitchFamily="18" charset="0"/>
              </a:rPr>
              <a:t>Giải</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err="1" smtClean="0">
                <a:solidFill>
                  <a:srgbClr val="0307BD"/>
                </a:solidFill>
                <a:latin typeface="Times New Roman" panose="02020603050405020304" pitchFamily="18" charset="0"/>
                <a:cs typeface="Times New Roman" panose="02020603050405020304" pitchFamily="18" charset="0"/>
              </a:rPr>
              <a:t>thích</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err="1" smtClean="0">
                <a:solidFill>
                  <a:srgbClr val="0307BD"/>
                </a:solidFill>
                <a:latin typeface="Times New Roman" panose="02020603050405020304" pitchFamily="18" charset="0"/>
                <a:cs typeface="Times New Roman" panose="02020603050405020304" pitchFamily="18" charset="0"/>
              </a:rPr>
              <a:t>nhan</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err="1" smtClean="0">
                <a:solidFill>
                  <a:srgbClr val="0307BD"/>
                </a:solidFill>
                <a:latin typeface="Times New Roman" panose="02020603050405020304" pitchFamily="18" charset="0"/>
                <a:cs typeface="Times New Roman" panose="02020603050405020304" pitchFamily="18" charset="0"/>
              </a:rPr>
              <a:t>đề</a:t>
            </a:r>
            <a:r>
              <a:rPr lang="en-US" sz="2400" dirty="0" smtClean="0">
                <a:solidFill>
                  <a:srgbClr val="0307BD"/>
                </a:solidFill>
                <a:latin typeface="Times New Roman" panose="02020603050405020304" pitchFamily="18" charset="0"/>
                <a:cs typeface="Times New Roman" panose="02020603050405020304" pitchFamily="18" charset="0"/>
              </a:rPr>
              <a:t> “ </a:t>
            </a:r>
            <a:r>
              <a:rPr lang="en-US" sz="2400" dirty="0" err="1" smtClean="0">
                <a:solidFill>
                  <a:srgbClr val="0307BD"/>
                </a:solidFill>
                <a:latin typeface="Times New Roman" panose="02020603050405020304" pitchFamily="18" charset="0"/>
                <a:cs typeface="Times New Roman" panose="02020603050405020304" pitchFamily="18" charset="0"/>
              </a:rPr>
              <a:t>Truyền</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err="1" smtClean="0">
                <a:solidFill>
                  <a:srgbClr val="0307BD"/>
                </a:solidFill>
                <a:latin typeface="Times New Roman" panose="02020603050405020304" pitchFamily="18" charset="0"/>
                <a:cs typeface="Times New Roman" panose="02020603050405020304" pitchFamily="18" charset="0"/>
              </a:rPr>
              <a:t>kì</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err="1" smtClean="0">
                <a:solidFill>
                  <a:srgbClr val="0307BD"/>
                </a:solidFill>
                <a:latin typeface="Times New Roman" panose="02020603050405020304" pitchFamily="18" charset="0"/>
                <a:cs typeface="Times New Roman" panose="02020603050405020304" pitchFamily="18" charset="0"/>
              </a:rPr>
              <a:t>mạn</a:t>
            </a:r>
            <a:r>
              <a:rPr lang="en-US" sz="2400" dirty="0" smtClean="0">
                <a:solidFill>
                  <a:srgbClr val="0307BD"/>
                </a:solidFill>
                <a:latin typeface="Times New Roman" panose="02020603050405020304" pitchFamily="18" charset="0"/>
                <a:cs typeface="Times New Roman" panose="02020603050405020304" pitchFamily="18" charset="0"/>
              </a:rPr>
              <a:t> </a:t>
            </a:r>
            <a:r>
              <a:rPr lang="en-US" sz="2400" dirty="0" err="1" smtClean="0">
                <a:solidFill>
                  <a:srgbClr val="0307BD"/>
                </a:solidFill>
                <a:latin typeface="Times New Roman" panose="02020603050405020304" pitchFamily="18" charset="0"/>
                <a:cs typeface="Times New Roman" panose="02020603050405020304" pitchFamily="18" charset="0"/>
              </a:rPr>
              <a:t>lục</a:t>
            </a:r>
            <a:r>
              <a:rPr lang="en-US" sz="2400" dirty="0" smtClean="0">
                <a:solidFill>
                  <a:srgbClr val="0307BD"/>
                </a:solidFill>
                <a:latin typeface="Times New Roman" panose="02020603050405020304" pitchFamily="18" charset="0"/>
                <a:cs typeface="Times New Roman" panose="02020603050405020304" pitchFamily="18" charset="0"/>
              </a:rPr>
              <a:t>”? (1điểm)</a:t>
            </a:r>
            <a:endParaRPr lang="en-US" sz="2400" dirty="0"/>
          </a:p>
        </p:txBody>
      </p:sp>
    </p:spTree>
    <p:extLst>
      <p:ext uri="{BB962C8B-B14F-4D97-AF65-F5344CB8AC3E}">
        <p14:creationId xmlns:p14="http://schemas.microsoft.com/office/powerpoint/2010/main" val="1926177529"/>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144888" y="-9376088"/>
            <a:ext cx="9289030" cy="9985109"/>
          </a:xfrm>
          <a:prstGeom prst="ellipse">
            <a:avLst/>
          </a:prstGeom>
          <a:solidFill>
            <a:schemeClr val="accent1">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Calibri" panose="020F0502020204030204" pitchFamily="34" charset="0"/>
              <a:cs typeface="Calibri" panose="020F0502020204030204" pitchFamily="34" charset="0"/>
            </a:endParaRPr>
          </a:p>
        </p:txBody>
      </p:sp>
      <p:sp>
        <p:nvSpPr>
          <p:cNvPr id="20" name="椭圆 19"/>
          <p:cNvSpPr/>
          <p:nvPr/>
        </p:nvSpPr>
        <p:spPr>
          <a:xfrm>
            <a:off x="-3509012" y="-8734161"/>
            <a:ext cx="9289030" cy="9985109"/>
          </a:xfrm>
          <a:prstGeom prst="ellipse">
            <a:avLst/>
          </a:prstGeom>
          <a:solidFill>
            <a:schemeClr val="accent1">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Calibri" panose="020F0502020204030204" pitchFamily="34" charset="0"/>
              <a:cs typeface="Calibri" panose="020F0502020204030204" pitchFamily="34" charset="0"/>
            </a:endParaRPr>
          </a:p>
        </p:txBody>
      </p:sp>
      <p:sp>
        <p:nvSpPr>
          <p:cNvPr id="21" name="椭圆 20"/>
          <p:cNvSpPr/>
          <p:nvPr/>
        </p:nvSpPr>
        <p:spPr>
          <a:xfrm>
            <a:off x="-2284875" y="-8734161"/>
            <a:ext cx="9289030" cy="9985109"/>
          </a:xfrm>
          <a:prstGeom prst="ellipse">
            <a:avLst/>
          </a:prstGeom>
          <a:solidFill>
            <a:srgbClr val="7030A0">
              <a:alpha val="3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Calibri" panose="020F0502020204030204" pitchFamily="34" charset="0"/>
              <a:cs typeface="Calibri" panose="020F0502020204030204" pitchFamily="34" charset="0"/>
            </a:endParaRPr>
          </a:p>
        </p:txBody>
      </p:sp>
      <p:sp>
        <p:nvSpPr>
          <p:cNvPr id="22" name="椭圆 21"/>
          <p:cNvSpPr/>
          <p:nvPr/>
        </p:nvSpPr>
        <p:spPr>
          <a:xfrm>
            <a:off x="2699792" y="6056520"/>
            <a:ext cx="9289030" cy="9985109"/>
          </a:xfrm>
          <a:prstGeom prst="ellipse">
            <a:avLst/>
          </a:prstGeom>
          <a:solidFill>
            <a:schemeClr val="accent1">
              <a:alpha val="2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Calibri" panose="020F0502020204030204" pitchFamily="34" charset="0"/>
              <a:cs typeface="Calibri" panose="020F0502020204030204" pitchFamily="34" charset="0"/>
            </a:endParaRPr>
          </a:p>
        </p:txBody>
      </p:sp>
      <p:sp>
        <p:nvSpPr>
          <p:cNvPr id="23" name="椭圆 22"/>
          <p:cNvSpPr/>
          <p:nvPr/>
        </p:nvSpPr>
        <p:spPr>
          <a:xfrm>
            <a:off x="3282122" y="5445224"/>
            <a:ext cx="9289030" cy="9985109"/>
          </a:xfrm>
          <a:prstGeom prst="ellipse">
            <a:avLst/>
          </a:prstGeom>
          <a:solidFill>
            <a:srgbClr val="3992DB">
              <a:alpha val="5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Calibri" panose="020F0502020204030204" pitchFamily="34" charset="0"/>
              <a:cs typeface="Calibri" panose="020F0502020204030204" pitchFamily="34" charset="0"/>
            </a:endParaRPr>
          </a:p>
        </p:txBody>
      </p:sp>
      <p:sp>
        <p:nvSpPr>
          <p:cNvPr id="24" name="椭圆 23"/>
          <p:cNvSpPr/>
          <p:nvPr/>
        </p:nvSpPr>
        <p:spPr>
          <a:xfrm>
            <a:off x="1331640" y="5637248"/>
            <a:ext cx="9289030" cy="9985109"/>
          </a:xfrm>
          <a:prstGeom prst="ellipse">
            <a:avLst/>
          </a:prstGeom>
          <a:solidFill>
            <a:srgbClr val="7030A0">
              <a:alpha val="3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Calibri" panose="020F0502020204030204" pitchFamily="34" charset="0"/>
              <a:cs typeface="Calibri" panose="020F0502020204030204" pitchFamily="34" charset="0"/>
            </a:endParaRPr>
          </a:p>
        </p:txBody>
      </p:sp>
      <p:sp>
        <p:nvSpPr>
          <p:cNvPr id="26" name="椭圆 25"/>
          <p:cNvSpPr/>
          <p:nvPr/>
        </p:nvSpPr>
        <p:spPr>
          <a:xfrm>
            <a:off x="4932040" y="5286120"/>
            <a:ext cx="9289030" cy="9985109"/>
          </a:xfrm>
          <a:prstGeom prst="ellipse">
            <a:avLst/>
          </a:prstGeom>
          <a:solidFill>
            <a:srgbClr val="7030A0">
              <a:alpha val="3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Calibri" panose="020F0502020204030204" pitchFamily="34" charset="0"/>
              <a:cs typeface="Calibri" panose="020F0502020204030204" pitchFamily="34" charset="0"/>
            </a:endParaRPr>
          </a:p>
        </p:txBody>
      </p:sp>
      <p:sp>
        <p:nvSpPr>
          <p:cNvPr id="14" name="Text Placeholder 3">
            <a:extLst>
              <a:ext uri="{FF2B5EF4-FFF2-40B4-BE49-F238E27FC236}">
                <a16:creationId xmlns:a16="http://schemas.microsoft.com/office/drawing/2014/main" xmlns="" id="{27ABF37A-6354-47B4-9B79-AE4233C88A9E}"/>
              </a:ext>
            </a:extLst>
          </p:cNvPr>
          <p:cNvSpPr txBox="1">
            <a:spLocks/>
          </p:cNvSpPr>
          <p:nvPr/>
        </p:nvSpPr>
        <p:spPr>
          <a:xfrm>
            <a:off x="36512" y="2640634"/>
            <a:ext cx="9144000" cy="299661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Calibri" panose="020F0502020204030204" pitchFamily="34" charset="0"/>
                <a:cs typeface="Calibri" panose="020F050202020403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Calibri" panose="020F0502020204030204" pitchFamily="34" charset="0"/>
                <a:cs typeface="Calibri" panose="020F050202020403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Calibri" panose="020F0502020204030204" pitchFamily="34" charset="0"/>
                <a:cs typeface="Calibri" panose="020F050202020403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Calibri" panose="020F0502020204030204" pitchFamily="34" charset="0"/>
                <a:cs typeface="Calibri" panose="020F050202020403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Calibri" panose="020F0502020204030204" pitchFamily="34" charset="0"/>
                <a:cs typeface="Calibri" panose="020F050202020403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pl-PL" sz="2400" b="1" dirty="0" smtClean="0">
                <a:solidFill>
                  <a:srgbClr val="FF0000"/>
                </a:solidFill>
                <a:latin typeface="Times New Roman" pitchFamily="18" charset="0"/>
                <a:cs typeface="Times New Roman" pitchFamily="18" charset="0"/>
              </a:rPr>
              <a:t>PHÂN </a:t>
            </a:r>
            <a:r>
              <a:rPr lang="pl-PL" sz="2400" b="1" dirty="0">
                <a:solidFill>
                  <a:srgbClr val="FF0000"/>
                </a:solidFill>
                <a:latin typeface="Times New Roman" pitchFamily="18" charset="0"/>
                <a:cs typeface="Times New Roman" pitchFamily="18" charset="0"/>
              </a:rPr>
              <a:t>TÍCH </a:t>
            </a:r>
            <a:r>
              <a:rPr lang="en-US" sz="2400" b="1" dirty="0" smtClean="0">
                <a:solidFill>
                  <a:srgbClr val="FF0000"/>
                </a:solidFill>
                <a:latin typeface="Times New Roman" pitchFamily="18" charset="0"/>
                <a:cs typeface="Times New Roman" pitchFamily="18" charset="0"/>
              </a:rPr>
              <a:t>Ý NGHĨA </a:t>
            </a:r>
          </a:p>
          <a:p>
            <a:pPr marL="0" indent="0" algn="ctr">
              <a:buNone/>
            </a:pPr>
            <a:r>
              <a:rPr lang="pl-PL" sz="2400" b="1" dirty="0" smtClean="0">
                <a:solidFill>
                  <a:srgbClr val="FF0000"/>
                </a:solidFill>
                <a:latin typeface="Times New Roman" pitchFamily="18" charset="0"/>
                <a:cs typeface="Times New Roman" pitchFamily="18" charset="0"/>
              </a:rPr>
              <a:t>CHI </a:t>
            </a:r>
            <a:r>
              <a:rPr lang="pl-PL" sz="2400" b="1" dirty="0">
                <a:solidFill>
                  <a:srgbClr val="FF0000"/>
                </a:solidFill>
                <a:latin typeface="Times New Roman" pitchFamily="18" charset="0"/>
                <a:cs typeface="Times New Roman" pitchFamily="18" charset="0"/>
              </a:rPr>
              <a:t>TIẾT, HÌNH ẢNH </a:t>
            </a:r>
            <a:r>
              <a:rPr lang="en-US" sz="2400" b="1" dirty="0" smtClean="0">
                <a:solidFill>
                  <a:srgbClr val="FF0000"/>
                </a:solidFill>
                <a:latin typeface="Times New Roman" pitchFamily="18" charset="0"/>
                <a:cs typeface="Times New Roman" pitchFamily="18" charset="0"/>
              </a:rPr>
              <a:t>ĐẶC SẮC </a:t>
            </a:r>
            <a:r>
              <a:rPr lang="pl-PL" sz="2400" b="1" dirty="0" smtClean="0">
                <a:solidFill>
                  <a:srgbClr val="FF0000"/>
                </a:solidFill>
                <a:latin typeface="Times New Roman" pitchFamily="18" charset="0"/>
                <a:cs typeface="Times New Roman" pitchFamily="18" charset="0"/>
              </a:rPr>
              <a:t>VÀ NHAN </a:t>
            </a:r>
            <a:r>
              <a:rPr lang="pl-PL" sz="2400" b="1" dirty="0">
                <a:solidFill>
                  <a:srgbClr val="FF0000"/>
                </a:solidFill>
                <a:latin typeface="Times New Roman" pitchFamily="18" charset="0"/>
                <a:cs typeface="Times New Roman" pitchFamily="18" charset="0"/>
              </a:rPr>
              <a:t>ĐỀ </a:t>
            </a:r>
            <a:endParaRPr lang="en-US" sz="2400" b="1" dirty="0" smtClean="0">
              <a:solidFill>
                <a:srgbClr val="FF0000"/>
              </a:solidFill>
              <a:latin typeface="Times New Roman" pitchFamily="18" charset="0"/>
              <a:cs typeface="Times New Roman" pitchFamily="18" charset="0"/>
            </a:endParaRPr>
          </a:p>
          <a:p>
            <a:pPr marL="0" indent="0" algn="ctr">
              <a:buNone/>
            </a:pPr>
            <a:r>
              <a:rPr lang="en-US" sz="2400" b="1" dirty="0" smtClean="0">
                <a:solidFill>
                  <a:srgbClr val="FF0000"/>
                </a:solidFill>
                <a:latin typeface="Times New Roman" pitchFamily="18" charset="0"/>
                <a:cs typeface="Times New Roman" pitchFamily="18" charset="0"/>
              </a:rPr>
              <a:t>CÁC </a:t>
            </a:r>
            <a:r>
              <a:rPr lang="pl-PL" sz="2400" b="1" dirty="0" smtClean="0">
                <a:solidFill>
                  <a:srgbClr val="FF0000"/>
                </a:solidFill>
                <a:latin typeface="Times New Roman" pitchFamily="18" charset="0"/>
                <a:cs typeface="Times New Roman" pitchFamily="18" charset="0"/>
              </a:rPr>
              <a:t>TÁC PHẨM</a:t>
            </a:r>
            <a:r>
              <a:rPr lang="en-US" sz="2400" b="1" dirty="0" smtClean="0">
                <a:solidFill>
                  <a:srgbClr val="FF0000"/>
                </a:solidFill>
                <a:latin typeface="Times New Roman" pitchFamily="18" charset="0"/>
                <a:cs typeface="Times New Roman" pitchFamily="18" charset="0"/>
              </a:rPr>
              <a:t> TRUYỆN HIỆN ĐẠI VIỆT NAM</a:t>
            </a:r>
            <a:endParaRPr lang="en-US" sz="2400" dirty="0">
              <a:solidFill>
                <a:srgbClr val="FF0000"/>
              </a:solidFill>
              <a:latin typeface="Times New Roman" pitchFamily="18" charset="0"/>
              <a:cs typeface="Times New Roman" pitchFamily="18" charset="0"/>
            </a:endParaRPr>
          </a:p>
        </p:txBody>
      </p:sp>
      <p:sp>
        <p:nvSpPr>
          <p:cNvPr id="15" name="Title 2">
            <a:extLst>
              <a:ext uri="{FF2B5EF4-FFF2-40B4-BE49-F238E27FC236}">
                <a16:creationId xmlns:a16="http://schemas.microsoft.com/office/drawing/2014/main" xmlns="" id="{5550CE53-86F9-46D9-A8AF-E41458AFF9E4}"/>
              </a:ext>
            </a:extLst>
          </p:cNvPr>
          <p:cNvSpPr txBox="1">
            <a:spLocks/>
          </p:cNvSpPr>
          <p:nvPr/>
        </p:nvSpPr>
        <p:spPr>
          <a:xfrm>
            <a:off x="0" y="1410053"/>
            <a:ext cx="9144000" cy="812800"/>
          </a:xfrm>
          <a:prstGeom prst="rect">
            <a:avLst/>
          </a:prstGeo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lvl1pPr algn="ctr" defTabSz="914400" rtl="0" eaLnBrk="1" latinLnBrk="0" hangingPunct="1">
              <a:spcBef>
                <a:spcPct val="0"/>
              </a:spcBef>
              <a:buNone/>
              <a:defRPr sz="4400" kern="1200">
                <a:solidFill>
                  <a:schemeClr val="tx1"/>
                </a:solidFill>
                <a:latin typeface="+mj-lt"/>
                <a:ea typeface="Calibri" panose="020F0502020204030204" pitchFamily="34" charset="0"/>
                <a:cs typeface="Calibri" panose="020F0502020204030204" pitchFamily="34" charset="0"/>
              </a:defRPr>
            </a:lvl1pPr>
          </a:lstStyle>
          <a:p>
            <a:pPr>
              <a:spcBef>
                <a:spcPts val="600"/>
              </a:spcBef>
            </a:pPr>
            <a:r>
              <a:rPr lang="pt-BR" sz="3600" b="1" dirty="0" smtClean="0">
                <a:latin typeface="Candara" panose="020E0502030303020204" pitchFamily="34" charset="0"/>
                <a:cs typeface="Dubai" panose="020B0503030403030204" pitchFamily="34" charset="-78"/>
              </a:rPr>
              <a:t> </a:t>
            </a:r>
            <a:r>
              <a:rPr lang="pt-BR" sz="3600" b="1" dirty="0">
                <a:solidFill>
                  <a:srgbClr val="FFFF00"/>
                </a:solidFill>
                <a:latin typeface="Times New Roman" pitchFamily="18" charset="0"/>
                <a:cs typeface="Times New Roman" pitchFamily="18" charset="0"/>
              </a:rPr>
              <a:t>RÈN </a:t>
            </a:r>
            <a:r>
              <a:rPr lang="pt-BR" sz="3600" b="1" dirty="0" smtClean="0">
                <a:solidFill>
                  <a:srgbClr val="FFFF00"/>
                </a:solidFill>
                <a:latin typeface="Times New Roman" pitchFamily="18" charset="0"/>
                <a:cs typeface="Times New Roman" pitchFamily="18" charset="0"/>
              </a:rPr>
              <a:t>KỸ NĂNG LÀM DẠNG BÀI</a:t>
            </a:r>
          </a:p>
          <a:p>
            <a:pPr>
              <a:spcBef>
                <a:spcPts val="600"/>
              </a:spcBef>
            </a:pPr>
            <a:endParaRPr lang="en-US" sz="3600" b="1" dirty="0">
              <a:latin typeface="Candara" panose="020E0502030303020204" pitchFamily="34" charset="0"/>
              <a:cs typeface="Dubai" panose="020B0503030403030204" pitchFamily="34" charset="-78"/>
            </a:endParaRPr>
          </a:p>
        </p:txBody>
      </p:sp>
    </p:spTree>
    <p:extLst>
      <p:ext uri="{BB962C8B-B14F-4D97-AF65-F5344CB8AC3E}">
        <p14:creationId xmlns:p14="http://schemas.microsoft.com/office/powerpoint/2010/main" val="4209004744"/>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6" presetClass="entr" presetSubtype="37" fill="hold" nodeType="afterEffect">
                                  <p:stCondLst>
                                    <p:cond delay="0"/>
                                  </p:stCondLst>
                                  <p:childTnLst>
                                    <p:set>
                                      <p:cBhvr>
                                        <p:cTn id="12" dur="1" fill="hold">
                                          <p:stCondLst>
                                            <p:cond delay="0"/>
                                          </p:stCondLst>
                                        </p:cTn>
                                        <p:tgtEl>
                                          <p:spTgt spid="14">
                                            <p:txEl>
                                              <p:pRg st="0" end="0"/>
                                            </p:txEl>
                                          </p:spTgt>
                                        </p:tgtEl>
                                        <p:attrNameLst>
                                          <p:attrName>style.visibility</p:attrName>
                                        </p:attrNameLst>
                                      </p:cBhvr>
                                      <p:to>
                                        <p:strVal val="visible"/>
                                      </p:to>
                                    </p:set>
                                    <p:animEffect transition="in" filter="barn(outVertical)">
                                      <p:cBhvr>
                                        <p:cTn id="13" dur="500"/>
                                        <p:tgtEl>
                                          <p:spTgt spid="14">
                                            <p:txEl>
                                              <p:pRg st="0" end="0"/>
                                            </p:txEl>
                                          </p:spTgt>
                                        </p:tgtEl>
                                      </p:cBhvr>
                                    </p:animEffect>
                                  </p:childTnLst>
                                </p:cTn>
                              </p:par>
                            </p:childTnLst>
                          </p:cTn>
                        </p:par>
                        <p:par>
                          <p:cTn id="14" fill="hold">
                            <p:stCondLst>
                              <p:cond delay="1500"/>
                            </p:stCondLst>
                            <p:childTnLst>
                              <p:par>
                                <p:cTn id="15" presetID="16" presetClass="entr" presetSubtype="37" fill="hold" nodeType="afterEffect">
                                  <p:stCondLst>
                                    <p:cond delay="0"/>
                                  </p:stCondLst>
                                  <p:childTnLst>
                                    <p:set>
                                      <p:cBhvr>
                                        <p:cTn id="16" dur="1" fill="hold">
                                          <p:stCondLst>
                                            <p:cond delay="0"/>
                                          </p:stCondLst>
                                        </p:cTn>
                                        <p:tgtEl>
                                          <p:spTgt spid="14">
                                            <p:txEl>
                                              <p:pRg st="1" end="1"/>
                                            </p:txEl>
                                          </p:spTgt>
                                        </p:tgtEl>
                                        <p:attrNameLst>
                                          <p:attrName>style.visibility</p:attrName>
                                        </p:attrNameLst>
                                      </p:cBhvr>
                                      <p:to>
                                        <p:strVal val="visible"/>
                                      </p:to>
                                    </p:set>
                                    <p:animEffect transition="in" filter="barn(outVertical)">
                                      <p:cBhvr>
                                        <p:cTn id="17" dur="500"/>
                                        <p:tgtEl>
                                          <p:spTgt spid="14">
                                            <p:txEl>
                                              <p:pRg st="1" end="1"/>
                                            </p:txEl>
                                          </p:spTgt>
                                        </p:tgtEl>
                                      </p:cBhvr>
                                    </p:animEffect>
                                  </p:childTnLst>
                                </p:cTn>
                              </p:par>
                            </p:childTnLst>
                          </p:cTn>
                        </p:par>
                        <p:par>
                          <p:cTn id="18" fill="hold">
                            <p:stCondLst>
                              <p:cond delay="2000"/>
                            </p:stCondLst>
                            <p:childTnLst>
                              <p:par>
                                <p:cTn id="19" presetID="16" presetClass="entr" presetSubtype="37" fill="hold" nodeType="afterEffect">
                                  <p:stCondLst>
                                    <p:cond delay="0"/>
                                  </p:stCondLst>
                                  <p:childTnLst>
                                    <p:set>
                                      <p:cBhvr>
                                        <p:cTn id="20" dur="1" fill="hold">
                                          <p:stCondLst>
                                            <p:cond delay="0"/>
                                          </p:stCondLst>
                                        </p:cTn>
                                        <p:tgtEl>
                                          <p:spTgt spid="14">
                                            <p:txEl>
                                              <p:pRg st="2" end="2"/>
                                            </p:txEl>
                                          </p:spTgt>
                                        </p:tgtEl>
                                        <p:attrNameLst>
                                          <p:attrName>style.visibility</p:attrName>
                                        </p:attrNameLst>
                                      </p:cBhvr>
                                      <p:to>
                                        <p:strVal val="visible"/>
                                      </p:to>
                                    </p:set>
                                    <p:animEffect transition="in" filter="barn(outVertical)">
                                      <p:cBhvr>
                                        <p:cTn id="21" dur="500"/>
                                        <p:tgtEl>
                                          <p:spTgt spid="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58030" y="0"/>
            <a:ext cx="9202030" cy="7006107"/>
          </a:xfrm>
        </p:spPr>
      </p:pic>
      <p:pic>
        <p:nvPicPr>
          <p:cNvPr id="5" name="Content Placeholder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62" y="8586"/>
            <a:ext cx="9202030" cy="7006107"/>
          </a:xfrm>
          <a:prstGeom prst="rect">
            <a:avLst/>
          </a:prstGeom>
        </p:spPr>
      </p:pic>
      <p:sp>
        <p:nvSpPr>
          <p:cNvPr id="6" name="Rectangle 5"/>
          <p:cNvSpPr/>
          <p:nvPr/>
        </p:nvSpPr>
        <p:spPr>
          <a:xfrm>
            <a:off x="321379" y="533400"/>
            <a:ext cx="8421747" cy="2031325"/>
          </a:xfrm>
          <a:prstGeom prst="rect">
            <a:avLst/>
          </a:prstGeom>
          <a:solidFill>
            <a:schemeClr val="accent4">
              <a:lumMod val="20000"/>
              <a:lumOff val="80000"/>
            </a:schemeClr>
          </a:solidFill>
          <a:ln w="28575">
            <a:solidFill>
              <a:srgbClr val="C00000"/>
            </a:solidFill>
          </a:ln>
        </p:spPr>
        <p:txBody>
          <a:bodyPr wrap="square">
            <a:spAutoFit/>
          </a:bodyPr>
          <a:lstStyle/>
          <a:p>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Liệt</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kê</a:t>
            </a:r>
            <a:r>
              <a:rPr lang="en-US" sz="3600" b="1" i="1" dirty="0">
                <a:latin typeface="Times New Roman" panose="02020603050405020304" pitchFamily="18" charset="0"/>
                <a:cs typeface="Times New Roman" panose="02020603050405020304" pitchFamily="18" charset="0"/>
              </a:rPr>
              <a:t> chi </a:t>
            </a:r>
            <a:r>
              <a:rPr lang="en-US" sz="3600" b="1" i="1" dirty="0" err="1">
                <a:latin typeface="Times New Roman" panose="02020603050405020304" pitchFamily="18" charset="0"/>
                <a:cs typeface="Times New Roman" panose="02020603050405020304" pitchFamily="18" charset="0"/>
              </a:rPr>
              <a:t>tiết</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hình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ảnh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đặc</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sắc</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trong</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các</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văn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bản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truyện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ngắn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hiện</a:t>
            </a:r>
            <a:r>
              <a:rPr lang="en-US" sz="3600" b="1" i="1" dirty="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đại</a:t>
            </a:r>
            <a:r>
              <a:rPr lang="en-US" sz="3600" b="1" i="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Việt</a:t>
            </a:r>
            <a:r>
              <a:rPr lang="en-US" sz="3600" b="1" i="1" dirty="0" smtClean="0">
                <a:latin typeface="Times New Roman" panose="02020603050405020304" pitchFamily="18" charset="0"/>
                <a:cs typeface="Times New Roman" panose="02020603050405020304" pitchFamily="18" charset="0"/>
              </a:rPr>
              <a:t> Nam </a:t>
            </a:r>
            <a:r>
              <a:rPr lang="en-US" sz="3600" b="1" i="1" dirty="0" err="1">
                <a:latin typeface="Times New Roman" panose="02020603050405020304" pitchFamily="18" charset="0"/>
                <a:cs typeface="Times New Roman" panose="02020603050405020304" pitchFamily="18" charset="0"/>
              </a:rPr>
              <a:t>đã</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học</a:t>
            </a:r>
            <a:r>
              <a:rPr lang="en-US" sz="3600" b="1" i="1" dirty="0">
                <a:latin typeface="Times New Roman" panose="02020603050405020304" pitchFamily="18" charset="0"/>
                <a:cs typeface="Times New Roman" panose="02020603050405020304" pitchFamily="18" charset="0"/>
              </a:rPr>
              <a:t> ở</a:t>
            </a:r>
            <a:r>
              <a:rPr lang="en-US" sz="3600" b="1" i="1"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chương</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trình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Ngữ</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văn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lớp</a:t>
            </a:r>
            <a:r>
              <a:rPr lang="en-US" sz="3600" b="1" i="1" dirty="0">
                <a:latin typeface="Times New Roman" panose="02020603050405020304" pitchFamily="18" charset="0"/>
                <a:cs typeface="Times New Roman" panose="02020603050405020304" pitchFamily="18" charset="0"/>
              </a:rPr>
              <a:t> 9?</a:t>
            </a:r>
          </a:p>
          <a:p>
            <a:r>
              <a:rPr lang="en-US" i="1" dirty="0"/>
              <a:t> </a:t>
            </a:r>
            <a:endParaRPr lang="en-US" dirty="0"/>
          </a:p>
        </p:txBody>
      </p:sp>
      <p:sp>
        <p:nvSpPr>
          <p:cNvPr id="7" name="TextBox 6"/>
          <p:cNvSpPr txBox="1"/>
          <p:nvPr/>
        </p:nvSpPr>
        <p:spPr>
          <a:xfrm>
            <a:off x="417453" y="3133002"/>
            <a:ext cx="8229600" cy="1200329"/>
          </a:xfrm>
          <a:prstGeom prst="rect">
            <a:avLst/>
          </a:prstGeom>
          <a:noFill/>
        </p:spPr>
        <p:txBody>
          <a:bodyPr wrap="square" rtlCol="0">
            <a:spAutoFit/>
          </a:bodyPr>
          <a:lstStyle/>
          <a:p>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Thời</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gian</a:t>
            </a:r>
            <a:r>
              <a:rPr lang="en-US" sz="2400" b="1" dirty="0" smtClean="0">
                <a:solidFill>
                  <a:srgbClr val="C0000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2 </a:t>
            </a:r>
            <a:r>
              <a:rPr lang="en-US" sz="2400" dirty="0" err="1" smtClean="0">
                <a:latin typeface="Times New Roman" pitchFamily="18" charset="0"/>
                <a:cs typeface="Times New Roman" pitchFamily="18" charset="0"/>
              </a:rPr>
              <a:t>phút</a:t>
            </a:r>
            <a:r>
              <a:rPr lang="en-US" sz="2400" b="1" dirty="0" smtClean="0">
                <a:latin typeface="Times New Roman" pitchFamily="18" charset="0"/>
                <a:cs typeface="Times New Roman" pitchFamily="18" charset="0"/>
              </a:rPr>
              <a:t>.</a:t>
            </a:r>
          </a:p>
          <a:p>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Hình</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thức</a:t>
            </a:r>
            <a:r>
              <a:rPr lang="en-US" sz="2400" b="1" dirty="0" smtClean="0">
                <a:solidFill>
                  <a:srgbClr val="C00000"/>
                </a:solidFill>
                <a:latin typeface="Times New Roman" pitchFamily="18" charset="0"/>
                <a:cs typeface="Times New Roman" pitchFamily="18" charset="0"/>
              </a:rPr>
              <a:t> : </a:t>
            </a:r>
            <a:r>
              <a:rPr lang="en-US" sz="2400" b="1"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luận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nhóm</a:t>
            </a:r>
            <a:r>
              <a:rPr lang="en-US" sz="2400" dirty="0" smtClean="0">
                <a:latin typeface="Times New Roman" pitchFamily="18" charset="0"/>
                <a:cs typeface="Times New Roman" pitchFamily="18" charset="0"/>
              </a:rPr>
              <a:t> 4 HS</a:t>
            </a:r>
          </a:p>
          <a:p>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Đại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nhóm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bày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a:t>
            </a:r>
            <a:endParaRPr lang="en-US" sz="2400" dirty="0">
              <a:latin typeface="Times New Roman" pitchFamily="18" charset="0"/>
              <a:cs typeface="Times New Roman" pitchFamily="18" charset="0"/>
            </a:endParaRPr>
          </a:p>
        </p:txBody>
      </p:sp>
      <p:pic>
        <p:nvPicPr>
          <p:cNvPr id="8" name="het gio.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6494318" y="4998027"/>
            <a:ext cx="609600" cy="609600"/>
          </a:xfrm>
          <a:prstGeom prst="rect">
            <a:avLst/>
          </a:prstGeom>
        </p:spPr>
      </p:pic>
      <p:sp>
        <p:nvSpPr>
          <p:cNvPr id="9" name="Rounded Rectangle 8"/>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rgbClr val="FF0000"/>
                </a:solidFill>
                <a:effectLst>
                  <a:outerShdw blurRad="38100" dist="38100" dir="2700000" algn="tl">
                    <a:srgbClr val="000000">
                      <a:alpha val="43137"/>
                    </a:srgbClr>
                  </a:outerShdw>
                </a:effectLst>
              </a:rPr>
              <a:t>THỜI GIAN</a:t>
            </a:r>
            <a:endParaRPr lang="en-US" sz="3600" b="1" dirty="0">
              <a:solidFill>
                <a:srgbClr val="FF0000"/>
              </a:solidFill>
              <a:effectLst>
                <a:outerShdw blurRad="38100" dist="38100" dir="2700000" algn="tl">
                  <a:srgbClr val="000000">
                    <a:alpha val="43137"/>
                  </a:srgbClr>
                </a:outerShdw>
              </a:effectLst>
            </a:endParaRPr>
          </a:p>
        </p:txBody>
      </p:sp>
      <p:sp>
        <p:nvSpPr>
          <p:cNvPr id="10" name="Rounded Rectangle 9"/>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30</a:t>
            </a:r>
            <a:endParaRPr lang="en-US" sz="6600" b="1" dirty="0">
              <a:solidFill>
                <a:schemeClr val="bg1"/>
              </a:solidFill>
              <a:effectLst>
                <a:outerShdw blurRad="38100" dist="38100" dir="2700000" algn="tl">
                  <a:srgbClr val="000000">
                    <a:alpha val="43137"/>
                  </a:srgbClr>
                </a:outerShdw>
              </a:effectLst>
            </a:endParaRPr>
          </a:p>
        </p:txBody>
      </p:sp>
      <p:sp>
        <p:nvSpPr>
          <p:cNvPr id="11" name="Rounded Rectangle 10"/>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29</a:t>
            </a:r>
            <a:endParaRPr lang="en-US" sz="6600" b="1" dirty="0">
              <a:solidFill>
                <a:schemeClr val="bg1"/>
              </a:solidFill>
              <a:effectLst>
                <a:outerShdw blurRad="38100" dist="38100" dir="2700000" algn="tl">
                  <a:srgbClr val="000000">
                    <a:alpha val="43137"/>
                  </a:srgbClr>
                </a:outerShdw>
              </a:effectLst>
            </a:endParaRPr>
          </a:p>
        </p:txBody>
      </p:sp>
      <p:sp>
        <p:nvSpPr>
          <p:cNvPr id="12" name="Rounded Rectangle 11"/>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28</a:t>
            </a:r>
            <a:endParaRPr lang="en-US" sz="6600" b="1" dirty="0">
              <a:solidFill>
                <a:schemeClr val="bg1"/>
              </a:solidFill>
              <a:effectLst>
                <a:outerShdw blurRad="38100" dist="38100" dir="2700000" algn="tl">
                  <a:srgbClr val="000000">
                    <a:alpha val="43137"/>
                  </a:srgbClr>
                </a:outerShdw>
              </a:effectLst>
            </a:endParaRPr>
          </a:p>
        </p:txBody>
      </p:sp>
      <p:sp>
        <p:nvSpPr>
          <p:cNvPr id="13" name="Rounded Rectangle 12"/>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27</a:t>
            </a:r>
            <a:endParaRPr lang="en-US" sz="6600" b="1" dirty="0">
              <a:solidFill>
                <a:schemeClr val="bg1"/>
              </a:solidFill>
              <a:effectLst>
                <a:outerShdw blurRad="38100" dist="38100" dir="2700000" algn="tl">
                  <a:srgbClr val="000000">
                    <a:alpha val="43137"/>
                  </a:srgbClr>
                </a:outerShdw>
              </a:effectLst>
            </a:endParaRPr>
          </a:p>
        </p:txBody>
      </p:sp>
      <p:sp>
        <p:nvSpPr>
          <p:cNvPr id="14" name="Rounded Rectangle 13"/>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26</a:t>
            </a:r>
            <a:endParaRPr lang="en-US" sz="6600" b="1" dirty="0">
              <a:solidFill>
                <a:schemeClr val="bg1"/>
              </a:solidFill>
              <a:effectLst>
                <a:outerShdw blurRad="38100" dist="38100" dir="2700000" algn="tl">
                  <a:srgbClr val="000000">
                    <a:alpha val="43137"/>
                  </a:srgbClr>
                </a:outerShdw>
              </a:effectLst>
            </a:endParaRPr>
          </a:p>
        </p:txBody>
      </p:sp>
      <p:sp>
        <p:nvSpPr>
          <p:cNvPr id="15" name="Rounded Rectangle 14"/>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25</a:t>
            </a:r>
            <a:endParaRPr lang="en-US" sz="6600" b="1" dirty="0">
              <a:solidFill>
                <a:schemeClr val="bg1"/>
              </a:solidFill>
              <a:effectLst>
                <a:outerShdw blurRad="38100" dist="38100" dir="2700000" algn="tl">
                  <a:srgbClr val="000000">
                    <a:alpha val="43137"/>
                  </a:srgbClr>
                </a:outerShdw>
              </a:effectLst>
            </a:endParaRPr>
          </a:p>
        </p:txBody>
      </p:sp>
      <p:sp>
        <p:nvSpPr>
          <p:cNvPr id="16" name="Rounded Rectangle 15"/>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24</a:t>
            </a:r>
            <a:endParaRPr lang="en-US" sz="6600" b="1" dirty="0">
              <a:solidFill>
                <a:schemeClr val="bg1"/>
              </a:solidFill>
              <a:effectLst>
                <a:outerShdw blurRad="38100" dist="38100" dir="2700000" algn="tl">
                  <a:srgbClr val="000000">
                    <a:alpha val="43137"/>
                  </a:srgbClr>
                </a:outerShdw>
              </a:effectLst>
            </a:endParaRPr>
          </a:p>
        </p:txBody>
      </p:sp>
      <p:sp>
        <p:nvSpPr>
          <p:cNvPr id="17" name="Rounded Rectangle 16"/>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23</a:t>
            </a:r>
            <a:endParaRPr lang="en-US" sz="6600" b="1" dirty="0">
              <a:solidFill>
                <a:schemeClr val="bg1"/>
              </a:solidFill>
              <a:effectLst>
                <a:outerShdw blurRad="38100" dist="38100" dir="2700000" algn="tl">
                  <a:srgbClr val="000000">
                    <a:alpha val="43137"/>
                  </a:srgbClr>
                </a:outerShdw>
              </a:effectLst>
            </a:endParaRPr>
          </a:p>
        </p:txBody>
      </p:sp>
      <p:sp>
        <p:nvSpPr>
          <p:cNvPr id="18" name="Rounded Rectangle 17"/>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22</a:t>
            </a:r>
            <a:endParaRPr lang="en-US" sz="6600" b="1" dirty="0">
              <a:solidFill>
                <a:schemeClr val="bg1"/>
              </a:solidFill>
              <a:effectLst>
                <a:outerShdw blurRad="38100" dist="38100" dir="2700000" algn="tl">
                  <a:srgbClr val="000000">
                    <a:alpha val="43137"/>
                  </a:srgbClr>
                </a:outerShdw>
              </a:effectLst>
            </a:endParaRPr>
          </a:p>
        </p:txBody>
      </p:sp>
      <p:sp>
        <p:nvSpPr>
          <p:cNvPr id="19" name="Rounded Rectangle 18"/>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21</a:t>
            </a:r>
            <a:endParaRPr lang="en-US" sz="6600" b="1" dirty="0">
              <a:solidFill>
                <a:schemeClr val="bg1"/>
              </a:solidFill>
              <a:effectLst>
                <a:outerShdw blurRad="38100" dist="38100" dir="2700000" algn="tl">
                  <a:srgbClr val="000000">
                    <a:alpha val="43137"/>
                  </a:srgbClr>
                </a:outerShdw>
              </a:effectLst>
            </a:endParaRPr>
          </a:p>
        </p:txBody>
      </p:sp>
      <p:sp>
        <p:nvSpPr>
          <p:cNvPr id="20" name="Rounded Rectangle 19"/>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20</a:t>
            </a:r>
            <a:endParaRPr lang="en-US" sz="6600" b="1" dirty="0">
              <a:solidFill>
                <a:schemeClr val="bg1"/>
              </a:solidFill>
              <a:effectLst>
                <a:outerShdw blurRad="38100" dist="38100" dir="2700000" algn="tl">
                  <a:srgbClr val="000000">
                    <a:alpha val="43137"/>
                  </a:srgbClr>
                </a:outerShdw>
              </a:effectLst>
            </a:endParaRPr>
          </a:p>
        </p:txBody>
      </p:sp>
      <p:sp>
        <p:nvSpPr>
          <p:cNvPr id="21" name="Rounded Rectangle 20"/>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19</a:t>
            </a:r>
            <a:endParaRPr lang="en-US" sz="6600" b="1" dirty="0">
              <a:solidFill>
                <a:schemeClr val="bg1"/>
              </a:solidFill>
              <a:effectLst>
                <a:outerShdw blurRad="38100" dist="38100" dir="2700000" algn="tl">
                  <a:srgbClr val="000000">
                    <a:alpha val="43137"/>
                  </a:srgbClr>
                </a:outerShdw>
              </a:effectLst>
            </a:endParaRPr>
          </a:p>
        </p:txBody>
      </p:sp>
      <p:sp>
        <p:nvSpPr>
          <p:cNvPr id="22" name="Rounded Rectangle 21"/>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18</a:t>
            </a:r>
            <a:endParaRPr lang="en-US" sz="6600" b="1" dirty="0">
              <a:solidFill>
                <a:schemeClr val="bg1"/>
              </a:solidFill>
              <a:effectLst>
                <a:outerShdw blurRad="38100" dist="38100" dir="2700000" algn="tl">
                  <a:srgbClr val="000000">
                    <a:alpha val="43137"/>
                  </a:srgbClr>
                </a:outerShdw>
              </a:effectLst>
            </a:endParaRPr>
          </a:p>
        </p:txBody>
      </p:sp>
      <p:sp>
        <p:nvSpPr>
          <p:cNvPr id="23" name="Rounded Rectangle 22"/>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17</a:t>
            </a:r>
            <a:endParaRPr lang="en-US" sz="6600" b="1" dirty="0">
              <a:solidFill>
                <a:schemeClr val="bg1"/>
              </a:solidFill>
              <a:effectLst>
                <a:outerShdw blurRad="38100" dist="38100" dir="2700000" algn="tl">
                  <a:srgbClr val="000000">
                    <a:alpha val="43137"/>
                  </a:srgbClr>
                </a:outerShdw>
              </a:effectLst>
            </a:endParaRPr>
          </a:p>
        </p:txBody>
      </p:sp>
      <p:sp>
        <p:nvSpPr>
          <p:cNvPr id="24" name="Rounded Rectangle 23"/>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16</a:t>
            </a:r>
            <a:endParaRPr lang="en-US" sz="6600" b="1" dirty="0">
              <a:solidFill>
                <a:schemeClr val="bg1"/>
              </a:solidFill>
              <a:effectLst>
                <a:outerShdw blurRad="38100" dist="38100" dir="2700000" algn="tl">
                  <a:srgbClr val="000000">
                    <a:alpha val="43137"/>
                  </a:srgbClr>
                </a:outerShdw>
              </a:effectLst>
            </a:endParaRPr>
          </a:p>
        </p:txBody>
      </p:sp>
      <p:sp>
        <p:nvSpPr>
          <p:cNvPr id="25" name="Rounded Rectangle 24"/>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15</a:t>
            </a:r>
            <a:endParaRPr lang="en-US" sz="6600" b="1" dirty="0">
              <a:solidFill>
                <a:schemeClr val="bg1"/>
              </a:solidFill>
              <a:effectLst>
                <a:outerShdw blurRad="38100" dist="38100" dir="2700000" algn="tl">
                  <a:srgbClr val="000000">
                    <a:alpha val="43137"/>
                  </a:srgbClr>
                </a:outerShdw>
              </a:effectLst>
            </a:endParaRPr>
          </a:p>
        </p:txBody>
      </p:sp>
      <p:sp>
        <p:nvSpPr>
          <p:cNvPr id="26" name="Rounded Rectangle 25"/>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14</a:t>
            </a:r>
            <a:endParaRPr lang="en-US" sz="6600" b="1" dirty="0">
              <a:solidFill>
                <a:schemeClr val="bg1"/>
              </a:solidFill>
              <a:effectLst>
                <a:outerShdw blurRad="38100" dist="38100" dir="2700000" algn="tl">
                  <a:srgbClr val="000000">
                    <a:alpha val="43137"/>
                  </a:srgbClr>
                </a:outerShdw>
              </a:effectLst>
            </a:endParaRPr>
          </a:p>
        </p:txBody>
      </p:sp>
      <p:sp>
        <p:nvSpPr>
          <p:cNvPr id="27" name="Rounded Rectangle 26"/>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13</a:t>
            </a:r>
            <a:endParaRPr lang="en-US" sz="6600" b="1" dirty="0">
              <a:solidFill>
                <a:schemeClr val="bg1"/>
              </a:solidFill>
              <a:effectLst>
                <a:outerShdw blurRad="38100" dist="38100" dir="2700000" algn="tl">
                  <a:srgbClr val="000000">
                    <a:alpha val="43137"/>
                  </a:srgbClr>
                </a:outerShdw>
              </a:effectLst>
            </a:endParaRPr>
          </a:p>
        </p:txBody>
      </p:sp>
      <p:sp>
        <p:nvSpPr>
          <p:cNvPr id="28" name="Rounded Rectangle 27"/>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12</a:t>
            </a:r>
            <a:endParaRPr lang="en-US" sz="6600" b="1" dirty="0">
              <a:solidFill>
                <a:schemeClr val="bg1"/>
              </a:solidFill>
              <a:effectLst>
                <a:outerShdw blurRad="38100" dist="38100" dir="2700000" algn="tl">
                  <a:srgbClr val="000000">
                    <a:alpha val="43137"/>
                  </a:srgbClr>
                </a:outerShdw>
              </a:effectLst>
            </a:endParaRPr>
          </a:p>
        </p:txBody>
      </p:sp>
      <p:sp>
        <p:nvSpPr>
          <p:cNvPr id="29" name="Rounded Rectangle 28"/>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11</a:t>
            </a:r>
            <a:endParaRPr lang="en-US" sz="6600" b="1" dirty="0">
              <a:solidFill>
                <a:schemeClr val="bg1"/>
              </a:solidFill>
              <a:effectLst>
                <a:outerShdw blurRad="38100" dist="38100" dir="2700000" algn="tl">
                  <a:srgbClr val="000000">
                    <a:alpha val="43137"/>
                  </a:srgbClr>
                </a:outerShdw>
              </a:effectLst>
            </a:endParaRPr>
          </a:p>
        </p:txBody>
      </p:sp>
      <p:sp>
        <p:nvSpPr>
          <p:cNvPr id="30" name="Rounded Rectangle 29"/>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10</a:t>
            </a:r>
            <a:endParaRPr lang="en-US" sz="6600" b="1" dirty="0">
              <a:solidFill>
                <a:schemeClr val="bg1"/>
              </a:solidFill>
              <a:effectLst>
                <a:outerShdw blurRad="38100" dist="38100" dir="2700000" algn="tl">
                  <a:srgbClr val="000000">
                    <a:alpha val="43137"/>
                  </a:srgbClr>
                </a:outerShdw>
              </a:effectLst>
            </a:endParaRPr>
          </a:p>
        </p:txBody>
      </p:sp>
      <p:sp>
        <p:nvSpPr>
          <p:cNvPr id="31" name="Rounded Rectangle 30"/>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09</a:t>
            </a:r>
            <a:endParaRPr lang="en-US" sz="6600" b="1" dirty="0">
              <a:solidFill>
                <a:schemeClr val="bg1"/>
              </a:solidFill>
              <a:effectLst>
                <a:outerShdw blurRad="38100" dist="38100" dir="2700000" algn="tl">
                  <a:srgbClr val="000000">
                    <a:alpha val="43137"/>
                  </a:srgbClr>
                </a:outerShdw>
              </a:effectLst>
            </a:endParaRPr>
          </a:p>
        </p:txBody>
      </p:sp>
      <p:sp>
        <p:nvSpPr>
          <p:cNvPr id="32" name="Rounded Rectangle 31"/>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08</a:t>
            </a:r>
            <a:endParaRPr lang="en-US" sz="6600" b="1" dirty="0">
              <a:solidFill>
                <a:schemeClr val="bg1"/>
              </a:solidFill>
              <a:effectLst>
                <a:outerShdw blurRad="38100" dist="38100" dir="2700000" algn="tl">
                  <a:srgbClr val="000000">
                    <a:alpha val="43137"/>
                  </a:srgbClr>
                </a:outerShdw>
              </a:effectLst>
            </a:endParaRPr>
          </a:p>
        </p:txBody>
      </p:sp>
      <p:sp>
        <p:nvSpPr>
          <p:cNvPr id="33" name="Rounded Rectangle 32"/>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07</a:t>
            </a:r>
            <a:endParaRPr lang="en-US" sz="6600" b="1" dirty="0">
              <a:solidFill>
                <a:schemeClr val="bg1"/>
              </a:solidFill>
              <a:effectLst>
                <a:outerShdw blurRad="38100" dist="38100" dir="2700000" algn="tl">
                  <a:srgbClr val="000000">
                    <a:alpha val="43137"/>
                  </a:srgbClr>
                </a:outerShdw>
              </a:effectLst>
            </a:endParaRPr>
          </a:p>
        </p:txBody>
      </p:sp>
      <p:sp>
        <p:nvSpPr>
          <p:cNvPr id="34" name="Rounded Rectangle 33"/>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bg1"/>
                </a:solidFill>
                <a:effectLst>
                  <a:outerShdw blurRad="38100" dist="38100" dir="2700000" algn="tl">
                    <a:srgbClr val="000000">
                      <a:alpha val="43137"/>
                    </a:srgbClr>
                  </a:outerShdw>
                </a:effectLst>
              </a:rPr>
              <a:t>06</a:t>
            </a:r>
            <a:endParaRPr lang="en-US" sz="6600" b="1" dirty="0">
              <a:solidFill>
                <a:schemeClr val="bg1"/>
              </a:solidFill>
              <a:effectLst>
                <a:outerShdw blurRad="38100" dist="38100" dir="2700000" algn="tl">
                  <a:srgbClr val="000000">
                    <a:alpha val="43137"/>
                  </a:srgbClr>
                </a:outerShdw>
              </a:effectLst>
            </a:endParaRPr>
          </a:p>
        </p:txBody>
      </p:sp>
      <p:sp>
        <p:nvSpPr>
          <p:cNvPr id="35" name="Rounded Rectangle 34"/>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rgbClr val="FF0000"/>
                </a:solidFill>
                <a:effectLst>
                  <a:outerShdw blurRad="38100" dist="38100" dir="2700000" algn="tl">
                    <a:srgbClr val="000000">
                      <a:alpha val="43137"/>
                    </a:srgbClr>
                  </a:outerShdw>
                </a:effectLst>
              </a:rPr>
              <a:t>05</a:t>
            </a:r>
            <a:endParaRPr lang="en-US" sz="6600" b="1" dirty="0">
              <a:solidFill>
                <a:srgbClr val="FF0000"/>
              </a:solidFill>
              <a:effectLst>
                <a:outerShdw blurRad="38100" dist="38100" dir="2700000" algn="tl">
                  <a:srgbClr val="000000">
                    <a:alpha val="43137"/>
                  </a:srgbClr>
                </a:outerShdw>
              </a:effectLst>
            </a:endParaRPr>
          </a:p>
        </p:txBody>
      </p:sp>
      <p:sp>
        <p:nvSpPr>
          <p:cNvPr id="36" name="Rounded Rectangle 35"/>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rgbClr val="FF0000"/>
                </a:solidFill>
                <a:effectLst>
                  <a:outerShdw blurRad="38100" dist="38100" dir="2700000" algn="tl">
                    <a:srgbClr val="000000">
                      <a:alpha val="43137"/>
                    </a:srgbClr>
                  </a:outerShdw>
                </a:effectLst>
              </a:rPr>
              <a:t>04</a:t>
            </a:r>
            <a:endParaRPr lang="en-US" sz="6600" b="1" dirty="0">
              <a:solidFill>
                <a:srgbClr val="FF0000"/>
              </a:solidFill>
              <a:effectLst>
                <a:outerShdw blurRad="38100" dist="38100" dir="2700000" algn="tl">
                  <a:srgbClr val="000000">
                    <a:alpha val="43137"/>
                  </a:srgbClr>
                </a:outerShdw>
              </a:effectLst>
            </a:endParaRPr>
          </a:p>
        </p:txBody>
      </p:sp>
      <p:sp>
        <p:nvSpPr>
          <p:cNvPr id="37" name="Rounded Rectangle 36"/>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rgbClr val="FF0000"/>
                </a:solidFill>
                <a:effectLst>
                  <a:outerShdw blurRad="38100" dist="38100" dir="2700000" algn="tl">
                    <a:srgbClr val="000000">
                      <a:alpha val="43137"/>
                    </a:srgbClr>
                  </a:outerShdw>
                </a:effectLst>
              </a:rPr>
              <a:t>03</a:t>
            </a:r>
            <a:endParaRPr lang="en-US" sz="6600" b="1" dirty="0">
              <a:solidFill>
                <a:srgbClr val="FF0000"/>
              </a:solidFill>
              <a:effectLst>
                <a:outerShdw blurRad="38100" dist="38100" dir="2700000" algn="tl">
                  <a:srgbClr val="000000">
                    <a:alpha val="43137"/>
                  </a:srgbClr>
                </a:outerShdw>
              </a:effectLst>
            </a:endParaRPr>
          </a:p>
        </p:txBody>
      </p:sp>
      <p:sp>
        <p:nvSpPr>
          <p:cNvPr id="38" name="Rounded Rectangle 37"/>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rgbClr val="FF0000"/>
                </a:solidFill>
                <a:effectLst>
                  <a:outerShdw blurRad="38100" dist="38100" dir="2700000" algn="tl">
                    <a:srgbClr val="000000">
                      <a:alpha val="43137"/>
                    </a:srgbClr>
                  </a:outerShdw>
                </a:effectLst>
              </a:rPr>
              <a:t>02</a:t>
            </a:r>
            <a:endParaRPr lang="en-US" sz="6600" b="1" dirty="0">
              <a:solidFill>
                <a:srgbClr val="FF0000"/>
              </a:solidFill>
              <a:effectLst>
                <a:outerShdw blurRad="38100" dist="38100" dir="2700000" algn="tl">
                  <a:srgbClr val="000000">
                    <a:alpha val="43137"/>
                  </a:srgbClr>
                </a:outerShdw>
              </a:effectLst>
            </a:endParaRPr>
          </a:p>
        </p:txBody>
      </p:sp>
      <p:sp>
        <p:nvSpPr>
          <p:cNvPr id="39" name="Rounded Rectangle 38"/>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rgbClr val="FF0000"/>
                </a:solidFill>
                <a:effectLst>
                  <a:outerShdw blurRad="38100" dist="38100" dir="2700000" algn="tl">
                    <a:srgbClr val="000000">
                      <a:alpha val="43137"/>
                    </a:srgbClr>
                  </a:outerShdw>
                </a:effectLst>
              </a:rPr>
              <a:t>01</a:t>
            </a:r>
            <a:endParaRPr lang="en-US" sz="6600" b="1" dirty="0">
              <a:solidFill>
                <a:srgbClr val="FF0000"/>
              </a:solidFill>
              <a:effectLst>
                <a:outerShdw blurRad="38100" dist="38100" dir="2700000" algn="tl">
                  <a:srgbClr val="000000">
                    <a:alpha val="43137"/>
                  </a:srgbClr>
                </a:outerShdw>
              </a:effectLst>
            </a:endParaRPr>
          </a:p>
        </p:txBody>
      </p:sp>
      <p:sp>
        <p:nvSpPr>
          <p:cNvPr id="40" name="Rounded Rectangle 39"/>
          <p:cNvSpPr/>
          <p:nvPr/>
        </p:nvSpPr>
        <p:spPr>
          <a:xfrm>
            <a:off x="5486400" y="4648200"/>
            <a:ext cx="2438400" cy="990600"/>
          </a:xfrm>
          <a:prstGeom prst="roundRect">
            <a:avLst/>
          </a:prstGeom>
          <a:solidFill>
            <a:srgbClr val="FFC000"/>
          </a:solidFill>
          <a:ln w="571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rgbClr val="FF0000"/>
                </a:solidFill>
                <a:effectLst>
                  <a:outerShdw blurRad="38100" dist="38100" dir="2700000" algn="tl">
                    <a:srgbClr val="000000">
                      <a:alpha val="43137"/>
                    </a:srgbClr>
                  </a:outerShdw>
                </a:effectLst>
              </a:rPr>
              <a:t>HẾT GIỜ</a:t>
            </a:r>
            <a:endParaRPr lang="en-US" sz="36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7841491"/>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99"/>
                                          </p:stCondLst>
                                        </p:cTn>
                                        <p:tgtEl>
                                          <p:spTgt spid="10"/>
                                        </p:tgtEl>
                                        <p:attrNameLst>
                                          <p:attrName>style.visibility</p:attrName>
                                        </p:attrNameLst>
                                      </p:cBhvr>
                                      <p:to>
                                        <p:strVal val="visible"/>
                                      </p:to>
                                    </p:se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999"/>
                                          </p:stCondLst>
                                        </p:cTn>
                                        <p:tgtEl>
                                          <p:spTgt spid="11"/>
                                        </p:tgtEl>
                                        <p:attrNameLst>
                                          <p:attrName>style.visibility</p:attrName>
                                        </p:attrNameLst>
                                      </p:cBhvr>
                                      <p:to>
                                        <p:strVal val="visible"/>
                                      </p:to>
                                    </p:set>
                                  </p:childTnLst>
                                </p:cTn>
                              </p:par>
                            </p:childTnLst>
                          </p:cTn>
                        </p:par>
                        <p:par>
                          <p:cTn id="14" fill="hold">
                            <p:stCondLst>
                              <p:cond delay="2000"/>
                            </p:stCondLst>
                            <p:childTnLst>
                              <p:par>
                                <p:cTn id="15" presetID="1" presetClass="entr" presetSubtype="0" fill="hold" grpId="0" nodeType="afterEffect">
                                  <p:stCondLst>
                                    <p:cond delay="0"/>
                                  </p:stCondLst>
                                  <p:childTnLst>
                                    <p:set>
                                      <p:cBhvr>
                                        <p:cTn id="16" dur="1" fill="hold">
                                          <p:stCondLst>
                                            <p:cond delay="999"/>
                                          </p:stCondLst>
                                        </p:cTn>
                                        <p:tgtEl>
                                          <p:spTgt spid="12"/>
                                        </p:tgtEl>
                                        <p:attrNameLst>
                                          <p:attrName>style.visibility</p:attrName>
                                        </p:attrNameLst>
                                      </p:cBhvr>
                                      <p:to>
                                        <p:strVal val="visible"/>
                                      </p:to>
                                    </p:set>
                                  </p:childTnLst>
                                </p:cTn>
                              </p:par>
                            </p:childTnLst>
                          </p:cTn>
                        </p:par>
                        <p:par>
                          <p:cTn id="17" fill="hold">
                            <p:stCondLst>
                              <p:cond delay="3000"/>
                            </p:stCondLst>
                            <p:childTnLst>
                              <p:par>
                                <p:cTn id="18" presetID="1" presetClass="entr" presetSubtype="0" fill="hold" grpId="0" nodeType="afterEffect">
                                  <p:stCondLst>
                                    <p:cond delay="0"/>
                                  </p:stCondLst>
                                  <p:childTnLst>
                                    <p:set>
                                      <p:cBhvr>
                                        <p:cTn id="19" dur="1" fill="hold">
                                          <p:stCondLst>
                                            <p:cond delay="999"/>
                                          </p:stCondLst>
                                        </p:cTn>
                                        <p:tgtEl>
                                          <p:spTgt spid="13"/>
                                        </p:tgtEl>
                                        <p:attrNameLst>
                                          <p:attrName>style.visibility</p:attrName>
                                        </p:attrNameLst>
                                      </p:cBhvr>
                                      <p:to>
                                        <p:strVal val="visible"/>
                                      </p:to>
                                    </p:set>
                                  </p:childTnLst>
                                </p:cTn>
                              </p:par>
                            </p:childTnLst>
                          </p:cTn>
                        </p:par>
                        <p:par>
                          <p:cTn id="20" fill="hold">
                            <p:stCondLst>
                              <p:cond delay="4000"/>
                            </p:stCondLst>
                            <p:childTnLst>
                              <p:par>
                                <p:cTn id="21" presetID="1" presetClass="entr" presetSubtype="0" fill="hold" grpId="0" nodeType="afterEffect">
                                  <p:stCondLst>
                                    <p:cond delay="0"/>
                                  </p:stCondLst>
                                  <p:childTnLst>
                                    <p:set>
                                      <p:cBhvr>
                                        <p:cTn id="22" dur="1" fill="hold">
                                          <p:stCondLst>
                                            <p:cond delay="999"/>
                                          </p:stCondLst>
                                        </p:cTn>
                                        <p:tgtEl>
                                          <p:spTgt spid="14"/>
                                        </p:tgtEl>
                                        <p:attrNameLst>
                                          <p:attrName>style.visibility</p:attrName>
                                        </p:attrNameLst>
                                      </p:cBhvr>
                                      <p:to>
                                        <p:strVal val="visible"/>
                                      </p:to>
                                    </p:set>
                                  </p:childTnLst>
                                </p:cTn>
                              </p:par>
                            </p:childTnLst>
                          </p:cTn>
                        </p:par>
                        <p:par>
                          <p:cTn id="23" fill="hold">
                            <p:stCondLst>
                              <p:cond delay="5000"/>
                            </p:stCondLst>
                            <p:childTnLst>
                              <p:par>
                                <p:cTn id="24" presetID="1" presetClass="entr" presetSubtype="0" fill="hold" grpId="0" nodeType="afterEffect">
                                  <p:stCondLst>
                                    <p:cond delay="0"/>
                                  </p:stCondLst>
                                  <p:childTnLst>
                                    <p:set>
                                      <p:cBhvr>
                                        <p:cTn id="25" dur="1" fill="hold">
                                          <p:stCondLst>
                                            <p:cond delay="999"/>
                                          </p:stCondLst>
                                        </p:cTn>
                                        <p:tgtEl>
                                          <p:spTgt spid="15"/>
                                        </p:tgtEl>
                                        <p:attrNameLst>
                                          <p:attrName>style.visibility</p:attrName>
                                        </p:attrNameLst>
                                      </p:cBhvr>
                                      <p:to>
                                        <p:strVal val="visible"/>
                                      </p:to>
                                    </p:set>
                                  </p:childTnLst>
                                </p:cTn>
                              </p:par>
                            </p:childTnLst>
                          </p:cTn>
                        </p:par>
                        <p:par>
                          <p:cTn id="26" fill="hold">
                            <p:stCondLst>
                              <p:cond delay="6000"/>
                            </p:stCondLst>
                            <p:childTnLst>
                              <p:par>
                                <p:cTn id="27" presetID="1" presetClass="entr" presetSubtype="0" fill="hold" grpId="0" nodeType="afterEffect">
                                  <p:stCondLst>
                                    <p:cond delay="0"/>
                                  </p:stCondLst>
                                  <p:childTnLst>
                                    <p:set>
                                      <p:cBhvr>
                                        <p:cTn id="28" dur="1" fill="hold">
                                          <p:stCondLst>
                                            <p:cond delay="999"/>
                                          </p:stCondLst>
                                        </p:cTn>
                                        <p:tgtEl>
                                          <p:spTgt spid="16"/>
                                        </p:tgtEl>
                                        <p:attrNameLst>
                                          <p:attrName>style.visibility</p:attrName>
                                        </p:attrNameLst>
                                      </p:cBhvr>
                                      <p:to>
                                        <p:strVal val="visible"/>
                                      </p:to>
                                    </p:set>
                                  </p:childTnLst>
                                </p:cTn>
                              </p:par>
                            </p:childTnLst>
                          </p:cTn>
                        </p:par>
                        <p:par>
                          <p:cTn id="29" fill="hold">
                            <p:stCondLst>
                              <p:cond delay="7000"/>
                            </p:stCondLst>
                            <p:childTnLst>
                              <p:par>
                                <p:cTn id="30" presetID="1" presetClass="entr" presetSubtype="0" fill="hold" grpId="0" nodeType="afterEffect">
                                  <p:stCondLst>
                                    <p:cond delay="0"/>
                                  </p:stCondLst>
                                  <p:childTnLst>
                                    <p:set>
                                      <p:cBhvr>
                                        <p:cTn id="31" dur="1" fill="hold">
                                          <p:stCondLst>
                                            <p:cond delay="999"/>
                                          </p:stCondLst>
                                        </p:cTn>
                                        <p:tgtEl>
                                          <p:spTgt spid="17"/>
                                        </p:tgtEl>
                                        <p:attrNameLst>
                                          <p:attrName>style.visibility</p:attrName>
                                        </p:attrNameLst>
                                      </p:cBhvr>
                                      <p:to>
                                        <p:strVal val="visible"/>
                                      </p:to>
                                    </p:set>
                                  </p:childTnLst>
                                </p:cTn>
                              </p:par>
                            </p:childTnLst>
                          </p:cTn>
                        </p:par>
                        <p:par>
                          <p:cTn id="32" fill="hold">
                            <p:stCondLst>
                              <p:cond delay="8000"/>
                            </p:stCondLst>
                            <p:childTnLst>
                              <p:par>
                                <p:cTn id="33" presetID="1" presetClass="entr" presetSubtype="0" fill="hold" grpId="0" nodeType="afterEffect">
                                  <p:stCondLst>
                                    <p:cond delay="0"/>
                                  </p:stCondLst>
                                  <p:childTnLst>
                                    <p:set>
                                      <p:cBhvr>
                                        <p:cTn id="34" dur="1" fill="hold">
                                          <p:stCondLst>
                                            <p:cond delay="999"/>
                                          </p:stCondLst>
                                        </p:cTn>
                                        <p:tgtEl>
                                          <p:spTgt spid="18"/>
                                        </p:tgtEl>
                                        <p:attrNameLst>
                                          <p:attrName>style.visibility</p:attrName>
                                        </p:attrNameLst>
                                      </p:cBhvr>
                                      <p:to>
                                        <p:strVal val="visible"/>
                                      </p:to>
                                    </p:set>
                                  </p:childTnLst>
                                </p:cTn>
                              </p:par>
                            </p:childTnLst>
                          </p:cTn>
                        </p:par>
                        <p:par>
                          <p:cTn id="35" fill="hold">
                            <p:stCondLst>
                              <p:cond delay="9000"/>
                            </p:stCondLst>
                            <p:childTnLst>
                              <p:par>
                                <p:cTn id="36" presetID="1" presetClass="entr" presetSubtype="0" fill="hold" grpId="0" nodeType="afterEffect">
                                  <p:stCondLst>
                                    <p:cond delay="0"/>
                                  </p:stCondLst>
                                  <p:childTnLst>
                                    <p:set>
                                      <p:cBhvr>
                                        <p:cTn id="37" dur="1" fill="hold">
                                          <p:stCondLst>
                                            <p:cond delay="999"/>
                                          </p:stCondLst>
                                        </p:cTn>
                                        <p:tgtEl>
                                          <p:spTgt spid="19"/>
                                        </p:tgtEl>
                                        <p:attrNameLst>
                                          <p:attrName>style.visibility</p:attrName>
                                        </p:attrNameLst>
                                      </p:cBhvr>
                                      <p:to>
                                        <p:strVal val="visible"/>
                                      </p:to>
                                    </p:set>
                                  </p:childTnLst>
                                </p:cTn>
                              </p:par>
                            </p:childTnLst>
                          </p:cTn>
                        </p:par>
                        <p:par>
                          <p:cTn id="38" fill="hold">
                            <p:stCondLst>
                              <p:cond delay="10000"/>
                            </p:stCondLst>
                            <p:childTnLst>
                              <p:par>
                                <p:cTn id="39" presetID="1" presetClass="entr" presetSubtype="0" fill="hold" grpId="0" nodeType="afterEffect">
                                  <p:stCondLst>
                                    <p:cond delay="0"/>
                                  </p:stCondLst>
                                  <p:childTnLst>
                                    <p:set>
                                      <p:cBhvr>
                                        <p:cTn id="40" dur="1" fill="hold">
                                          <p:stCondLst>
                                            <p:cond delay="999"/>
                                          </p:stCondLst>
                                        </p:cTn>
                                        <p:tgtEl>
                                          <p:spTgt spid="20"/>
                                        </p:tgtEl>
                                        <p:attrNameLst>
                                          <p:attrName>style.visibility</p:attrName>
                                        </p:attrNameLst>
                                      </p:cBhvr>
                                      <p:to>
                                        <p:strVal val="visible"/>
                                      </p:to>
                                    </p:set>
                                  </p:childTnLst>
                                </p:cTn>
                              </p:par>
                            </p:childTnLst>
                          </p:cTn>
                        </p:par>
                        <p:par>
                          <p:cTn id="41" fill="hold">
                            <p:stCondLst>
                              <p:cond delay="11000"/>
                            </p:stCondLst>
                            <p:childTnLst>
                              <p:par>
                                <p:cTn id="42" presetID="1" presetClass="entr" presetSubtype="0" fill="hold" grpId="0" nodeType="afterEffect">
                                  <p:stCondLst>
                                    <p:cond delay="0"/>
                                  </p:stCondLst>
                                  <p:childTnLst>
                                    <p:set>
                                      <p:cBhvr>
                                        <p:cTn id="43" dur="1" fill="hold">
                                          <p:stCondLst>
                                            <p:cond delay="999"/>
                                          </p:stCondLst>
                                        </p:cTn>
                                        <p:tgtEl>
                                          <p:spTgt spid="21"/>
                                        </p:tgtEl>
                                        <p:attrNameLst>
                                          <p:attrName>style.visibility</p:attrName>
                                        </p:attrNameLst>
                                      </p:cBhvr>
                                      <p:to>
                                        <p:strVal val="visible"/>
                                      </p:to>
                                    </p:set>
                                  </p:childTnLst>
                                </p:cTn>
                              </p:par>
                            </p:childTnLst>
                          </p:cTn>
                        </p:par>
                        <p:par>
                          <p:cTn id="44" fill="hold">
                            <p:stCondLst>
                              <p:cond delay="12000"/>
                            </p:stCondLst>
                            <p:childTnLst>
                              <p:par>
                                <p:cTn id="45" presetID="1" presetClass="entr" presetSubtype="0" fill="hold" grpId="0" nodeType="afterEffect">
                                  <p:stCondLst>
                                    <p:cond delay="0"/>
                                  </p:stCondLst>
                                  <p:childTnLst>
                                    <p:set>
                                      <p:cBhvr>
                                        <p:cTn id="46" dur="1" fill="hold">
                                          <p:stCondLst>
                                            <p:cond delay="999"/>
                                          </p:stCondLst>
                                        </p:cTn>
                                        <p:tgtEl>
                                          <p:spTgt spid="22"/>
                                        </p:tgtEl>
                                        <p:attrNameLst>
                                          <p:attrName>style.visibility</p:attrName>
                                        </p:attrNameLst>
                                      </p:cBhvr>
                                      <p:to>
                                        <p:strVal val="visible"/>
                                      </p:to>
                                    </p:set>
                                  </p:childTnLst>
                                </p:cTn>
                              </p:par>
                            </p:childTnLst>
                          </p:cTn>
                        </p:par>
                        <p:par>
                          <p:cTn id="47" fill="hold">
                            <p:stCondLst>
                              <p:cond delay="13000"/>
                            </p:stCondLst>
                            <p:childTnLst>
                              <p:par>
                                <p:cTn id="48" presetID="1" presetClass="entr" presetSubtype="0" fill="hold" grpId="0" nodeType="afterEffect">
                                  <p:stCondLst>
                                    <p:cond delay="0"/>
                                  </p:stCondLst>
                                  <p:childTnLst>
                                    <p:set>
                                      <p:cBhvr>
                                        <p:cTn id="49" dur="1" fill="hold">
                                          <p:stCondLst>
                                            <p:cond delay="999"/>
                                          </p:stCondLst>
                                        </p:cTn>
                                        <p:tgtEl>
                                          <p:spTgt spid="23"/>
                                        </p:tgtEl>
                                        <p:attrNameLst>
                                          <p:attrName>style.visibility</p:attrName>
                                        </p:attrNameLst>
                                      </p:cBhvr>
                                      <p:to>
                                        <p:strVal val="visible"/>
                                      </p:to>
                                    </p:set>
                                  </p:childTnLst>
                                </p:cTn>
                              </p:par>
                            </p:childTnLst>
                          </p:cTn>
                        </p:par>
                        <p:par>
                          <p:cTn id="50" fill="hold">
                            <p:stCondLst>
                              <p:cond delay="14000"/>
                            </p:stCondLst>
                            <p:childTnLst>
                              <p:par>
                                <p:cTn id="51" presetID="1" presetClass="entr" presetSubtype="0" fill="hold" grpId="0" nodeType="afterEffect">
                                  <p:stCondLst>
                                    <p:cond delay="0"/>
                                  </p:stCondLst>
                                  <p:childTnLst>
                                    <p:set>
                                      <p:cBhvr>
                                        <p:cTn id="52" dur="1" fill="hold">
                                          <p:stCondLst>
                                            <p:cond delay="999"/>
                                          </p:stCondLst>
                                        </p:cTn>
                                        <p:tgtEl>
                                          <p:spTgt spid="24"/>
                                        </p:tgtEl>
                                        <p:attrNameLst>
                                          <p:attrName>style.visibility</p:attrName>
                                        </p:attrNameLst>
                                      </p:cBhvr>
                                      <p:to>
                                        <p:strVal val="visible"/>
                                      </p:to>
                                    </p:set>
                                  </p:childTnLst>
                                </p:cTn>
                              </p:par>
                            </p:childTnLst>
                          </p:cTn>
                        </p:par>
                        <p:par>
                          <p:cTn id="53" fill="hold">
                            <p:stCondLst>
                              <p:cond delay="15000"/>
                            </p:stCondLst>
                            <p:childTnLst>
                              <p:par>
                                <p:cTn id="54" presetID="1" presetClass="entr" presetSubtype="0" fill="hold" grpId="0" nodeType="afterEffect">
                                  <p:stCondLst>
                                    <p:cond delay="0"/>
                                  </p:stCondLst>
                                  <p:childTnLst>
                                    <p:set>
                                      <p:cBhvr>
                                        <p:cTn id="55" dur="1" fill="hold">
                                          <p:stCondLst>
                                            <p:cond delay="999"/>
                                          </p:stCondLst>
                                        </p:cTn>
                                        <p:tgtEl>
                                          <p:spTgt spid="25"/>
                                        </p:tgtEl>
                                        <p:attrNameLst>
                                          <p:attrName>style.visibility</p:attrName>
                                        </p:attrNameLst>
                                      </p:cBhvr>
                                      <p:to>
                                        <p:strVal val="visible"/>
                                      </p:to>
                                    </p:set>
                                  </p:childTnLst>
                                </p:cTn>
                              </p:par>
                            </p:childTnLst>
                          </p:cTn>
                        </p:par>
                        <p:par>
                          <p:cTn id="56" fill="hold">
                            <p:stCondLst>
                              <p:cond delay="16000"/>
                            </p:stCondLst>
                            <p:childTnLst>
                              <p:par>
                                <p:cTn id="57" presetID="1" presetClass="entr" presetSubtype="0" fill="hold" grpId="0" nodeType="afterEffect">
                                  <p:stCondLst>
                                    <p:cond delay="0"/>
                                  </p:stCondLst>
                                  <p:childTnLst>
                                    <p:set>
                                      <p:cBhvr>
                                        <p:cTn id="58" dur="1" fill="hold">
                                          <p:stCondLst>
                                            <p:cond delay="999"/>
                                          </p:stCondLst>
                                        </p:cTn>
                                        <p:tgtEl>
                                          <p:spTgt spid="26"/>
                                        </p:tgtEl>
                                        <p:attrNameLst>
                                          <p:attrName>style.visibility</p:attrName>
                                        </p:attrNameLst>
                                      </p:cBhvr>
                                      <p:to>
                                        <p:strVal val="visible"/>
                                      </p:to>
                                    </p:set>
                                  </p:childTnLst>
                                </p:cTn>
                              </p:par>
                            </p:childTnLst>
                          </p:cTn>
                        </p:par>
                        <p:par>
                          <p:cTn id="59" fill="hold">
                            <p:stCondLst>
                              <p:cond delay="17000"/>
                            </p:stCondLst>
                            <p:childTnLst>
                              <p:par>
                                <p:cTn id="60" presetID="1" presetClass="entr" presetSubtype="0" fill="hold" grpId="0" nodeType="afterEffect">
                                  <p:stCondLst>
                                    <p:cond delay="0"/>
                                  </p:stCondLst>
                                  <p:childTnLst>
                                    <p:set>
                                      <p:cBhvr>
                                        <p:cTn id="61" dur="1" fill="hold">
                                          <p:stCondLst>
                                            <p:cond delay="999"/>
                                          </p:stCondLst>
                                        </p:cTn>
                                        <p:tgtEl>
                                          <p:spTgt spid="27"/>
                                        </p:tgtEl>
                                        <p:attrNameLst>
                                          <p:attrName>style.visibility</p:attrName>
                                        </p:attrNameLst>
                                      </p:cBhvr>
                                      <p:to>
                                        <p:strVal val="visible"/>
                                      </p:to>
                                    </p:set>
                                  </p:childTnLst>
                                </p:cTn>
                              </p:par>
                            </p:childTnLst>
                          </p:cTn>
                        </p:par>
                        <p:par>
                          <p:cTn id="62" fill="hold">
                            <p:stCondLst>
                              <p:cond delay="18000"/>
                            </p:stCondLst>
                            <p:childTnLst>
                              <p:par>
                                <p:cTn id="63" presetID="1" presetClass="entr" presetSubtype="0" fill="hold" grpId="0" nodeType="afterEffect">
                                  <p:stCondLst>
                                    <p:cond delay="0"/>
                                  </p:stCondLst>
                                  <p:childTnLst>
                                    <p:set>
                                      <p:cBhvr>
                                        <p:cTn id="64" dur="1" fill="hold">
                                          <p:stCondLst>
                                            <p:cond delay="999"/>
                                          </p:stCondLst>
                                        </p:cTn>
                                        <p:tgtEl>
                                          <p:spTgt spid="28"/>
                                        </p:tgtEl>
                                        <p:attrNameLst>
                                          <p:attrName>style.visibility</p:attrName>
                                        </p:attrNameLst>
                                      </p:cBhvr>
                                      <p:to>
                                        <p:strVal val="visible"/>
                                      </p:to>
                                    </p:set>
                                  </p:childTnLst>
                                </p:cTn>
                              </p:par>
                            </p:childTnLst>
                          </p:cTn>
                        </p:par>
                        <p:par>
                          <p:cTn id="65" fill="hold">
                            <p:stCondLst>
                              <p:cond delay="19000"/>
                            </p:stCondLst>
                            <p:childTnLst>
                              <p:par>
                                <p:cTn id="66" presetID="1" presetClass="entr" presetSubtype="0" fill="hold" grpId="0" nodeType="afterEffect">
                                  <p:stCondLst>
                                    <p:cond delay="0"/>
                                  </p:stCondLst>
                                  <p:childTnLst>
                                    <p:set>
                                      <p:cBhvr>
                                        <p:cTn id="67" dur="1" fill="hold">
                                          <p:stCondLst>
                                            <p:cond delay="999"/>
                                          </p:stCondLst>
                                        </p:cTn>
                                        <p:tgtEl>
                                          <p:spTgt spid="29"/>
                                        </p:tgtEl>
                                        <p:attrNameLst>
                                          <p:attrName>style.visibility</p:attrName>
                                        </p:attrNameLst>
                                      </p:cBhvr>
                                      <p:to>
                                        <p:strVal val="visible"/>
                                      </p:to>
                                    </p:set>
                                  </p:childTnLst>
                                </p:cTn>
                              </p:par>
                            </p:childTnLst>
                          </p:cTn>
                        </p:par>
                        <p:par>
                          <p:cTn id="68" fill="hold">
                            <p:stCondLst>
                              <p:cond delay="20000"/>
                            </p:stCondLst>
                            <p:childTnLst>
                              <p:par>
                                <p:cTn id="69" presetID="1" presetClass="entr" presetSubtype="0" fill="hold" grpId="0" nodeType="afterEffect">
                                  <p:stCondLst>
                                    <p:cond delay="0"/>
                                  </p:stCondLst>
                                  <p:childTnLst>
                                    <p:set>
                                      <p:cBhvr>
                                        <p:cTn id="70" dur="1" fill="hold">
                                          <p:stCondLst>
                                            <p:cond delay="999"/>
                                          </p:stCondLst>
                                        </p:cTn>
                                        <p:tgtEl>
                                          <p:spTgt spid="30"/>
                                        </p:tgtEl>
                                        <p:attrNameLst>
                                          <p:attrName>style.visibility</p:attrName>
                                        </p:attrNameLst>
                                      </p:cBhvr>
                                      <p:to>
                                        <p:strVal val="visible"/>
                                      </p:to>
                                    </p:set>
                                  </p:childTnLst>
                                </p:cTn>
                              </p:par>
                            </p:childTnLst>
                          </p:cTn>
                        </p:par>
                        <p:par>
                          <p:cTn id="71" fill="hold">
                            <p:stCondLst>
                              <p:cond delay="21000"/>
                            </p:stCondLst>
                            <p:childTnLst>
                              <p:par>
                                <p:cTn id="72" presetID="1" presetClass="entr" presetSubtype="0" fill="hold" grpId="0" nodeType="afterEffect">
                                  <p:stCondLst>
                                    <p:cond delay="0"/>
                                  </p:stCondLst>
                                  <p:childTnLst>
                                    <p:set>
                                      <p:cBhvr>
                                        <p:cTn id="73" dur="1" fill="hold">
                                          <p:stCondLst>
                                            <p:cond delay="999"/>
                                          </p:stCondLst>
                                        </p:cTn>
                                        <p:tgtEl>
                                          <p:spTgt spid="31"/>
                                        </p:tgtEl>
                                        <p:attrNameLst>
                                          <p:attrName>style.visibility</p:attrName>
                                        </p:attrNameLst>
                                      </p:cBhvr>
                                      <p:to>
                                        <p:strVal val="visible"/>
                                      </p:to>
                                    </p:set>
                                  </p:childTnLst>
                                </p:cTn>
                              </p:par>
                            </p:childTnLst>
                          </p:cTn>
                        </p:par>
                        <p:par>
                          <p:cTn id="74" fill="hold">
                            <p:stCondLst>
                              <p:cond delay="22000"/>
                            </p:stCondLst>
                            <p:childTnLst>
                              <p:par>
                                <p:cTn id="75" presetID="1" presetClass="entr" presetSubtype="0" fill="hold" grpId="0" nodeType="afterEffect">
                                  <p:stCondLst>
                                    <p:cond delay="0"/>
                                  </p:stCondLst>
                                  <p:childTnLst>
                                    <p:set>
                                      <p:cBhvr>
                                        <p:cTn id="76" dur="1" fill="hold">
                                          <p:stCondLst>
                                            <p:cond delay="999"/>
                                          </p:stCondLst>
                                        </p:cTn>
                                        <p:tgtEl>
                                          <p:spTgt spid="32"/>
                                        </p:tgtEl>
                                        <p:attrNameLst>
                                          <p:attrName>style.visibility</p:attrName>
                                        </p:attrNameLst>
                                      </p:cBhvr>
                                      <p:to>
                                        <p:strVal val="visible"/>
                                      </p:to>
                                    </p:set>
                                  </p:childTnLst>
                                </p:cTn>
                              </p:par>
                            </p:childTnLst>
                          </p:cTn>
                        </p:par>
                        <p:par>
                          <p:cTn id="77" fill="hold">
                            <p:stCondLst>
                              <p:cond delay="23000"/>
                            </p:stCondLst>
                            <p:childTnLst>
                              <p:par>
                                <p:cTn id="78" presetID="1" presetClass="entr" presetSubtype="0" fill="hold" grpId="0" nodeType="afterEffect">
                                  <p:stCondLst>
                                    <p:cond delay="0"/>
                                  </p:stCondLst>
                                  <p:childTnLst>
                                    <p:set>
                                      <p:cBhvr>
                                        <p:cTn id="79" dur="1" fill="hold">
                                          <p:stCondLst>
                                            <p:cond delay="999"/>
                                          </p:stCondLst>
                                        </p:cTn>
                                        <p:tgtEl>
                                          <p:spTgt spid="33"/>
                                        </p:tgtEl>
                                        <p:attrNameLst>
                                          <p:attrName>style.visibility</p:attrName>
                                        </p:attrNameLst>
                                      </p:cBhvr>
                                      <p:to>
                                        <p:strVal val="visible"/>
                                      </p:to>
                                    </p:set>
                                  </p:childTnLst>
                                </p:cTn>
                              </p:par>
                            </p:childTnLst>
                          </p:cTn>
                        </p:par>
                        <p:par>
                          <p:cTn id="80" fill="hold">
                            <p:stCondLst>
                              <p:cond delay="24000"/>
                            </p:stCondLst>
                            <p:childTnLst>
                              <p:par>
                                <p:cTn id="81" presetID="1" presetClass="entr" presetSubtype="0" fill="hold" grpId="0" nodeType="afterEffect">
                                  <p:stCondLst>
                                    <p:cond delay="0"/>
                                  </p:stCondLst>
                                  <p:childTnLst>
                                    <p:set>
                                      <p:cBhvr>
                                        <p:cTn id="82" dur="1" fill="hold">
                                          <p:stCondLst>
                                            <p:cond delay="999"/>
                                          </p:stCondLst>
                                        </p:cTn>
                                        <p:tgtEl>
                                          <p:spTgt spid="34"/>
                                        </p:tgtEl>
                                        <p:attrNameLst>
                                          <p:attrName>style.visibility</p:attrName>
                                        </p:attrNameLst>
                                      </p:cBhvr>
                                      <p:to>
                                        <p:strVal val="visible"/>
                                      </p:to>
                                    </p:set>
                                  </p:childTnLst>
                                </p:cTn>
                              </p:par>
                            </p:childTnLst>
                          </p:cTn>
                        </p:par>
                        <p:par>
                          <p:cTn id="83" fill="hold">
                            <p:stCondLst>
                              <p:cond delay="25000"/>
                            </p:stCondLst>
                            <p:childTnLst>
                              <p:par>
                                <p:cTn id="84" presetID="1" presetClass="entr" presetSubtype="0" fill="hold" grpId="0" nodeType="afterEffect">
                                  <p:stCondLst>
                                    <p:cond delay="0"/>
                                  </p:stCondLst>
                                  <p:childTnLst>
                                    <p:set>
                                      <p:cBhvr>
                                        <p:cTn id="85" dur="1" fill="hold">
                                          <p:stCondLst>
                                            <p:cond delay="999"/>
                                          </p:stCondLst>
                                        </p:cTn>
                                        <p:tgtEl>
                                          <p:spTgt spid="35"/>
                                        </p:tgtEl>
                                        <p:attrNameLst>
                                          <p:attrName>style.visibility</p:attrName>
                                        </p:attrNameLst>
                                      </p:cBhvr>
                                      <p:to>
                                        <p:strVal val="visible"/>
                                      </p:to>
                                    </p:set>
                                  </p:childTnLst>
                                </p:cTn>
                              </p:par>
                            </p:childTnLst>
                          </p:cTn>
                        </p:par>
                        <p:par>
                          <p:cTn id="86" fill="hold">
                            <p:stCondLst>
                              <p:cond delay="26000"/>
                            </p:stCondLst>
                            <p:childTnLst>
                              <p:par>
                                <p:cTn id="87" presetID="1" presetClass="entr" presetSubtype="0" fill="hold" grpId="0" nodeType="afterEffect">
                                  <p:stCondLst>
                                    <p:cond delay="0"/>
                                  </p:stCondLst>
                                  <p:childTnLst>
                                    <p:set>
                                      <p:cBhvr>
                                        <p:cTn id="88" dur="1" fill="hold">
                                          <p:stCondLst>
                                            <p:cond delay="999"/>
                                          </p:stCondLst>
                                        </p:cTn>
                                        <p:tgtEl>
                                          <p:spTgt spid="36"/>
                                        </p:tgtEl>
                                        <p:attrNameLst>
                                          <p:attrName>style.visibility</p:attrName>
                                        </p:attrNameLst>
                                      </p:cBhvr>
                                      <p:to>
                                        <p:strVal val="visible"/>
                                      </p:to>
                                    </p:set>
                                  </p:childTnLst>
                                </p:cTn>
                              </p:par>
                            </p:childTnLst>
                          </p:cTn>
                        </p:par>
                        <p:par>
                          <p:cTn id="89" fill="hold">
                            <p:stCondLst>
                              <p:cond delay="27000"/>
                            </p:stCondLst>
                            <p:childTnLst>
                              <p:par>
                                <p:cTn id="90" presetID="1" presetClass="entr" presetSubtype="0" fill="hold" grpId="0" nodeType="afterEffect">
                                  <p:stCondLst>
                                    <p:cond delay="0"/>
                                  </p:stCondLst>
                                  <p:childTnLst>
                                    <p:set>
                                      <p:cBhvr>
                                        <p:cTn id="91" dur="1" fill="hold">
                                          <p:stCondLst>
                                            <p:cond delay="999"/>
                                          </p:stCondLst>
                                        </p:cTn>
                                        <p:tgtEl>
                                          <p:spTgt spid="37"/>
                                        </p:tgtEl>
                                        <p:attrNameLst>
                                          <p:attrName>style.visibility</p:attrName>
                                        </p:attrNameLst>
                                      </p:cBhvr>
                                      <p:to>
                                        <p:strVal val="visible"/>
                                      </p:to>
                                    </p:set>
                                  </p:childTnLst>
                                </p:cTn>
                              </p:par>
                            </p:childTnLst>
                          </p:cTn>
                        </p:par>
                        <p:par>
                          <p:cTn id="92" fill="hold">
                            <p:stCondLst>
                              <p:cond delay="28000"/>
                            </p:stCondLst>
                            <p:childTnLst>
                              <p:par>
                                <p:cTn id="93" presetID="1" presetClass="entr" presetSubtype="0" fill="hold" grpId="0" nodeType="afterEffect">
                                  <p:stCondLst>
                                    <p:cond delay="0"/>
                                  </p:stCondLst>
                                  <p:childTnLst>
                                    <p:set>
                                      <p:cBhvr>
                                        <p:cTn id="94" dur="1" fill="hold">
                                          <p:stCondLst>
                                            <p:cond delay="999"/>
                                          </p:stCondLst>
                                        </p:cTn>
                                        <p:tgtEl>
                                          <p:spTgt spid="38"/>
                                        </p:tgtEl>
                                        <p:attrNameLst>
                                          <p:attrName>style.visibility</p:attrName>
                                        </p:attrNameLst>
                                      </p:cBhvr>
                                      <p:to>
                                        <p:strVal val="visible"/>
                                      </p:to>
                                    </p:set>
                                  </p:childTnLst>
                                </p:cTn>
                              </p:par>
                            </p:childTnLst>
                          </p:cTn>
                        </p:par>
                        <p:par>
                          <p:cTn id="95" fill="hold">
                            <p:stCondLst>
                              <p:cond delay="29000"/>
                            </p:stCondLst>
                            <p:childTnLst>
                              <p:par>
                                <p:cTn id="96" presetID="1" presetClass="entr" presetSubtype="0" fill="hold" grpId="0" nodeType="afterEffect">
                                  <p:stCondLst>
                                    <p:cond delay="0"/>
                                  </p:stCondLst>
                                  <p:childTnLst>
                                    <p:set>
                                      <p:cBhvr>
                                        <p:cTn id="97" dur="1" fill="hold">
                                          <p:stCondLst>
                                            <p:cond delay="999"/>
                                          </p:stCondLst>
                                        </p:cTn>
                                        <p:tgtEl>
                                          <p:spTgt spid="39"/>
                                        </p:tgtEl>
                                        <p:attrNameLst>
                                          <p:attrName>style.visibility</p:attrName>
                                        </p:attrNameLst>
                                      </p:cBhvr>
                                      <p:to>
                                        <p:strVal val="visible"/>
                                      </p:to>
                                    </p:set>
                                  </p:childTnLst>
                                </p:cTn>
                              </p:par>
                            </p:childTnLst>
                          </p:cTn>
                        </p:par>
                        <p:par>
                          <p:cTn id="98" fill="hold">
                            <p:stCondLst>
                              <p:cond delay="30000"/>
                            </p:stCondLst>
                            <p:childTnLst>
                              <p:par>
                                <p:cTn id="99" presetID="1" presetClass="entr" presetSubtype="0" fill="hold" grpId="0" nodeType="afterEffect">
                                  <p:stCondLst>
                                    <p:cond delay="0"/>
                                  </p:stCondLst>
                                  <p:childTnLst>
                                    <p:set>
                                      <p:cBhvr>
                                        <p:cTn id="100" dur="1" fill="hold">
                                          <p:stCondLst>
                                            <p:cond delay="999"/>
                                          </p:stCondLst>
                                        </p:cTn>
                                        <p:tgtEl>
                                          <p:spTgt spid="40"/>
                                        </p:tgtEl>
                                        <p:attrNameLst>
                                          <p:attrName>style.visibility</p:attrName>
                                        </p:attrNameLst>
                                      </p:cBhvr>
                                      <p:to>
                                        <p:strVal val="visible"/>
                                      </p:to>
                                    </p:set>
                                  </p:childTnLst>
                                </p:cTn>
                              </p:par>
                            </p:childTnLst>
                          </p:cTn>
                        </p:par>
                        <p:par>
                          <p:cTn id="101" fill="hold">
                            <p:stCondLst>
                              <p:cond delay="31000"/>
                            </p:stCondLst>
                            <p:childTnLst>
                              <p:par>
                                <p:cTn id="102" presetID="1" presetClass="mediacall" presetSubtype="0" fill="hold" nodeType="afterEffect">
                                  <p:stCondLst>
                                    <p:cond delay="0"/>
                                  </p:stCondLst>
                                  <p:childTnLst>
                                    <p:cmd type="call" cmd="playFrom(0.0)">
                                      <p:cBhvr>
                                        <p:cTn id="103" dur="1965"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4" fill="hold" display="0">
                  <p:stCondLst>
                    <p:cond delay="indefinite"/>
                  </p:stCondLst>
                  <p:endCondLst>
                    <p:cond evt="onStopAudio" delay="0">
                      <p:tgtEl>
                        <p:sldTgt/>
                      </p:tgtEl>
                    </p:cond>
                  </p:endCondLst>
                </p:cTn>
                <p:tgtEl>
                  <p:spTgt spid="8"/>
                </p:tgtEl>
              </p:cMediaNode>
            </p:audio>
          </p:childTnLst>
        </p:cTn>
      </p:par>
    </p:tnLst>
    <p:bldLst>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96" y="152400"/>
            <a:ext cx="9013065" cy="2819401"/>
          </a:xfrm>
          <a:solidFill>
            <a:schemeClr val="accent6">
              <a:lumMod val="20000"/>
              <a:lumOff val="80000"/>
            </a:schemeClr>
          </a:solidFill>
          <a:ln w="12700">
            <a:solidFill>
              <a:schemeClr val="tx1"/>
            </a:solidFill>
          </a:ln>
        </p:spPr>
        <p:txBody>
          <a:bodyPr>
            <a:noAutofit/>
          </a:bodyPr>
          <a:lstStyle/>
          <a:p>
            <a:pPr algn="l"/>
            <a:r>
              <a:rPr lang="en-US" sz="2400" dirty="0" err="1">
                <a:solidFill>
                  <a:srgbClr val="FF0000"/>
                </a:solidFill>
                <a:latin typeface="Times New Roman" panose="02020603050405020304" pitchFamily="18" charset="0"/>
                <a:cs typeface="Times New Roman" panose="02020603050405020304" pitchFamily="18" charset="0"/>
              </a:rPr>
              <a:t>Phần</a:t>
            </a:r>
            <a:r>
              <a:rPr lang="en-US" sz="2400" dirty="0">
                <a:solidFill>
                  <a:srgbClr val="FF0000"/>
                </a:solidFill>
                <a:latin typeface="Times New Roman" panose="02020603050405020304" pitchFamily="18" charset="0"/>
                <a:cs typeface="Times New Roman" panose="02020603050405020304" pitchFamily="18" charset="0"/>
              </a:rPr>
              <a:t> I ( 4 </a:t>
            </a:r>
            <a:r>
              <a:rPr lang="en-US" sz="2400" dirty="0" err="1">
                <a:solidFill>
                  <a:srgbClr val="FF0000"/>
                </a:solidFill>
                <a:latin typeface="Times New Roman" panose="02020603050405020304" pitchFamily="18" charset="0"/>
                <a:cs typeface="Times New Roman" panose="02020603050405020304" pitchFamily="18" charset="0"/>
              </a:rPr>
              <a:t>điểm</a:t>
            </a:r>
            <a:r>
              <a:rPr lang="en-US" sz="2400" dirty="0">
                <a:solidFill>
                  <a:srgbClr val="FF0000"/>
                </a:solidFill>
                <a:latin typeface="Times New Roman" panose="02020603050405020304" pitchFamily="18" charset="0"/>
                <a:cs typeface="Times New Roman" panose="02020603050405020304" pitchFamily="18" charset="0"/>
              </a:rPr>
              <a:t>):  </a:t>
            </a:r>
            <a:r>
              <a:rPr lang="en-US" sz="2400" i="1" dirty="0">
                <a:solidFill>
                  <a:srgbClr val="FF0000"/>
                </a:solidFill>
                <a:latin typeface="Times New Roman" panose="02020603050405020304" pitchFamily="18" charset="0"/>
                <a:cs typeface="Times New Roman" panose="02020603050405020304" pitchFamily="18" charset="0"/>
              </a:rPr>
              <a:t>Cho </a:t>
            </a:r>
            <a:r>
              <a:rPr lang="vi-VN" sz="2400" i="1" dirty="0">
                <a:solidFill>
                  <a:srgbClr val="FF0000"/>
                </a:solidFill>
                <a:latin typeface="Times New Roman" panose="02020603050405020304" pitchFamily="18" charset="0"/>
                <a:cs typeface="Times New Roman" panose="02020603050405020304" pitchFamily="18" charset="0"/>
              </a:rPr>
              <a:t>đ</a:t>
            </a:r>
            <a:r>
              <a:rPr lang="en-US" sz="2400" i="1" dirty="0" err="1">
                <a:solidFill>
                  <a:srgbClr val="FF0000"/>
                </a:solidFill>
                <a:latin typeface="Times New Roman" panose="02020603050405020304" pitchFamily="18" charset="0"/>
                <a:cs typeface="Times New Roman" panose="02020603050405020304" pitchFamily="18" charset="0"/>
              </a:rPr>
              <a:t>oạn</a:t>
            </a:r>
            <a:r>
              <a:rPr lang="en-US" sz="2400" i="1" dirty="0">
                <a:solidFill>
                  <a:srgbClr val="FF0000"/>
                </a:solidFill>
                <a:latin typeface="Times New Roman" panose="02020603050405020304" pitchFamily="18" charset="0"/>
                <a:cs typeface="Times New Roman" panose="02020603050405020304" pitchFamily="18" charset="0"/>
              </a:rPr>
              <a:t> v</a:t>
            </a:r>
            <a:r>
              <a:rPr lang="vi-VN" sz="2400" i="1" dirty="0">
                <a:solidFill>
                  <a:srgbClr val="FF0000"/>
                </a:solidFill>
                <a:latin typeface="Times New Roman" panose="02020603050405020304" pitchFamily="18" charset="0"/>
                <a:cs typeface="Times New Roman" panose="02020603050405020304" pitchFamily="18" charset="0"/>
              </a:rPr>
              <a:t>ă</a:t>
            </a:r>
            <a:r>
              <a:rPr lang="en-US" sz="2400" i="1" dirty="0">
                <a:solidFill>
                  <a:srgbClr val="FF0000"/>
                </a:solidFill>
                <a:latin typeface="Times New Roman" panose="02020603050405020304" pitchFamily="18" charset="0"/>
                <a:cs typeface="Times New Roman" panose="02020603050405020304" pitchFamily="18" charset="0"/>
              </a:rPr>
              <a:t>n:</a:t>
            </a:r>
            <a:r>
              <a:rPr lang="en-US" sz="2400" dirty="0">
                <a:solidFill>
                  <a:srgbClr val="FF0000"/>
                </a:solidFill>
                <a:latin typeface="Times New Roman" panose="02020603050405020304" pitchFamily="18" charset="0"/>
                <a:cs typeface="Times New Roman" panose="02020603050405020304" pitchFamily="18" charset="0"/>
              </a:rPr>
              <a:t/>
            </a:r>
            <a:br>
              <a:rPr lang="en-US" sz="2400" dirty="0">
                <a:solidFill>
                  <a:srgbClr val="FF0000"/>
                </a:solidFill>
                <a:latin typeface="Times New Roman" panose="02020603050405020304" pitchFamily="18" charset="0"/>
                <a:cs typeface="Times New Roman" panose="02020603050405020304" pitchFamily="18" charset="0"/>
              </a:rPr>
            </a:b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ấn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tượng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hàm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ơn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tả</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dạt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lên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cô</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gái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Không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phải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chỉ</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hoa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rất</a:t>
            </a:r>
            <a:r>
              <a:rPr lang="en-US" sz="2400" b="1" i="1" dirty="0">
                <a:latin typeface="Times New Roman" panose="02020603050405020304" pitchFamily="18" charset="0"/>
                <a:cs typeface="Times New Roman" panose="02020603050405020304" pitchFamily="18" charset="0"/>
              </a:rPr>
              <a:t> to </a:t>
            </a:r>
            <a:r>
              <a:rPr lang="en-US" sz="2400" b="1" i="1" dirty="0" err="1">
                <a:latin typeface="Times New Roman" panose="02020603050405020304" pitchFamily="18" charset="0"/>
                <a:cs typeface="Times New Roman" panose="02020603050405020304" pitchFamily="18" charset="0"/>
              </a:rPr>
              <a:t>sẽ</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theo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cô</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chuyến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thứ</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nhất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đời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hoa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nữa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hoa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những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hức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ngẫu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nhiên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anh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thêm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cô</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cái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nữa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lúc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cô</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chưa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kịp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nghĩ</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kĩ</a:t>
            </a:r>
            <a:r>
              <a:rPr lang="en-US" sz="2400" b="1" i="1" dirty="0">
                <a:latin typeface="Times New Roman" panose="02020603050405020304" pitchFamily="18" charset="0"/>
                <a:cs typeface="Times New Roman" panose="02020603050405020304" pitchFamily="18" charset="0"/>
              </a:rPr>
              <a:t>.”</a:t>
            </a:r>
          </a:p>
        </p:txBody>
      </p:sp>
      <p:sp>
        <p:nvSpPr>
          <p:cNvPr id="3" name="Content Placeholder 2"/>
          <p:cNvSpPr>
            <a:spLocks noGrp="1"/>
          </p:cNvSpPr>
          <p:nvPr>
            <p:ph idx="1"/>
          </p:nvPr>
        </p:nvSpPr>
        <p:spPr>
          <a:xfrm>
            <a:off x="113763" y="3276600"/>
            <a:ext cx="8862813" cy="793124"/>
          </a:xfrm>
          <a:solidFill>
            <a:schemeClr val="accent6">
              <a:lumMod val="20000"/>
              <a:lumOff val="80000"/>
            </a:schemeClr>
          </a:solidFill>
          <a:ln w="12700">
            <a:solidFill>
              <a:schemeClr val="tx1"/>
            </a:solidFill>
          </a:ln>
        </p:spPr>
        <p:txBody>
          <a:bodyPr>
            <a:noAutofit/>
          </a:bodyPr>
          <a:lstStyle/>
          <a:p>
            <a:pPr marL="0" lvl="0" indent="0">
              <a:buNone/>
            </a:pPr>
            <a:r>
              <a:rPr lang="en-US" sz="2400" b="1" u="sng" dirty="0" err="1" smtClean="0">
                <a:latin typeface="Times New Roman" panose="02020603050405020304" pitchFamily="18" charset="0"/>
                <a:cs typeface="Times New Roman" panose="02020603050405020304" pitchFamily="18" charset="0"/>
              </a:rPr>
              <a:t>Câu</a:t>
            </a:r>
            <a:r>
              <a:rPr lang="en-US" sz="2400" b="1" u="sng" dirty="0" smtClean="0">
                <a:latin typeface="Times New Roman" panose="02020603050405020304" pitchFamily="18" charset="0"/>
                <a:cs typeface="Times New Roman" panose="02020603050405020304" pitchFamily="18" charset="0"/>
              </a:rPr>
              <a:t> 1: </a:t>
            </a:r>
            <a:r>
              <a:rPr lang="en-US" sz="2400" dirty="0" err="1" smtClean="0">
                <a:latin typeface="Times New Roman" panose="02020603050405020304" pitchFamily="18" charset="0"/>
                <a:cs typeface="Times New Roman" panose="02020603050405020304" pitchFamily="18" charset="0"/>
              </a:rPr>
              <a:t>Đoạn</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trích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phẩm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phẩm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ấy</a:t>
            </a:r>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(1điểm)</a:t>
            </a:r>
          </a:p>
          <a:p>
            <a:pPr marL="0" indent="0">
              <a:buNone/>
            </a:pPr>
            <a:endParaRPr lang="en-US" sz="2400" dirty="0"/>
          </a:p>
        </p:txBody>
      </p:sp>
      <p:sp>
        <p:nvSpPr>
          <p:cNvPr id="5" name="Content Placeholder 2"/>
          <p:cNvSpPr txBox="1">
            <a:spLocks/>
          </p:cNvSpPr>
          <p:nvPr/>
        </p:nvSpPr>
        <p:spPr>
          <a:xfrm>
            <a:off x="99810" y="4302560"/>
            <a:ext cx="8849934" cy="1114135"/>
          </a:xfrm>
          <a:prstGeom prst="rect">
            <a:avLst/>
          </a:prstGeom>
          <a:solidFill>
            <a:schemeClr val="accent6">
              <a:lumMod val="20000"/>
              <a:lumOff val="80000"/>
            </a:schemeClr>
          </a:solidFill>
          <a:ln w="19050">
            <a:solidFill>
              <a:schemeClr val="tx1"/>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200" b="1" u="sng" dirty="0" err="1" smtClean="0">
                <a:latin typeface="Times New Roman" panose="02020603050405020304" pitchFamily="18" charset="0"/>
                <a:cs typeface="Times New Roman" panose="02020603050405020304" pitchFamily="18" charset="0"/>
              </a:rPr>
              <a:t>Câu</a:t>
            </a:r>
            <a:r>
              <a:rPr lang="en-US" sz="2200" b="1" u="sng" dirty="0" smtClean="0">
                <a:latin typeface="Times New Roman" panose="02020603050405020304" pitchFamily="18" charset="0"/>
                <a:cs typeface="Times New Roman" panose="02020603050405020304" pitchFamily="18" charset="0"/>
              </a:rPr>
              <a:t> 2:</a:t>
            </a:r>
            <a:r>
              <a:rPr lang="en-US" sz="22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đẹp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giàu</a:t>
            </a:r>
            <a:r>
              <a:rPr lang="en-US" sz="2400" dirty="0">
                <a:latin typeface="Times New Roman" panose="02020603050405020304" pitchFamily="18" charset="0"/>
                <a:cs typeface="Times New Roman" panose="02020603050405020304" pitchFamily="18" charset="0"/>
              </a:rPr>
              <a:t> ý </a:t>
            </a:r>
            <a:r>
              <a:rPr lang="en-US" sz="2400" dirty="0" err="1">
                <a:latin typeface="Times New Roman" panose="02020603050405020304" pitchFamily="18" charset="0"/>
                <a:cs typeface="Times New Roman" panose="02020603050405020304" pitchFamily="18" charset="0"/>
              </a:rPr>
              <a:t>nghĩa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Hãy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a:t>
            </a:r>
            <a:r>
              <a:rPr lang="en-US" sz="2400" dirty="0">
                <a:solidFill>
                  <a:srgbClr val="0307BD"/>
                </a:solidFill>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(1điểm)</a:t>
            </a:r>
            <a:endParaRPr lang="en-US" sz="2400" dirty="0">
              <a:solidFill>
                <a:srgbClr val="0307BD"/>
              </a:solidFill>
              <a:latin typeface="Times New Roman" panose="02020603050405020304" pitchFamily="18" charset="0"/>
              <a:cs typeface="Times New Roman" panose="02020603050405020304" pitchFamily="18" charset="0"/>
            </a:endParaRPr>
          </a:p>
        </p:txBody>
      </p:sp>
      <p:sp>
        <p:nvSpPr>
          <p:cNvPr id="6" name="Content Placeholder 2"/>
          <p:cNvSpPr txBox="1">
            <a:spLocks/>
          </p:cNvSpPr>
          <p:nvPr/>
        </p:nvSpPr>
        <p:spPr>
          <a:xfrm>
            <a:off x="113763" y="4859628"/>
            <a:ext cx="8229600" cy="334963"/>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400" dirty="0"/>
          </a:p>
        </p:txBody>
      </p:sp>
      <p:sp>
        <p:nvSpPr>
          <p:cNvPr id="7" name="Content Placeholder 2"/>
          <p:cNvSpPr txBox="1">
            <a:spLocks/>
          </p:cNvSpPr>
          <p:nvPr/>
        </p:nvSpPr>
        <p:spPr>
          <a:xfrm>
            <a:off x="99810" y="5638800"/>
            <a:ext cx="8837054" cy="1066800"/>
          </a:xfrm>
          <a:prstGeom prst="rect">
            <a:avLst/>
          </a:prstGeom>
          <a:solidFill>
            <a:schemeClr val="accent6">
              <a:lumMod val="20000"/>
              <a:lumOff val="80000"/>
            </a:schemeClr>
          </a:solidFill>
          <a:ln w="19050">
            <a:solidFill>
              <a:schemeClr val="tx1"/>
            </a:solidFill>
          </a:ln>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en-US" sz="9600" b="1" u="sng" dirty="0" err="1" smtClean="0">
                <a:latin typeface="Times New Roman" panose="02020603050405020304" pitchFamily="18" charset="0"/>
                <a:cs typeface="Times New Roman" panose="02020603050405020304" pitchFamily="18" charset="0"/>
              </a:rPr>
              <a:t>Câu</a:t>
            </a:r>
            <a:r>
              <a:rPr lang="en-US" sz="9600" b="1" u="sng" dirty="0" smtClean="0">
                <a:latin typeface="Times New Roman" panose="02020603050405020304" pitchFamily="18" charset="0"/>
                <a:cs typeface="Times New Roman" panose="02020603050405020304" pitchFamily="18" charset="0"/>
              </a:rPr>
              <a:t> 3:</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Từ</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đoạn</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văn</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trên</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và</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những</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hiểu</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biết</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xã</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hội</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em</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hãy</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trình</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bày</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suy</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nghĩ</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của</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em</a:t>
            </a:r>
            <a:r>
              <a:rPr lang="en-US" sz="9600" dirty="0" smtClean="0">
                <a:latin typeface="Times New Roman" panose="02020603050405020304" pitchFamily="18" charset="0"/>
                <a:cs typeface="Times New Roman" panose="02020603050405020304" pitchFamily="18" charset="0"/>
              </a:rPr>
              <a:t>  ( </a:t>
            </a:r>
            <a:r>
              <a:rPr lang="en-US" sz="9600" dirty="0" err="1" smtClean="0">
                <a:latin typeface="Times New Roman" panose="02020603050405020304" pitchFamily="18" charset="0"/>
                <a:cs typeface="Times New Roman" panose="02020603050405020304" pitchFamily="18" charset="0"/>
              </a:rPr>
              <a:t>khoảng</a:t>
            </a:r>
            <a:r>
              <a:rPr lang="en-US" sz="9600" dirty="0" smtClean="0">
                <a:latin typeface="Times New Roman" panose="02020603050405020304" pitchFamily="18" charset="0"/>
                <a:cs typeface="Times New Roman" panose="02020603050405020304" pitchFamily="18" charset="0"/>
              </a:rPr>
              <a:t> 2/3 </a:t>
            </a:r>
            <a:r>
              <a:rPr lang="en-US" sz="9600" dirty="0" err="1" smtClean="0">
                <a:latin typeface="Times New Roman" panose="02020603050405020304" pitchFamily="18" charset="0"/>
                <a:cs typeface="Times New Roman" panose="02020603050405020304" pitchFamily="18" charset="0"/>
              </a:rPr>
              <a:t>trang</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giấy</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thi</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về</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lý</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tưởng</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sống</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của</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thanh</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niên</a:t>
            </a:r>
            <a:r>
              <a:rPr lang="en-US" sz="9600" dirty="0" smtClean="0">
                <a:latin typeface="Times New Roman" panose="02020603050405020304" pitchFamily="18" charset="0"/>
                <a:cs typeface="Times New Roman" panose="02020603050405020304" pitchFamily="18" charset="0"/>
              </a:rPr>
              <a:t> </a:t>
            </a:r>
            <a:r>
              <a:rPr lang="en-US" sz="9600" dirty="0" err="1" smtClean="0">
                <a:latin typeface="Times New Roman" panose="02020603050405020304" pitchFamily="18" charset="0"/>
                <a:cs typeface="Times New Roman" panose="02020603050405020304" pitchFamily="18" charset="0"/>
              </a:rPr>
              <a:t>hiện</a:t>
            </a:r>
            <a:r>
              <a:rPr lang="en-US" sz="9600" dirty="0" smtClean="0">
                <a:latin typeface="Times New Roman" panose="02020603050405020304" pitchFamily="18" charset="0"/>
                <a:cs typeface="Times New Roman" panose="02020603050405020304" pitchFamily="18" charset="0"/>
              </a:rPr>
              <a:t> nay. </a:t>
            </a:r>
            <a:r>
              <a:rPr lang="en-US" sz="9600" dirty="0" smtClean="0">
                <a:solidFill>
                  <a:srgbClr val="FF0000"/>
                </a:solidFill>
                <a:latin typeface="Times New Roman" panose="02020603050405020304" pitchFamily="18" charset="0"/>
                <a:cs typeface="Times New Roman" panose="02020603050405020304" pitchFamily="18" charset="0"/>
              </a:rPr>
              <a:t>( 2 </a:t>
            </a:r>
            <a:r>
              <a:rPr lang="en-US" sz="9600" dirty="0" err="1" smtClean="0">
                <a:solidFill>
                  <a:srgbClr val="FF0000"/>
                </a:solidFill>
                <a:latin typeface="Times New Roman" panose="02020603050405020304" pitchFamily="18" charset="0"/>
                <a:cs typeface="Times New Roman" panose="02020603050405020304" pitchFamily="18" charset="0"/>
              </a:rPr>
              <a:t>điểm</a:t>
            </a:r>
            <a:r>
              <a:rPr lang="en-US" sz="9600" dirty="0" smtClean="0">
                <a:solidFill>
                  <a:srgbClr val="FF0000"/>
                </a:solidFill>
                <a:latin typeface="Times New Roman" panose="02020603050405020304" pitchFamily="18" charset="0"/>
                <a:cs typeface="Times New Roman" panose="02020603050405020304" pitchFamily="18" charset="0"/>
              </a:rPr>
              <a:t>)</a:t>
            </a:r>
          </a:p>
          <a:p>
            <a:pPr marL="0" indent="0" algn="just">
              <a:buNone/>
            </a:pPr>
            <a:endParaRPr lang="en-US" sz="2400" dirty="0"/>
          </a:p>
        </p:txBody>
      </p:sp>
    </p:spTree>
    <p:extLst>
      <p:ext uri="{BB962C8B-B14F-4D97-AF65-F5344CB8AC3E}">
        <p14:creationId xmlns:p14="http://schemas.microsoft.com/office/powerpoint/2010/main" val="579757214"/>
      </p:ext>
    </p:extLst>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490" y="0"/>
            <a:ext cx="9118242" cy="6875120"/>
          </a:xfrm>
        </p:spPr>
      </p:pic>
      <p:sp>
        <p:nvSpPr>
          <p:cNvPr id="5" name="TextBox 4"/>
          <p:cNvSpPr txBox="1"/>
          <p:nvPr/>
        </p:nvSpPr>
        <p:spPr>
          <a:xfrm>
            <a:off x="280115" y="381000"/>
            <a:ext cx="8452834" cy="4832092"/>
          </a:xfrm>
          <a:prstGeom prst="rect">
            <a:avLst/>
          </a:prstGeom>
          <a:solidFill>
            <a:schemeClr val="bg1"/>
          </a:solidFill>
          <a:ln>
            <a:solidFill>
              <a:srgbClr val="0307BD"/>
            </a:solidFill>
          </a:ln>
        </p:spPr>
        <p:txBody>
          <a:bodyPr wrap="square" rtlCol="0">
            <a:spAutoFit/>
          </a:bodyPr>
          <a:lstStyle/>
          <a:p>
            <a:r>
              <a:rPr lang="en-US" sz="2800" i="1" dirty="0" smtClean="0">
                <a:latin typeface="Times New Roman" pitchFamily="18" charset="0"/>
                <a:cs typeface="Times New Roman" pitchFamily="18" charset="0"/>
              </a:rPr>
              <a:t>Cho </a:t>
            </a:r>
            <a:r>
              <a:rPr lang="vi-VN" sz="2800" i="1" dirty="0" smtClean="0">
                <a:latin typeface="Times New Roman" pitchFamily="18" charset="0"/>
                <a:cs typeface="Times New Roman" pitchFamily="18" charset="0"/>
              </a:rPr>
              <a:t>đ</a:t>
            </a:r>
            <a:r>
              <a:rPr lang="en-US" sz="2800" i="1" dirty="0" err="1" smtClean="0">
                <a:latin typeface="Times New Roman" pitchFamily="18" charset="0"/>
                <a:cs typeface="Times New Roman" pitchFamily="18" charset="0"/>
              </a:rPr>
              <a:t>oạn</a:t>
            </a:r>
            <a:r>
              <a:rPr lang="en-US" sz="2800" i="1" dirty="0" smtClean="0">
                <a:latin typeface="Times New Roman" pitchFamily="18" charset="0"/>
                <a:cs typeface="Times New Roman" pitchFamily="18" charset="0"/>
              </a:rPr>
              <a:t> v</a:t>
            </a:r>
            <a:r>
              <a:rPr lang="vi-VN" sz="2800" i="1" dirty="0" smtClean="0">
                <a:latin typeface="Times New Roman" pitchFamily="18" charset="0"/>
                <a:cs typeface="Times New Roman" pitchFamily="18" charset="0"/>
              </a:rPr>
              <a:t>ă</a:t>
            </a:r>
            <a:r>
              <a:rPr lang="en-US" sz="2800" i="1" dirty="0" smtClean="0">
                <a:latin typeface="Times New Roman" pitchFamily="18" charset="0"/>
                <a:cs typeface="Times New Roman" pitchFamily="18" charset="0"/>
              </a:rPr>
              <a:t>n:</a:t>
            </a:r>
          </a:p>
          <a:p>
            <a:pPr algn="just"/>
            <a:r>
              <a:rPr lang="en-US" sz="2800" b="1" i="1" dirty="0" smtClean="0">
                <a:latin typeface="Times New Roman" pitchFamily="18" charset="0"/>
                <a:cs typeface="Times New Roman" pitchFamily="18" charset="0"/>
              </a:rPr>
              <a:t>“ </a:t>
            </a:r>
            <a:r>
              <a:rPr lang="en-US" sz="2800" b="1" i="1" dirty="0" err="1">
                <a:latin typeface="Times New Roman" pitchFamily="18" charset="0"/>
                <a:cs typeface="Times New Roman" pitchFamily="18" charset="0"/>
              </a:rPr>
              <a:t>Một</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ấn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tượng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hàm</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ơn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khó</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tả</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dạt</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lên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trong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lòng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cô</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gái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Không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phải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chỉ</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vì</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bó</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hoa</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rất</a:t>
            </a:r>
            <a:r>
              <a:rPr lang="en-US" sz="2800" b="1" i="1" dirty="0">
                <a:latin typeface="Times New Roman" pitchFamily="18" charset="0"/>
                <a:cs typeface="Times New Roman" pitchFamily="18" charset="0"/>
              </a:rPr>
              <a:t> to </a:t>
            </a:r>
            <a:r>
              <a:rPr lang="en-US" sz="2800" b="1" i="1" dirty="0" err="1">
                <a:latin typeface="Times New Roman" pitchFamily="18" charset="0"/>
                <a:cs typeface="Times New Roman" pitchFamily="18" charset="0"/>
              </a:rPr>
              <a:t>sẽ</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theo</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cô</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trong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chuyến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thứ</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nhất</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ra</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đời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Mà</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vì</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một</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bó</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hoa</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nào</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khác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nữa</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bó</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hoa</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của</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những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háo</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hức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và</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mơ</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mộng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ngẫu</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nhiên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anh</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cho</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thêm</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cô</a:t>
            </a:r>
            <a:r>
              <a:rPr lang="en-US" sz="2800" b="1" i="1" dirty="0" smtClean="0">
                <a:latin typeface="Times New Roman" pitchFamily="18" charset="0"/>
                <a:cs typeface="Times New Roman" pitchFamily="18" charset="0"/>
              </a:rPr>
              <a:t>. </a:t>
            </a:r>
            <a:r>
              <a:rPr lang="en-US" sz="2800" b="1" i="1" dirty="0" err="1">
                <a:latin typeface="Times New Roman" panose="02020603050405020304" pitchFamily="18" charset="0"/>
                <a:cs typeface="Times New Roman" panose="02020603050405020304" pitchFamily="18" charset="0"/>
              </a:rPr>
              <a:t>Và</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vì</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một</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cái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gì</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đó</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nữa</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mà</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lúc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này</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cô</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chưa</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kịp</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nghĩ</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kĩ</a:t>
            </a:r>
            <a:r>
              <a:rPr lang="en-US" sz="2800" b="1" i="1" dirty="0" smtClean="0">
                <a:latin typeface="Times New Roman" pitchFamily="18" charset="0"/>
                <a:cs typeface="Times New Roman" pitchFamily="18" charset="0"/>
              </a:rPr>
              <a:t>.”</a:t>
            </a:r>
          </a:p>
          <a:p>
            <a:pPr algn="just"/>
            <a:endParaRPr lang="en-US" sz="2800" b="1" i="1" dirty="0">
              <a:latin typeface="Times New Roman" panose="02020603050405020304" pitchFamily="18" charset="0"/>
              <a:cs typeface="Times New Roman" panose="02020603050405020304" pitchFamily="18" charset="0"/>
            </a:endParaRPr>
          </a:p>
          <a:p>
            <a:pPr lvl="0"/>
            <a:r>
              <a:rPr lang="en-US" sz="2800" dirty="0" smtClean="0">
                <a:latin typeface="Times New Roman" pitchFamily="18" charset="0"/>
                <a:cs typeface="Times New Roman" pitchFamily="18" charset="0"/>
              </a:rPr>
              <a:t>2. </a:t>
            </a:r>
            <a:r>
              <a:rPr lang="en-US" sz="2800" dirty="0" err="1" smtClean="0">
                <a:latin typeface="Times New Roman" pitchFamily="18" charset="0"/>
                <a:cs typeface="Times New Roman" pitchFamily="18" charset="0"/>
              </a:rPr>
              <a:t>Trong</a:t>
            </a:r>
            <a:r>
              <a:rPr lang="en-US" sz="2800" dirty="0" smtClean="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trên</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đẹp,giàu</a:t>
            </a:r>
            <a:r>
              <a:rPr lang="en-US" sz="2800" dirty="0">
                <a:latin typeface="Times New Roman" pitchFamily="18" charset="0"/>
                <a:cs typeface="Times New Roman" pitchFamily="18" charset="0"/>
              </a:rPr>
              <a:t> ý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Hãy</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ra</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itchFamily="18" charset="0"/>
                <a:cs typeface="Times New Roman"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itchFamily="18" charset="0"/>
                <a:cs typeface="Times New Roman" pitchFamily="18" charset="0"/>
              </a:rPr>
              <a:t>. </a:t>
            </a:r>
            <a:r>
              <a:rPr lang="en-US" sz="2800" dirty="0" smtClean="0">
                <a:latin typeface="Times New Roman" panose="02020603050405020304" pitchFamily="18" charset="0"/>
                <a:cs typeface="Times New Roman" panose="02020603050405020304" pitchFamily="18" charset="0"/>
              </a:rPr>
              <a:t>         </a:t>
            </a:r>
            <a:r>
              <a:rPr lang="en-US" sz="2800" dirty="0" smtClean="0">
                <a:solidFill>
                  <a:srgbClr val="FF0000"/>
                </a:solidFill>
                <a:latin typeface="Times New Roman" panose="02020603050405020304" pitchFamily="18" charset="0"/>
                <a:cs typeface="Times New Roman" panose="02020603050405020304" pitchFamily="18" charset="0"/>
              </a:rPr>
              <a:t>(</a:t>
            </a:r>
            <a:r>
              <a:rPr lang="en-US" sz="2800" dirty="0">
                <a:solidFill>
                  <a:srgbClr val="FF0000"/>
                </a:solidFill>
                <a:latin typeface="Times New Roman" panose="02020603050405020304" pitchFamily="18" charset="0"/>
                <a:cs typeface="Times New Roman" panose="02020603050405020304" pitchFamily="18" charset="0"/>
              </a:rPr>
              <a:t>1điểm)</a:t>
            </a:r>
          </a:p>
        </p:txBody>
      </p:sp>
    </p:spTree>
    <p:extLst>
      <p:ext uri="{BB962C8B-B14F-4D97-AF65-F5344CB8AC3E}">
        <p14:creationId xmlns:p14="http://schemas.microsoft.com/office/powerpoint/2010/main" val="29751030"/>
      </p:ext>
    </p:extLst>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6" y="-147409"/>
            <a:ext cx="9144000" cy="7086600"/>
          </a:xfrm>
          <a:prstGeom prst="rect">
            <a:avLst/>
          </a:prstGeom>
          <a:ln w="28575">
            <a:solidFill>
              <a:schemeClr val="tx1"/>
            </a:solidFill>
          </a:ln>
        </p:spPr>
      </p:pic>
      <p:sp>
        <p:nvSpPr>
          <p:cNvPr id="5" name="TextBox 4"/>
          <p:cNvSpPr txBox="1"/>
          <p:nvPr/>
        </p:nvSpPr>
        <p:spPr>
          <a:xfrm>
            <a:off x="75782" y="2576148"/>
            <a:ext cx="2375110" cy="1200329"/>
          </a:xfrm>
          <a:prstGeom prst="rect">
            <a:avLst/>
          </a:prstGeom>
          <a:solidFill>
            <a:schemeClr val="accent6">
              <a:lumMod val="20000"/>
              <a:lumOff val="80000"/>
            </a:schemeClr>
          </a:solidFill>
          <a:ln w="38100">
            <a:solidFill>
              <a:srgbClr val="00B050"/>
            </a:solidFill>
          </a:ln>
        </p:spPr>
        <p:txBody>
          <a:bodyPr wrap="square" rtlCol="0">
            <a:spAutoFit/>
          </a:bodyPr>
          <a:lstStyle/>
          <a:p>
            <a:pPr lvl="0" algn="ctr"/>
            <a:r>
              <a:rPr lang="en-US" sz="2400" b="1" dirty="0" err="1">
                <a:solidFill>
                  <a:srgbClr val="C00000"/>
                </a:solidFill>
                <a:latin typeface="Times New Roman" pitchFamily="18" charset="0"/>
                <a:cs typeface="Times New Roman" pitchFamily="18" charset="0"/>
              </a:rPr>
              <a:t>Phân</a:t>
            </a:r>
            <a:r>
              <a:rPr lang="en-US" sz="2400" b="1" dirty="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tích</a:t>
            </a:r>
            <a:r>
              <a:rPr lang="en-US" sz="2400" b="1" dirty="0" smtClean="0">
                <a:solidFill>
                  <a:srgbClr val="C00000"/>
                </a:solidFill>
                <a:latin typeface="Times New Roman" pitchFamily="18" charset="0"/>
                <a:cs typeface="Times New Roman" pitchFamily="18" charset="0"/>
              </a:rPr>
              <a:t> </a:t>
            </a:r>
            <a:r>
              <a:rPr lang="en-US" sz="2400" b="1" dirty="0">
                <a:solidFill>
                  <a:srgbClr val="C00000"/>
                </a:solidFill>
                <a:latin typeface="Times New Roman" pitchFamily="18" charset="0"/>
                <a:cs typeface="Times New Roman" pitchFamily="18" charset="0"/>
              </a:rPr>
              <a:t>chi </a:t>
            </a:r>
            <a:r>
              <a:rPr lang="en-US" sz="2400" b="1" dirty="0" err="1">
                <a:solidFill>
                  <a:srgbClr val="C00000"/>
                </a:solidFill>
                <a:latin typeface="Times New Roman" pitchFamily="18" charset="0"/>
                <a:cs typeface="Times New Roman" pitchFamily="18" charset="0"/>
              </a:rPr>
              <a:t>tiết</a:t>
            </a:r>
            <a:r>
              <a:rPr lang="en-US" sz="2400" b="1" dirty="0">
                <a:solidFill>
                  <a:srgbClr val="C00000"/>
                </a:solidFill>
                <a:latin typeface="Times New Roman" pitchFamily="18" charset="0"/>
                <a:cs typeface="Times New Roman" pitchFamily="18" charset="0"/>
              </a:rPr>
              <a:t>, </a:t>
            </a:r>
            <a:r>
              <a:rPr lang="en-US" sz="2400" b="1" dirty="0" err="1">
                <a:solidFill>
                  <a:srgbClr val="C00000"/>
                </a:solidFill>
                <a:latin typeface="Times New Roman" pitchFamily="18" charset="0"/>
                <a:cs typeface="Times New Roman" pitchFamily="18" charset="0"/>
              </a:rPr>
              <a:t>hình</a:t>
            </a:r>
            <a:r>
              <a:rPr lang="en-US" sz="2400" b="1" dirty="0">
                <a:solidFill>
                  <a:srgbClr val="C00000"/>
                </a:solidFill>
                <a:latin typeface="Times New Roman" pitchFamily="18" charset="0"/>
                <a:cs typeface="Times New Roman" pitchFamily="18" charset="0"/>
              </a:rPr>
              <a:t> </a:t>
            </a:r>
            <a:r>
              <a:rPr lang="en-US" sz="2400" b="1" dirty="0" err="1">
                <a:solidFill>
                  <a:srgbClr val="C00000"/>
                </a:solidFill>
                <a:latin typeface="Times New Roman" pitchFamily="18" charset="0"/>
                <a:cs typeface="Times New Roman" pitchFamily="18" charset="0"/>
              </a:rPr>
              <a:t>ảnh</a:t>
            </a:r>
            <a:r>
              <a:rPr lang="en-US" sz="2400" b="1" dirty="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đặc</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sắc</a:t>
            </a:r>
            <a:endParaRPr lang="en-US" sz="2400" b="1" dirty="0">
              <a:solidFill>
                <a:srgbClr val="C00000"/>
              </a:solidFill>
              <a:latin typeface="Times New Roman" pitchFamily="18" charset="0"/>
              <a:cs typeface="Times New Roman" pitchFamily="18" charset="0"/>
            </a:endParaRPr>
          </a:p>
        </p:txBody>
      </p:sp>
      <p:sp>
        <p:nvSpPr>
          <p:cNvPr id="7" name="Right Arrow 6"/>
          <p:cNvSpPr/>
          <p:nvPr/>
        </p:nvSpPr>
        <p:spPr>
          <a:xfrm rot="19404577">
            <a:off x="2264259" y="2638671"/>
            <a:ext cx="175959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891565" y="1083513"/>
            <a:ext cx="4719035" cy="1569660"/>
          </a:xfrm>
          <a:prstGeom prst="rect">
            <a:avLst/>
          </a:prstGeom>
          <a:solidFill>
            <a:schemeClr val="accent6">
              <a:lumMod val="20000"/>
              <a:lumOff val="80000"/>
            </a:schemeClr>
          </a:solidFill>
          <a:ln w="28575">
            <a:solidFill>
              <a:srgbClr val="00B050"/>
            </a:solidFill>
          </a:ln>
        </p:spPr>
        <p:txBody>
          <a:bodyPr wrap="square" rtlCol="0">
            <a:spAutoFit/>
          </a:bodyPr>
          <a:lstStyle/>
          <a:p>
            <a:pPr lvl="0" algn="ctr"/>
            <a:r>
              <a:rPr lang="en-US" sz="2400" b="1" dirty="0" err="1">
                <a:latin typeface="Times New Roman" pitchFamily="18" charset="0"/>
                <a:cs typeface="Times New Roman" pitchFamily="18" charset="0"/>
              </a:rPr>
              <a:t>Xác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định</a:t>
            </a:r>
            <a:r>
              <a:rPr lang="en-US" sz="2400" b="1" dirty="0">
                <a:latin typeface="Times New Roman" pitchFamily="18" charset="0"/>
                <a:cs typeface="Times New Roman" pitchFamily="18" charset="0"/>
              </a:rPr>
              <a:t> chi </a:t>
            </a:r>
            <a:r>
              <a:rPr lang="en-US" sz="2400" b="1" dirty="0" err="1">
                <a:latin typeface="Times New Roman" pitchFamily="18" charset="0"/>
                <a:cs typeface="Times New Roman" pitchFamily="18" charset="0"/>
              </a:rPr>
              <a:t>tiết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hình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ảnh</a:t>
            </a:r>
            <a:endParaRPr lang="en-US" sz="2400" b="1" dirty="0">
              <a:latin typeface="Times New Roman" pitchFamily="18" charset="0"/>
              <a:cs typeface="Times New Roman" pitchFamily="18" charset="0"/>
            </a:endParaRPr>
          </a:p>
          <a:p>
            <a:pPr lvl="0" algn="ctr"/>
            <a:r>
              <a:rPr lang="en-US" sz="2400" b="1" dirty="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là</a:t>
            </a:r>
            <a:r>
              <a:rPr lang="en-US" sz="2400" b="1" dirty="0" smtClean="0">
                <a:latin typeface="Times New Roman" pitchFamily="18" charset="0"/>
                <a:cs typeface="Times New Roman" pitchFamily="18" charset="0"/>
              </a:rPr>
              <a:t> chi </a:t>
            </a:r>
            <a:r>
              <a:rPr lang="en-US" sz="2400" b="1" dirty="0" err="1" smtClean="0">
                <a:latin typeface="Times New Roman" pitchFamily="18" charset="0"/>
                <a:cs typeface="Times New Roman" pitchFamily="18" charset="0"/>
              </a:rPr>
              <a:t>tiết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hình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ảnh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nào</a:t>
            </a:r>
            <a:r>
              <a:rPr lang="en-US" sz="2400" b="1" dirty="0">
                <a:latin typeface="Times New Roman" pitchFamily="18" charset="0"/>
                <a:cs typeface="Times New Roman" pitchFamily="18" charset="0"/>
              </a:rPr>
              <a: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vị</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trí</a:t>
            </a:r>
            <a:r>
              <a:rPr lang="en-US" sz="2400" b="1" dirty="0">
                <a:latin typeface="Times New Roman" pitchFamily="18" charset="0"/>
                <a:cs typeface="Times New Roman" pitchFamily="18" charset="0"/>
              </a:rPr>
              <a:t>;</a:t>
            </a:r>
            <a:r>
              <a:rPr lang="en-US" sz="2400" b="1" dirty="0" smtClean="0">
                <a:latin typeface="Times New Roman" pitchFamily="18" charset="0"/>
                <a:cs typeface="Times New Roman" pitchFamily="18" charset="0"/>
              </a:rPr>
              <a:t> </a:t>
            </a:r>
            <a:r>
              <a:rPr lang="en-US" sz="2400" b="1" dirty="0" err="1">
                <a:latin typeface="Times New Roman" pitchFamily="18" charset="0"/>
                <a:cs typeface="Times New Roman" pitchFamily="18" charset="0"/>
              </a:rPr>
              <a:t>số</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lần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xuất</a:t>
            </a:r>
            <a:r>
              <a:rPr lang="en-US" sz="2400" b="1" dirty="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hiện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trong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phẩm</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p:txBody>
      </p:sp>
      <p:sp>
        <p:nvSpPr>
          <p:cNvPr id="9" name="Right Arrow 8"/>
          <p:cNvSpPr/>
          <p:nvPr/>
        </p:nvSpPr>
        <p:spPr>
          <a:xfrm rot="2612341" flipV="1">
            <a:off x="2170700" y="3886668"/>
            <a:ext cx="194395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891566" y="4350801"/>
            <a:ext cx="4947634" cy="830997"/>
          </a:xfrm>
          <a:prstGeom prst="rect">
            <a:avLst/>
          </a:prstGeom>
          <a:solidFill>
            <a:schemeClr val="accent6">
              <a:lumMod val="20000"/>
              <a:lumOff val="80000"/>
            </a:schemeClr>
          </a:solidFill>
          <a:ln w="28575">
            <a:solidFill>
              <a:srgbClr val="00B050"/>
            </a:solidFill>
          </a:ln>
        </p:spPr>
        <p:txBody>
          <a:bodyPr wrap="square" rtlCol="0">
            <a:spAutoFit/>
          </a:bodyPr>
          <a:lstStyle/>
          <a:p>
            <a:pPr algn="ctr"/>
            <a:r>
              <a:rPr lang="en-US" sz="2400" b="1" dirty="0" err="1" smtClean="0">
                <a:latin typeface="Times New Roman" pitchFamily="18" charset="0"/>
                <a:cs typeface="Times New Roman" pitchFamily="18" charset="0"/>
              </a:rPr>
              <a:t>Phân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tích</a:t>
            </a:r>
            <a:r>
              <a:rPr lang="en-US" sz="2400" b="1" dirty="0" smtClean="0">
                <a:latin typeface="Times New Roman" pitchFamily="18" charset="0"/>
                <a:cs typeface="Times New Roman" pitchFamily="18" charset="0"/>
              </a:rPr>
              <a:t> ý </a:t>
            </a:r>
            <a:r>
              <a:rPr lang="en-US" sz="2400" b="1" dirty="0" err="1" smtClean="0">
                <a:latin typeface="Times New Roman" pitchFamily="18" charset="0"/>
                <a:cs typeface="Times New Roman" pitchFamily="18" charset="0"/>
              </a:rPr>
              <a:t>nghĩa</a:t>
            </a:r>
            <a:r>
              <a:rPr lang="en-US" sz="2400" b="1" dirty="0" smtClean="0">
                <a:latin typeface="Times New Roman" pitchFamily="18" charset="0"/>
                <a:cs typeface="Times New Roman" pitchFamily="18" charset="0"/>
              </a:rPr>
              <a:t> </a:t>
            </a:r>
          </a:p>
          <a:p>
            <a:pPr algn="ctr"/>
            <a:r>
              <a:rPr lang="en-US" sz="2400" b="1" dirty="0" err="1" smtClean="0">
                <a:latin typeface="Times New Roman" pitchFamily="18" charset="0"/>
                <a:cs typeface="Times New Roman" pitchFamily="18" charset="0"/>
              </a:rPr>
              <a:t>của</a:t>
            </a:r>
            <a:r>
              <a:rPr lang="en-US" sz="2400" b="1" dirty="0" smtClean="0">
                <a:latin typeface="Times New Roman" pitchFamily="18" charset="0"/>
                <a:cs typeface="Times New Roman" pitchFamily="18" charset="0"/>
              </a:rPr>
              <a:t> chi </a:t>
            </a:r>
            <a:r>
              <a:rPr lang="en-US" sz="2400" b="1" dirty="0" err="1" smtClean="0">
                <a:latin typeface="Times New Roman" pitchFamily="18" charset="0"/>
                <a:cs typeface="Times New Roman" pitchFamily="18" charset="0"/>
              </a:rPr>
              <a:t>tiết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hình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ảnh</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744159727"/>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490" y="0"/>
            <a:ext cx="9118242" cy="6875120"/>
          </a:xfrm>
        </p:spPr>
      </p:pic>
      <p:sp>
        <p:nvSpPr>
          <p:cNvPr id="5" name="TextBox 4"/>
          <p:cNvSpPr txBox="1"/>
          <p:nvPr/>
        </p:nvSpPr>
        <p:spPr>
          <a:xfrm>
            <a:off x="280115" y="381000"/>
            <a:ext cx="8452834" cy="3046988"/>
          </a:xfrm>
          <a:prstGeom prst="rect">
            <a:avLst/>
          </a:prstGeom>
          <a:solidFill>
            <a:schemeClr val="bg1"/>
          </a:solidFill>
          <a:ln>
            <a:solidFill>
              <a:srgbClr val="0307BD"/>
            </a:solidFill>
          </a:ln>
        </p:spPr>
        <p:txBody>
          <a:bodyPr wrap="square" rtlCol="0">
            <a:spAutoFit/>
          </a:bodyPr>
          <a:lstStyle/>
          <a:p>
            <a:r>
              <a:rPr lang="en-US" sz="2400" i="1" dirty="0" err="1" smtClean="0">
                <a:latin typeface="Times New Roman" pitchFamily="18" charset="0"/>
                <a:cs typeface="Times New Roman" pitchFamily="18" charset="0"/>
              </a:rPr>
              <a:t>Bài</a:t>
            </a:r>
            <a:r>
              <a:rPr lang="en-US" sz="2400" i="1" dirty="0" smtClean="0">
                <a:latin typeface="Times New Roman" pitchFamily="18" charset="0"/>
                <a:cs typeface="Times New Roman" pitchFamily="18" charset="0"/>
              </a:rPr>
              <a:t> 1: Cho </a:t>
            </a:r>
            <a:r>
              <a:rPr lang="vi-VN" sz="2400" i="1" dirty="0" smtClean="0">
                <a:latin typeface="Times New Roman" pitchFamily="18" charset="0"/>
                <a:cs typeface="Times New Roman" pitchFamily="18" charset="0"/>
              </a:rPr>
              <a:t>đ</a:t>
            </a:r>
            <a:r>
              <a:rPr lang="en-US" sz="2400" i="1" dirty="0" err="1" smtClean="0">
                <a:latin typeface="Times New Roman" pitchFamily="18" charset="0"/>
                <a:cs typeface="Times New Roman" pitchFamily="18" charset="0"/>
              </a:rPr>
              <a:t>oạn</a:t>
            </a:r>
            <a:r>
              <a:rPr lang="en-US" sz="2400" i="1" dirty="0" smtClean="0">
                <a:latin typeface="Times New Roman" pitchFamily="18" charset="0"/>
                <a:cs typeface="Times New Roman" pitchFamily="18" charset="0"/>
              </a:rPr>
              <a:t> v</a:t>
            </a:r>
            <a:r>
              <a:rPr lang="vi-VN" sz="2400" i="1" dirty="0" smtClean="0">
                <a:latin typeface="Times New Roman" pitchFamily="18" charset="0"/>
                <a:cs typeface="Times New Roman" pitchFamily="18" charset="0"/>
              </a:rPr>
              <a:t>ă</a:t>
            </a:r>
            <a:r>
              <a:rPr lang="en-US" sz="2400" i="1" dirty="0" smtClean="0">
                <a:latin typeface="Times New Roman" pitchFamily="18" charset="0"/>
                <a:cs typeface="Times New Roman" pitchFamily="18" charset="0"/>
              </a:rPr>
              <a:t>n:</a:t>
            </a:r>
          </a:p>
          <a:p>
            <a:pPr algn="just"/>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Một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ấn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tượng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hàm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ơn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khó</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tả</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dạt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lên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trong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lòng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cô</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gái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Không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phải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chỉ</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vì</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bó</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hoa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rất</a:t>
            </a:r>
            <a:r>
              <a:rPr lang="en-US" sz="2400" b="1" i="1" dirty="0">
                <a:latin typeface="Times New Roman" pitchFamily="18" charset="0"/>
                <a:cs typeface="Times New Roman" pitchFamily="18" charset="0"/>
              </a:rPr>
              <a:t> to </a:t>
            </a:r>
            <a:r>
              <a:rPr lang="en-US" sz="2400" b="1" i="1" dirty="0" err="1">
                <a:latin typeface="Times New Roman" pitchFamily="18" charset="0"/>
                <a:cs typeface="Times New Roman" pitchFamily="18" charset="0"/>
              </a:rPr>
              <a:t>sẽ</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theo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cô</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trong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chuyến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thứ</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nhất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ra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đời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vì</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một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bó</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hoa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nào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khác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nữa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bó</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hoa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của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những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háo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hức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mơ</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mộng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ngẫu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nhiên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anh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thêm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cô</a:t>
            </a:r>
            <a:r>
              <a:rPr lang="en-US" sz="2400" b="1" i="1" dirty="0" smtClean="0">
                <a:latin typeface="Times New Roman" pitchFamily="18" charset="0"/>
                <a:cs typeface="Times New Roman" pitchFamily="18" charset="0"/>
              </a:rPr>
              <a:t>. </a:t>
            </a:r>
            <a:r>
              <a:rPr lang="en-US" sz="2400" b="1" i="1" dirty="0" err="1">
                <a:latin typeface="Times New Roman" panose="02020603050405020304" pitchFamily="18" charset="0"/>
                <a:cs typeface="Times New Roman" panose="02020603050405020304" pitchFamily="18" charset="0"/>
              </a:rPr>
              <a:t>Và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cái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nữa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lúc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cô</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chưa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kịp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nghĩ</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kĩ</a:t>
            </a:r>
            <a:r>
              <a:rPr lang="en-US" sz="2400" b="1" i="1" dirty="0" smtClean="0">
                <a:latin typeface="Times New Roman" panose="02020603050405020304" pitchFamily="18" charset="0"/>
                <a:cs typeface="Times New Roman" panose="02020603050405020304" pitchFamily="18" charset="0"/>
              </a:rPr>
              <a:t>.”</a:t>
            </a:r>
            <a:endParaRPr lang="en-US" sz="2400" b="1" i="1" dirty="0">
              <a:latin typeface="Times New Roman" panose="02020603050405020304" pitchFamily="18" charset="0"/>
              <a:cs typeface="Times New Roman" panose="02020603050405020304" pitchFamily="18" charset="0"/>
            </a:endParaRPr>
          </a:p>
          <a:p>
            <a:pPr lvl="0"/>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đẹp,giàu</a:t>
            </a:r>
            <a:r>
              <a:rPr lang="en-US" sz="2400" dirty="0">
                <a:latin typeface="Times New Roman" panose="02020603050405020304" pitchFamily="18" charset="0"/>
                <a:cs typeface="Times New Roman" panose="02020603050405020304" pitchFamily="18" charset="0"/>
              </a:rPr>
              <a:t> ý </a:t>
            </a:r>
            <a:r>
              <a:rPr lang="en-US" sz="2400" dirty="0" err="1">
                <a:latin typeface="Times New Roman" panose="02020603050405020304" pitchFamily="18" charset="0"/>
                <a:cs typeface="Times New Roman" panose="02020603050405020304" pitchFamily="18" charset="0"/>
              </a:rPr>
              <a:t>nghĩa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Hãy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a:t>
            </a:r>
            <a:r>
              <a:rPr lang="en-US" sz="2400" dirty="0">
                <a:solidFill>
                  <a:srgbClr val="FF0000"/>
                </a:solidFill>
                <a:latin typeface="Times New Roman" panose="02020603050405020304" pitchFamily="18" charset="0"/>
                <a:cs typeface="Times New Roman" panose="02020603050405020304" pitchFamily="18" charset="0"/>
              </a:rPr>
              <a:t>1điểm)</a:t>
            </a:r>
          </a:p>
        </p:txBody>
      </p:sp>
      <p:sp>
        <p:nvSpPr>
          <p:cNvPr id="2" name="TextBox 1"/>
          <p:cNvSpPr txBox="1"/>
          <p:nvPr/>
        </p:nvSpPr>
        <p:spPr>
          <a:xfrm>
            <a:off x="1207395" y="3962400"/>
            <a:ext cx="7970949" cy="954107"/>
          </a:xfrm>
          <a:prstGeom prst="rect">
            <a:avLst/>
          </a:prstGeom>
          <a:noFill/>
        </p:spPr>
        <p:txBody>
          <a:bodyPr wrap="square" rtlCol="0">
            <a:spAutoFit/>
          </a:bodyPr>
          <a:lstStyle/>
          <a:p>
            <a:pPr marL="285750" indent="-285750">
              <a:buFontTx/>
              <a:buChar char="-"/>
            </a:pPr>
            <a:r>
              <a:rPr lang="en-US" sz="2800" dirty="0" err="1" smtClean="0">
                <a:solidFill>
                  <a:srgbClr val="FF0000"/>
                </a:solidFill>
                <a:latin typeface="Times New Roman" pitchFamily="18" charset="0"/>
                <a:cs typeface="Times New Roman" pitchFamily="18" charset="0"/>
              </a:rPr>
              <a:t>Thời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gian</a:t>
            </a:r>
            <a:r>
              <a:rPr lang="en-US" sz="2800" dirty="0" smtClean="0">
                <a:solidFill>
                  <a:srgbClr val="FF0000"/>
                </a:solidFill>
                <a:latin typeface="Times New Roman" pitchFamily="18" charset="0"/>
                <a:cs typeface="Times New Roman" pitchFamily="18" charset="0"/>
              </a:rPr>
              <a:t>: 4 </a:t>
            </a:r>
            <a:r>
              <a:rPr lang="en-US" sz="2800" dirty="0" err="1" smtClean="0">
                <a:solidFill>
                  <a:srgbClr val="FF0000"/>
                </a:solidFill>
                <a:latin typeface="Times New Roman" pitchFamily="18" charset="0"/>
                <a:cs typeface="Times New Roman" pitchFamily="18" charset="0"/>
              </a:rPr>
              <a:t>phút</a:t>
            </a:r>
            <a:endParaRPr lang="en-US" sz="2800" dirty="0" smtClean="0">
              <a:solidFill>
                <a:srgbClr val="FF0000"/>
              </a:solidFill>
              <a:latin typeface="Times New Roman" pitchFamily="18" charset="0"/>
              <a:cs typeface="Times New Roman" pitchFamily="18" charset="0"/>
            </a:endParaRPr>
          </a:p>
          <a:p>
            <a:pPr marL="285750" indent="-285750">
              <a:buFontTx/>
              <a:buChar char="-"/>
            </a:pPr>
            <a:r>
              <a:rPr lang="en-US" sz="2800" dirty="0" err="1" smtClean="0">
                <a:solidFill>
                  <a:srgbClr val="FF0000"/>
                </a:solidFill>
                <a:latin typeface="Times New Roman" pitchFamily="18" charset="0"/>
                <a:cs typeface="Times New Roman" pitchFamily="18" charset="0"/>
              </a:rPr>
              <a:t>Hình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thức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làm</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việc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cá</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nhân</a:t>
            </a:r>
            <a:r>
              <a:rPr lang="en-US" sz="2800" dirty="0" smtClean="0">
                <a:solidFill>
                  <a:srgbClr val="FF0000"/>
                </a:solidFill>
                <a:latin typeface="Times New Roman" pitchFamily="18" charset="0"/>
                <a:cs typeface="Times New Roman" pitchFamily="18" charset="0"/>
              </a:rPr>
              <a:t>  ( </a:t>
            </a:r>
            <a:r>
              <a:rPr lang="en-US" sz="2800" dirty="0" err="1" smtClean="0">
                <a:solidFill>
                  <a:srgbClr val="FF0000"/>
                </a:solidFill>
                <a:latin typeface="Times New Roman" pitchFamily="18" charset="0"/>
                <a:cs typeface="Times New Roman" pitchFamily="18" charset="0"/>
              </a:rPr>
              <a:t>Phiếu</a:t>
            </a:r>
            <a:r>
              <a:rPr lang="en-US" sz="2800" dirty="0" smtClean="0">
                <a:solidFill>
                  <a:srgbClr val="FF0000"/>
                </a:solidFill>
                <a:latin typeface="Times New Roman" pitchFamily="18" charset="0"/>
                <a:cs typeface="Times New Roman" pitchFamily="18" charset="0"/>
              </a:rPr>
              <a:t> BT)</a:t>
            </a:r>
            <a:endParaRPr lang="en-US" sz="28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33577909"/>
      </p:ext>
    </p:extLst>
  </p:cSld>
  <p:clrMapOvr>
    <a:masterClrMapping/>
  </p:clrMapOvr>
  <p:transition spd="slow">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3&quot;/&gt;&lt;property id=&quot;20307&quot; value=&quot;262&quot;/&gt;&lt;/object&gt;&lt;object type=&quot;3&quot; unique_id=&quot;10007&quot;&gt;&lt;property id=&quot;20148&quot; value=&quot;5&quot;/&gt;&lt;property id=&quot;20300&quot; value=&quot;Slide 7&quot;/&gt;&lt;property id=&quot;20307&quot; value=&quot;263&quot;/&gt;&lt;/object&gt;&lt;object type=&quot;3&quot; unique_id=&quot;10008&quot;&gt;&lt;property id=&quot;20148&quot; value=&quot;5&quot;/&gt;&lt;property id=&quot;20300&quot; value=&quot;Slide 8&quot;/&gt;&lt;property id=&quot;20307&quot; value=&quot;269&quot;/&gt;&lt;/object&gt;&lt;object type=&quot;3&quot; unique_id=&quot;10009&quot;&gt;&lt;property id=&quot;20148&quot; value=&quot;5&quot;/&gt;&lt;property id=&quot;20300&quot; value=&quot;Slide 11&quot;/&gt;&lt;property id=&quot;20307&quot; value=&quot;270&quot;/&gt;&lt;/object&gt;&lt;object type=&quot;3&quot; unique_id=&quot;10010&quot;&gt;&lt;property id=&quot;20148&quot; value=&quot;5&quot;/&gt;&lt;property id=&quot;20300&quot; value=&quot;Slide 13&quot;/&gt;&lt;property id=&quot;20307&quot; value=&quot;273&quot;/&gt;&lt;/object&gt;&lt;object type=&quot;3&quot; unique_id=&quot;10011&quot;&gt;&lt;property id=&quot;20148&quot; value=&quot;5&quot;/&gt;&lt;property id=&quot;20300&quot; value=&quot;Slide 14&quot;/&gt;&lt;property id=&quot;20307&quot; value=&quot;275&quot;/&gt;&lt;/object&gt;&lt;object type=&quot;3&quot; unique_id=&quot;10012&quot;&gt;&lt;property id=&quot;20148&quot; value=&quot;5&quot;/&gt;&lt;property id=&quot;20300&quot; value=&quot;Slide 16&quot;/&gt;&lt;property id=&quot;20307&quot; value=&quot;276&quot;/&gt;&lt;/object&gt;&lt;object type=&quot;3&quot; unique_id=&quot;10013&quot;&gt;&lt;property id=&quot;20148&quot; value=&quot;5&quot;/&gt;&lt;property id=&quot;20300&quot; value=&quot;Slide 17&quot;/&gt;&lt;property id=&quot;20307&quot; value=&quot;259&quot;/&gt;&lt;/object&gt;&lt;object type=&quot;3&quot; unique_id=&quot;10014&quot;&gt;&lt;property id=&quot;20148&quot; value=&quot;5&quot;/&gt;&lt;property id=&quot;20300&quot; value=&quot;Slide 18&quot;/&gt;&lt;property id=&quot;20307&quot; value=&quot;260&quot;/&gt;&lt;/object&gt;&lt;object type=&quot;3&quot; unique_id=&quot;10104&quot;&gt;&lt;property id=&quot;20148&quot; value=&quot;5&quot;/&gt;&lt;property id=&quot;20300&quot; value=&quot;Slide 10 - &amp;quot;ĐÁP ÁN- BIỂU ĐIỂM:&amp;quot;&quot;/&gt;&lt;property id=&quot;20307&quot; value=&quot;278&quot;/&gt;&lt;/object&gt;&lt;object type=&quot;3&quot; unique_id=&quot;10368&quot;&gt;&lt;property id=&quot;20148&quot; value=&quot;5&quot;/&gt;&lt;property id=&quot;20300&quot; value=&quot;Slide 1&quot;/&gt;&lt;property id=&quot;20307&quot; value=&quot;280&quot;/&gt;&lt;/object&gt;&lt;object type=&quot;3&quot; unique_id=&quot;10369&quot;&gt;&lt;property id=&quot;20148&quot; value=&quot;5&quot;/&gt;&lt;property id=&quot;20300&quot; value=&quot;Slide 2&quot;/&gt;&lt;property id=&quot;20307&quot; value=&quot;283&quot;/&gt;&lt;/object&gt;&lt;object type=&quot;3&quot; unique_id=&quot;10446&quot;&gt;&lt;property id=&quot;20148&quot; value=&quot;5&quot;/&gt;&lt;property id=&quot;20300&quot; value=&quot;Slide 4 - &amp;quot;Chuẩn bị&amp;quot;&quot;/&gt;&lt;property id=&quot;20307&quot; value=&quot;285&quot;/&gt;&lt;/object&gt;&lt;object type=&quot;3&quot; unique_id=&quot;10569&quot;&gt;&lt;property id=&quot;20148&quot; value=&quot;5&quot;/&gt;&lt;property id=&quot;20300&quot; value=&quot;Slide 6&quot;/&gt;&lt;property id=&quot;20307&quot; value=&quot;292&quot;/&gt;&lt;/object&gt;&lt;object type=&quot;3&quot; unique_id=&quot;10670&quot;&gt;&lt;property id=&quot;20148&quot; value=&quot;5&quot;/&gt;&lt;property id=&quot;20300&quot; value=&quot;Slide 5&quot;/&gt;&lt;property id=&quot;20307&quot; value=&quot;293&quot;/&gt;&lt;/object&gt;&lt;object type=&quot;3&quot; unique_id=&quot;10904&quot;&gt;&lt;property id=&quot;20148&quot; value=&quot;5&quot;/&gt;&lt;property id=&quot;20300&quot; value=&quot;Slide 9&quot;/&gt;&lt;property id=&quot;20307&quot; value=&quot;294&quot;/&gt;&lt;/object&gt;&lt;object type=&quot;3&quot; unique_id=&quot;11030&quot;&gt;&lt;property id=&quot;20148&quot; value=&quot;5&quot;/&gt;&lt;property id=&quot;20300&quot; value=&quot;Slide 12&quot;/&gt;&lt;property id=&quot;20307&quot; value=&quot;295&quot;/&gt;&lt;/object&gt;&lt;object type=&quot;3&quot; unique_id=&quot;11031&quot;&gt;&lt;property id=&quot;20148&quot; value=&quot;5&quot;/&gt;&lt;property id=&quot;20300&quot; value=&quot;Slide 15&quot;/&gt;&lt;property id=&quot;20307&quot; value=&quot;296&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1805</TotalTime>
  <Words>1878</Words>
  <Application>Microsoft Office PowerPoint</Application>
  <PresentationFormat>On-screen Show (4:3)</PresentationFormat>
  <Paragraphs>152</Paragraphs>
  <Slides>22</Slides>
  <Notes>4</Notes>
  <HiddenSlides>0</HiddenSlides>
  <MMClips>1</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Phần I ( 4 điểm):  Cho đoạn văn: “ Một ấn tượng hàm ơn khó tả dạt lên trong lòng cô gái. Không phải  chỉ vì bó hoa rất to sẽ đi theo cô trong chuyến đi thứ nhất ra đời. Mà vì một bó hoa nào khác nữa, bó hoa của những háo hức và mơ mộng ngẫu nhiên anh cho thêm cô. Và vì một cái gì đó nữa mà lúc này cô chưa kịp nghĩ kĩ.”</vt:lpstr>
      <vt:lpstr>PowerPoint Presentation</vt:lpstr>
      <vt:lpstr>PowerPoint Presentation</vt:lpstr>
      <vt:lpstr>PowerPoint Presentation</vt:lpstr>
      <vt:lpstr>PowerPoint Presentation</vt:lpstr>
      <vt:lpstr>PowerPoint Presentation</vt:lpstr>
      <vt:lpstr>- Chi tiết “vết thẹo” xuất hiện 3 lần: lần 1, phút đầu bé Thu gặp ba; lần 2, qua cuộc trò chuyện với bà ngoại; lần 3, Thu nhận ra ba, hôn cùng khắp, hôn cả vết thẹo.</vt:lpstr>
      <vt:lpstr>Phần II ( 4 điểm): Dưới đây là một đoạn văn trích trong tác phẩm “ Những ngôi sao xa xôi” của Lê Minh Khuê:      Chúng tôi có ba người. Ba cô gái. Chúng tôi ở trong một cái hang dưới chân cao điểm. Con đường qua trước hang, kéo lên đồi, đi đến đâu đó, xa! Đường bị đánh lở loét, màu đất đỏ, trắng lẫn lộn. Hai bên đường không có lá xanh. Chỉ có những thân cây bị tước khô cháy. Những cây nhiều rễ nằm lăn lóc. Những tảng đá to. Một vài cái thùng xăng hoặc thành ô tô méo mó, han gỉ nằm trong đất.                                                             (Ngữ văn 9, tập 2, tr 113-144)</vt:lpstr>
      <vt:lpstr>PowerPoint Presentation</vt:lpstr>
      <vt:lpstr>PowerPoint Presentation</vt:lpstr>
      <vt:lpstr>Ý nghĩa nhan đề “Những ngôi sao xa xôi”</vt:lpstr>
      <vt:lpstr>Một số lưu ý:</vt:lpstr>
      <vt:lpstr>PowerPoint Presentation</vt:lpstr>
      <vt:lpstr>PowerPoint Presentation</vt:lpstr>
      <vt:lpstr>PowerPoint Presentation</vt:lpstr>
      <vt:lpstr>PowerPoint Presentation</vt:lpstr>
      <vt:lpstr>Dạng 1: Phân tích ý nghĩa chi tiết, hình ảnh đặc sắc: - Bước 1: Xác định chi tiết, hình ảnh ( vị trí, số lần xuất hiện trong tác phẩm…) - Bước 2: Phân tích ý nghĩa chi tiết, hình ảnh đó.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dc:creator>
  <cp:lastModifiedBy>Minh Thang Computer</cp:lastModifiedBy>
  <cp:revision>167</cp:revision>
  <dcterms:created xsi:type="dcterms:W3CDTF">2019-04-16T16:39:39Z</dcterms:created>
  <dcterms:modified xsi:type="dcterms:W3CDTF">2019-04-25T08:53:46Z</dcterms:modified>
</cp:coreProperties>
</file>