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333" r:id="rId2"/>
    <p:sldId id="334" r:id="rId3"/>
    <p:sldId id="332" r:id="rId4"/>
    <p:sldId id="256" r:id="rId5"/>
    <p:sldId id="319" r:id="rId6"/>
    <p:sldId id="322" r:id="rId7"/>
    <p:sldId id="257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320" r:id="rId17"/>
    <p:sldId id="268" r:id="rId18"/>
    <p:sldId id="269" r:id="rId19"/>
    <p:sldId id="270" r:id="rId20"/>
    <p:sldId id="295" r:id="rId21"/>
    <p:sldId id="272" r:id="rId22"/>
    <p:sldId id="321" r:id="rId23"/>
    <p:sldId id="274" r:id="rId24"/>
    <p:sldId id="275" r:id="rId25"/>
    <p:sldId id="277" r:id="rId26"/>
    <p:sldId id="278" r:id="rId27"/>
    <p:sldId id="279" r:id="rId28"/>
    <p:sldId id="303" r:id="rId29"/>
    <p:sldId id="281" r:id="rId30"/>
    <p:sldId id="282" r:id="rId31"/>
    <p:sldId id="296" r:id="rId32"/>
    <p:sldId id="297" r:id="rId33"/>
    <p:sldId id="298" r:id="rId34"/>
    <p:sldId id="283" r:id="rId35"/>
    <p:sldId id="284" r:id="rId36"/>
    <p:sldId id="299" r:id="rId37"/>
    <p:sldId id="301" r:id="rId38"/>
    <p:sldId id="300" r:id="rId39"/>
    <p:sldId id="344" r:id="rId40"/>
    <p:sldId id="345" r:id="rId41"/>
    <p:sldId id="346" r:id="rId42"/>
    <p:sldId id="335" r:id="rId43"/>
    <p:sldId id="339" r:id="rId44"/>
    <p:sldId id="343" r:id="rId45"/>
    <p:sldId id="336" r:id="rId46"/>
    <p:sldId id="337" r:id="rId47"/>
    <p:sldId id="347" r:id="rId48"/>
    <p:sldId id="338" r:id="rId49"/>
    <p:sldId id="340" r:id="rId50"/>
    <p:sldId id="341" r:id="rId51"/>
    <p:sldId id="342" r:id="rId52"/>
    <p:sldId id="290" r:id="rId53"/>
    <p:sldId id="329" r:id="rId54"/>
    <p:sldId id="331" r:id="rId55"/>
    <p:sldId id="294" r:id="rId56"/>
    <p:sldId id="293" r:id="rId57"/>
    <p:sldId id="349" r:id="rId58"/>
    <p:sldId id="348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0066"/>
    <a:srgbClr val="CC0099"/>
    <a:srgbClr val="FFCC00"/>
    <a:srgbClr val="FF66CC"/>
    <a:srgbClr val="99FF99"/>
    <a:srgbClr val="3399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678DD-8AC5-484F-9FFD-B4D4A1149B4F}" type="datetimeFigureOut">
              <a:rPr lang="en-US" smtClean="0"/>
              <a:pPr/>
              <a:t>4/19/2019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0A8CF-75E6-4A1C-B4C5-00A5F1106A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3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3FB63F-F22D-41F7-9B56-AA267B6E3434}" type="slidenum">
              <a:rPr lang="en-US" smtClean="0">
                <a:latin typeface="Arial" pitchFamily="34" charset="0"/>
              </a:rPr>
              <a:pPr>
                <a:defRPr/>
              </a:pPr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E96ADBC-C241-4F3D-9A2C-9B7B3D5E28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ownloads\BaiCaNguoiGiaoVienNhanDan-AnhTho_4e5wu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13" Type="http://schemas.openxmlformats.org/officeDocument/2006/relationships/image" Target="../media/image26.gif"/><Relationship Id="rId3" Type="http://schemas.openxmlformats.org/officeDocument/2006/relationships/audio" Target="../media/audio2.wav"/><Relationship Id="rId7" Type="http://schemas.openxmlformats.org/officeDocument/2006/relationships/image" Target="../media/image20.gif"/><Relationship Id="rId12" Type="http://schemas.openxmlformats.org/officeDocument/2006/relationships/image" Target="../media/image2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11" Type="http://schemas.openxmlformats.org/officeDocument/2006/relationships/image" Target="../media/image24.gif"/><Relationship Id="rId5" Type="http://schemas.openxmlformats.org/officeDocument/2006/relationships/image" Target="../media/image18.gif"/><Relationship Id="rId10" Type="http://schemas.openxmlformats.org/officeDocument/2006/relationships/image" Target="../media/image23.gif"/><Relationship Id="rId4" Type="http://schemas.openxmlformats.org/officeDocument/2006/relationships/image" Target="../media/image17.gif"/><Relationship Id="rId9" Type="http://schemas.openxmlformats.org/officeDocument/2006/relationships/image" Target="../media/image22.gif"/><Relationship Id="rId14" Type="http://schemas.openxmlformats.org/officeDocument/2006/relationships/image" Target="../media/image27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endan.org/tai-lieu/bao-cu/so-121/tang-tuyet-minh-nguoi-vo-trung-quoc-cua-nguyen-ai-quoc/nguyenaiquocab.jp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4.emf"/><Relationship Id="rId4" Type="http://schemas.openxmlformats.org/officeDocument/2006/relationships/package" Target="../embeddings/Microsoft_PowerPoint_Slide1.sldx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26" Type="http://schemas.openxmlformats.org/officeDocument/2006/relationships/image" Target="../media/image69.png"/><Relationship Id="rId3" Type="http://schemas.openxmlformats.org/officeDocument/2006/relationships/image" Target="../media/image46.png"/><Relationship Id="rId21" Type="http://schemas.openxmlformats.org/officeDocument/2006/relationships/image" Target="../media/image64.png"/><Relationship Id="rId34" Type="http://schemas.openxmlformats.org/officeDocument/2006/relationships/image" Target="../media/image77.jpe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5" Type="http://schemas.openxmlformats.org/officeDocument/2006/relationships/image" Target="../media/image68.png"/><Relationship Id="rId33" Type="http://schemas.openxmlformats.org/officeDocument/2006/relationships/image" Target="../media/image76.jpe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29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24" Type="http://schemas.openxmlformats.org/officeDocument/2006/relationships/image" Target="../media/image67.png"/><Relationship Id="rId32" Type="http://schemas.openxmlformats.org/officeDocument/2006/relationships/image" Target="../media/image75.jpe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23" Type="http://schemas.openxmlformats.org/officeDocument/2006/relationships/image" Target="../media/image66.png"/><Relationship Id="rId28" Type="http://schemas.openxmlformats.org/officeDocument/2006/relationships/image" Target="../media/image71.png"/><Relationship Id="rId36" Type="http://schemas.openxmlformats.org/officeDocument/2006/relationships/image" Target="../media/image79.jpe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31" Type="http://schemas.openxmlformats.org/officeDocument/2006/relationships/image" Target="../media/image74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22" Type="http://schemas.openxmlformats.org/officeDocument/2006/relationships/image" Target="../media/image65.png"/><Relationship Id="rId27" Type="http://schemas.openxmlformats.org/officeDocument/2006/relationships/image" Target="../media/image70.png"/><Relationship Id="rId30" Type="http://schemas.openxmlformats.org/officeDocument/2006/relationships/image" Target="../media/image73.jpeg"/><Relationship Id="rId35" Type="http://schemas.openxmlformats.org/officeDocument/2006/relationships/image" Target="../media/image78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23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5105400"/>
            <a:ext cx="1066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WordArt 4"/>
          <p:cNvSpPr>
            <a:spLocks noChangeArrowheads="1" noChangeShapeType="1" noTextEdit="1"/>
          </p:cNvSpPr>
          <p:nvPr/>
        </p:nvSpPr>
        <p:spPr bwMode="auto">
          <a:xfrm>
            <a:off x="1143000" y="533400"/>
            <a:ext cx="7110413" cy="24384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26972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các thầy cô giáo</a:t>
            </a:r>
          </a:p>
        </p:txBody>
      </p:sp>
      <p:sp>
        <p:nvSpPr>
          <p:cNvPr id="5124" name="WordArt 6"/>
          <p:cNvSpPr>
            <a:spLocks noChangeArrowheads="1" noChangeShapeType="1" noTextEdit="1"/>
          </p:cNvSpPr>
          <p:nvPr/>
        </p:nvSpPr>
        <p:spPr bwMode="auto">
          <a:xfrm>
            <a:off x="228600" y="2971800"/>
            <a:ext cx="8915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sz="4800" kern="10" dirty="0">
                <a:ln w="9525" cap="rnd">
                  <a:solidFill>
                    <a:srgbClr val="0066FF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latin typeface=".VnTimeH"/>
              </a:rPr>
              <a:t> </a:t>
            </a:r>
            <a:r>
              <a:rPr lang="en-US" sz="4800" b="1" kern="10" dirty="0">
                <a:ln w="9525" cap="rnd">
                  <a:solidFill>
                    <a:srgbClr val="0066FF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latin typeface="+mj-lt"/>
              </a:rPr>
              <a:t>VỀ DỰ CHUYÊN ĐỀ ÔN TẬP MÔN LỊCH SỬ LỚP 9</a:t>
            </a:r>
            <a:r>
              <a:rPr lang="en-US" sz="4800" b="1" kern="10" dirty="0">
                <a:ln w="9525" cap="rnd">
                  <a:solidFill>
                    <a:srgbClr val="0066FF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latin typeface=".Vn3DH" pitchFamily="34" charset="0"/>
              </a:rPr>
              <a:t> </a:t>
            </a:r>
          </a:p>
        </p:txBody>
      </p:sp>
      <p:pic>
        <p:nvPicPr>
          <p:cNvPr id="2053" name="Picture 9" descr="Buomba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057900"/>
            <a:ext cx="9144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10"/>
          <p:cNvSpPr>
            <a:spLocks noChangeArrowheads="1" noChangeShapeType="1" noTextEdit="1"/>
          </p:cNvSpPr>
          <p:nvPr/>
        </p:nvSpPr>
        <p:spPr bwMode="auto">
          <a:xfrm>
            <a:off x="2057400" y="4648200"/>
            <a:ext cx="5257800" cy="7207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60"/>
              </a:avLst>
            </a:prstTxWarp>
          </a:bodyPr>
          <a:lstStyle/>
          <a:p>
            <a:r>
              <a:rPr lang="nb-NO" sz="3600" kern="10">
                <a:ln w="9525">
                  <a:solidFill>
                    <a:srgbClr val="D60093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Gi¸o viªn: NguyÔn ThÞ </a:t>
            </a:r>
            <a:r>
              <a:rPr lang="nb-NO" sz="3600" kern="10" smtClean="0">
                <a:ln w="9525">
                  <a:solidFill>
                    <a:srgbClr val="D60093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Ph­ưîng </a:t>
            </a:r>
            <a:endParaRPr lang="en-US" sz="3600" kern="10">
              <a:ln w="9525">
                <a:solidFill>
                  <a:srgbClr val="D60093"/>
                </a:solidFill>
                <a:round/>
                <a:headEnd/>
                <a:tailEnd/>
              </a:ln>
              <a:solidFill>
                <a:srgbClr val="D60093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.VnTime"/>
            </a:endParaRPr>
          </a:p>
        </p:txBody>
      </p:sp>
      <p:pic>
        <p:nvPicPr>
          <p:cNvPr id="2055" name="Picture 13" descr="4737fa2e_blumen-pflanzen1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1143000"/>
            <a:ext cx="2286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" descr="223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5029200"/>
            <a:ext cx="1066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2" descr="223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5029200"/>
            <a:ext cx="1066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BaiCaNguoiGiaoVienNhanDan-AnhTho_4e5w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3434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3962400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TRƯỜNG THCS GIA THỤY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4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709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270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04800"/>
            <a:ext cx="9280105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CÁC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DẠNG BÀI TRẮC NGHIỆM TRONG ĐỀ THI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990600"/>
            <a:ext cx="84582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arenR"/>
            </a:pP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Dạng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câu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hỏi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yêu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cầu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học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sinh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lựa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chọn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câu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trả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lời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đúng</a:t>
            </a:r>
            <a:endParaRPr lang="en-US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2)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Dạng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câu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hỏi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yêu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cầu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học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sinh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lựa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chọn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câu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trả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lời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đúng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nhất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en-US" sz="3200" b="1" dirty="0" smtClean="0">
                <a:solidFill>
                  <a:srgbClr val="00B050"/>
                </a:solidFill>
              </a:rPr>
              <a:t>3) </a:t>
            </a:r>
            <a:r>
              <a:rPr lang="en-US" sz="3200" b="1" dirty="0" err="1" smtClean="0">
                <a:solidFill>
                  <a:srgbClr val="00B050"/>
                </a:solidFill>
              </a:rPr>
              <a:t>Dạng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câu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hỏi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yêu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cầu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học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sinh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đọc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hiểu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một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đoạn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tư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liệu</a:t>
            </a:r>
            <a:endParaRPr lang="en-US" sz="3200" dirty="0" smtClean="0">
              <a:solidFill>
                <a:srgbClr val="00B050"/>
              </a:solidFill>
            </a:endParaRPr>
          </a:p>
          <a:p>
            <a:pPr algn="just"/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4)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Dạng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câu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hỏi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yêu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cầu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học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sinh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lựa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chọn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ý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phủ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định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trong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4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phương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án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đã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cho</a:t>
            </a:r>
            <a:endParaRPr lang="en-US" sz="3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3200" b="1" dirty="0" smtClean="0">
                <a:solidFill>
                  <a:srgbClr val="FF33CC"/>
                </a:solidFill>
              </a:rPr>
              <a:t>5) </a:t>
            </a:r>
            <a:r>
              <a:rPr lang="en-US" sz="3200" b="1" dirty="0" err="1" smtClean="0">
                <a:solidFill>
                  <a:srgbClr val="FF33CC"/>
                </a:solidFill>
              </a:rPr>
              <a:t>Dạng</a:t>
            </a:r>
            <a:r>
              <a:rPr lang="en-US" sz="3200" b="1" dirty="0" smtClean="0">
                <a:solidFill>
                  <a:srgbClr val="FF33CC"/>
                </a:solidFill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</a:rPr>
              <a:t>câu</a:t>
            </a:r>
            <a:r>
              <a:rPr lang="en-US" sz="3200" b="1" dirty="0" smtClean="0">
                <a:solidFill>
                  <a:srgbClr val="FF33CC"/>
                </a:solidFill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</a:rPr>
              <a:t>hỏi</a:t>
            </a:r>
            <a:r>
              <a:rPr lang="en-US" sz="3200" b="1" dirty="0" smtClean="0">
                <a:solidFill>
                  <a:srgbClr val="FF33CC"/>
                </a:solidFill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</a:rPr>
              <a:t>yêu</a:t>
            </a:r>
            <a:r>
              <a:rPr lang="en-US" sz="3200" b="1" dirty="0" smtClean="0">
                <a:solidFill>
                  <a:srgbClr val="FF33CC"/>
                </a:solidFill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</a:rPr>
              <a:t>cầu</a:t>
            </a:r>
            <a:r>
              <a:rPr lang="en-US" sz="3200" b="1" dirty="0" smtClean="0">
                <a:solidFill>
                  <a:srgbClr val="FF33CC"/>
                </a:solidFill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</a:rPr>
              <a:t>học</a:t>
            </a:r>
            <a:r>
              <a:rPr lang="en-US" sz="3200" b="1" dirty="0" smtClean="0">
                <a:solidFill>
                  <a:srgbClr val="FF33CC"/>
                </a:solidFill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</a:rPr>
              <a:t>sinh</a:t>
            </a:r>
            <a:r>
              <a:rPr lang="en-US" sz="3200" b="1" dirty="0" smtClean="0">
                <a:solidFill>
                  <a:srgbClr val="FF33CC"/>
                </a:solidFill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</a:rPr>
              <a:t>lựa</a:t>
            </a:r>
            <a:r>
              <a:rPr lang="en-US" sz="3200" b="1" dirty="0" smtClean="0">
                <a:solidFill>
                  <a:srgbClr val="FF33CC"/>
                </a:solidFill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</a:rPr>
              <a:t>chọn</a:t>
            </a:r>
            <a:r>
              <a:rPr lang="en-US" sz="3200" b="1" dirty="0" smtClean="0">
                <a:solidFill>
                  <a:srgbClr val="FF33CC"/>
                </a:solidFill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</a:rPr>
              <a:t>đúng</a:t>
            </a:r>
            <a:r>
              <a:rPr lang="en-US" sz="3200" b="1" dirty="0" smtClean="0">
                <a:solidFill>
                  <a:srgbClr val="FF33CC"/>
                </a:solidFill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</a:rPr>
              <a:t>phương</a:t>
            </a:r>
            <a:r>
              <a:rPr lang="en-US" sz="3200" b="1" dirty="0" smtClean="0">
                <a:solidFill>
                  <a:srgbClr val="FF33CC"/>
                </a:solidFill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</a:rPr>
              <a:t>án</a:t>
            </a:r>
            <a:r>
              <a:rPr lang="en-US" sz="3200" b="1" dirty="0" smtClean="0">
                <a:solidFill>
                  <a:srgbClr val="FF33CC"/>
                </a:solidFill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</a:rPr>
              <a:t>nhận</a:t>
            </a:r>
            <a:r>
              <a:rPr lang="en-US" sz="3200" b="1" dirty="0" smtClean="0">
                <a:solidFill>
                  <a:srgbClr val="FF33CC"/>
                </a:solidFill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</a:rPr>
              <a:t>xét</a:t>
            </a:r>
            <a:r>
              <a:rPr lang="en-US" sz="3200" b="1" dirty="0" smtClean="0">
                <a:solidFill>
                  <a:srgbClr val="FF33CC"/>
                </a:solidFill>
              </a:rPr>
              <a:t>, </a:t>
            </a:r>
            <a:r>
              <a:rPr lang="en-US" sz="3200" b="1" dirty="0" err="1" smtClean="0">
                <a:solidFill>
                  <a:srgbClr val="FF33CC"/>
                </a:solidFill>
              </a:rPr>
              <a:t>tranh</a:t>
            </a:r>
            <a:r>
              <a:rPr lang="en-US" sz="3200" b="1" dirty="0" smtClean="0">
                <a:solidFill>
                  <a:srgbClr val="FF33CC"/>
                </a:solidFill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</a:rPr>
              <a:t>biện</a:t>
            </a:r>
            <a:r>
              <a:rPr lang="en-US" sz="3200" b="1" dirty="0" smtClean="0">
                <a:solidFill>
                  <a:srgbClr val="FF33CC"/>
                </a:solidFill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</a:rPr>
              <a:t>về</a:t>
            </a:r>
            <a:r>
              <a:rPr lang="en-US" sz="3200" b="1" dirty="0" smtClean="0">
                <a:solidFill>
                  <a:srgbClr val="FF33CC"/>
                </a:solidFill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</a:rPr>
              <a:t>sự</a:t>
            </a:r>
            <a:r>
              <a:rPr lang="en-US" sz="3200" b="1" dirty="0" smtClean="0">
                <a:solidFill>
                  <a:srgbClr val="FF33CC"/>
                </a:solidFill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</a:rPr>
              <a:t>kiện</a:t>
            </a:r>
            <a:r>
              <a:rPr lang="en-US" sz="3200" b="1" dirty="0" smtClean="0">
                <a:solidFill>
                  <a:srgbClr val="FF33CC"/>
                </a:solidFill>
              </a:rPr>
              <a:t>, </a:t>
            </a:r>
            <a:r>
              <a:rPr lang="en-US" sz="3200" b="1" dirty="0" err="1" smtClean="0">
                <a:solidFill>
                  <a:srgbClr val="FF33CC"/>
                </a:solidFill>
              </a:rPr>
              <a:t>hiện</a:t>
            </a:r>
            <a:r>
              <a:rPr lang="en-US" sz="3200" b="1" dirty="0" smtClean="0">
                <a:solidFill>
                  <a:srgbClr val="FF33CC"/>
                </a:solidFill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</a:rPr>
              <a:t>tượng</a:t>
            </a:r>
            <a:r>
              <a:rPr lang="en-US" sz="3200" b="1" dirty="0" smtClean="0">
                <a:solidFill>
                  <a:srgbClr val="FF33CC"/>
                </a:solidFill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</a:rPr>
              <a:t>lịch</a:t>
            </a:r>
            <a:r>
              <a:rPr lang="en-US" sz="3200" b="1" dirty="0" smtClean="0">
                <a:solidFill>
                  <a:srgbClr val="FF33CC"/>
                </a:solidFill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</a:rPr>
              <a:t>sử</a:t>
            </a:r>
            <a:r>
              <a:rPr lang="en-US" sz="3200" b="1" dirty="0" smtClean="0">
                <a:solidFill>
                  <a:srgbClr val="FF33CC"/>
                </a:solidFill>
              </a:rPr>
              <a:t> (</a:t>
            </a:r>
            <a:r>
              <a:rPr lang="en-US" sz="3200" b="1" dirty="0" err="1" smtClean="0">
                <a:solidFill>
                  <a:srgbClr val="FF33CC"/>
                </a:solidFill>
              </a:rPr>
              <a:t>các</a:t>
            </a:r>
            <a:r>
              <a:rPr lang="en-US" sz="3200" b="1" dirty="0" smtClean="0">
                <a:solidFill>
                  <a:srgbClr val="FF33CC"/>
                </a:solidFill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</a:rPr>
              <a:t>quan</a:t>
            </a:r>
            <a:r>
              <a:rPr lang="en-US" sz="3200" b="1" dirty="0" smtClean="0">
                <a:solidFill>
                  <a:srgbClr val="FF33CC"/>
                </a:solidFill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</a:rPr>
              <a:t>điểm</a:t>
            </a:r>
            <a:r>
              <a:rPr lang="en-US" sz="3200" b="1" dirty="0" smtClean="0">
                <a:solidFill>
                  <a:srgbClr val="FF33CC"/>
                </a:solidFill>
              </a:rPr>
              <a:t>, </a:t>
            </a:r>
            <a:r>
              <a:rPr lang="en-US" sz="3200" b="1" dirty="0" err="1" smtClean="0">
                <a:solidFill>
                  <a:srgbClr val="FF33CC"/>
                </a:solidFill>
              </a:rPr>
              <a:t>chính</a:t>
            </a:r>
            <a:r>
              <a:rPr lang="en-US" sz="3200" b="1" dirty="0" smtClean="0">
                <a:solidFill>
                  <a:srgbClr val="FF33CC"/>
                </a:solidFill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</a:rPr>
              <a:t>kiến</a:t>
            </a:r>
            <a:r>
              <a:rPr lang="en-US" sz="3200" b="1" dirty="0" smtClean="0">
                <a:solidFill>
                  <a:srgbClr val="FF33CC"/>
                </a:solidFill>
              </a:rPr>
              <a:t>, </a:t>
            </a:r>
            <a:r>
              <a:rPr lang="en-US" sz="3200" b="1" dirty="0" err="1" smtClean="0">
                <a:solidFill>
                  <a:srgbClr val="FF33CC"/>
                </a:solidFill>
              </a:rPr>
              <a:t>hoặc</a:t>
            </a:r>
            <a:r>
              <a:rPr lang="en-US" sz="3200" b="1" dirty="0" smtClean="0">
                <a:solidFill>
                  <a:srgbClr val="FF33CC"/>
                </a:solidFill>
              </a:rPr>
              <a:t> ý </a:t>
            </a:r>
            <a:r>
              <a:rPr lang="en-US" sz="3200" b="1" dirty="0" err="1" smtClean="0">
                <a:solidFill>
                  <a:srgbClr val="FF33CC"/>
                </a:solidFill>
              </a:rPr>
              <a:t>kiến</a:t>
            </a:r>
            <a:r>
              <a:rPr lang="en-US" sz="3200" b="1" dirty="0" smtClean="0">
                <a:solidFill>
                  <a:srgbClr val="FF33CC"/>
                </a:solidFill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</a:rPr>
              <a:t>nhận</a:t>
            </a:r>
            <a:r>
              <a:rPr lang="en-US" sz="3200" b="1" dirty="0" smtClean="0">
                <a:solidFill>
                  <a:srgbClr val="FF33CC"/>
                </a:solidFill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</a:rPr>
              <a:t>xét</a:t>
            </a:r>
            <a:r>
              <a:rPr lang="en-US" sz="3200" b="1" dirty="0" smtClean="0">
                <a:solidFill>
                  <a:srgbClr val="FF33CC"/>
                </a:solidFill>
              </a:rPr>
              <a:t>, </a:t>
            </a:r>
            <a:r>
              <a:rPr lang="en-US" sz="3200" b="1" dirty="0" err="1" smtClean="0">
                <a:solidFill>
                  <a:srgbClr val="FF33CC"/>
                </a:solidFill>
              </a:rPr>
              <a:t>đánh</a:t>
            </a:r>
            <a:r>
              <a:rPr lang="en-US" sz="3200" b="1" dirty="0" smtClean="0">
                <a:solidFill>
                  <a:srgbClr val="FF33CC"/>
                </a:solidFill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</a:rPr>
              <a:t>giá</a:t>
            </a:r>
            <a:r>
              <a:rPr lang="en-US" sz="3200" b="1" dirty="0" smtClean="0">
                <a:solidFill>
                  <a:srgbClr val="FF33CC"/>
                </a:solidFill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</a:rPr>
              <a:t>về</a:t>
            </a:r>
            <a:r>
              <a:rPr lang="en-US" sz="3200" b="1" dirty="0" smtClean="0">
                <a:solidFill>
                  <a:srgbClr val="FF33CC"/>
                </a:solidFill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</a:rPr>
              <a:t>lịch</a:t>
            </a:r>
            <a:r>
              <a:rPr lang="en-US" sz="3200" b="1" dirty="0" smtClean="0">
                <a:solidFill>
                  <a:srgbClr val="FF33CC"/>
                </a:solidFill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</a:rPr>
              <a:t>sử</a:t>
            </a:r>
            <a:r>
              <a:rPr lang="en-US" sz="3200" b="1" dirty="0" smtClean="0">
                <a:solidFill>
                  <a:srgbClr val="FF33CC"/>
                </a:solidFill>
              </a:rPr>
              <a:t>)</a:t>
            </a:r>
            <a:endParaRPr lang="en-US" sz="3200" dirty="0" smtClean="0">
              <a:solidFill>
                <a:srgbClr val="FF33CC"/>
              </a:solidFill>
            </a:endParaRP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200400" y="-76200"/>
            <a:ext cx="2590800" cy="2819400"/>
          </a:xfrm>
          <a:prstGeom prst="ellipse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33400" y="2667000"/>
            <a:ext cx="7848600" cy="3200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CHỦ ĐỀ: </a:t>
            </a:r>
          </a:p>
          <a:p>
            <a:pPr algn="ctr"/>
            <a:r>
              <a:rPr lang="en-US" sz="3600" b="1" dirty="0" smtClean="0"/>
              <a:t>VIỆT NAM TRONG NHỮNG NĂM 1919 ĐẾN NĂM 1930</a:t>
            </a:r>
            <a:endParaRPr lang="en-US" sz="3600" dirty="0"/>
          </a:p>
        </p:txBody>
      </p:sp>
      <p:pic>
        <p:nvPicPr>
          <p:cNvPr id="5" name="Picture 5" descr="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51364" cy="2057400"/>
          </a:xfrm>
          <a:prstGeom prst="rect">
            <a:avLst/>
          </a:prstGeom>
          <a:noFill/>
        </p:spPr>
      </p:pic>
      <p:pic>
        <p:nvPicPr>
          <p:cNvPr id="6" name="Picture 2" descr="3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-152400"/>
            <a:ext cx="3143250" cy="2190750"/>
          </a:xfrm>
          <a:prstGeom prst="rect">
            <a:avLst/>
          </a:prstGeom>
          <a:noFill/>
        </p:spPr>
      </p:pic>
      <p:pic>
        <p:nvPicPr>
          <p:cNvPr id="7" name="Picture 8" descr="A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3600"/>
            <a:ext cx="9144000" cy="1143000"/>
          </a:xfrm>
          <a:prstGeom prst="rect">
            <a:avLst/>
          </a:prstGeom>
          <a:noFill/>
        </p:spPr>
      </p:pic>
      <p:pic>
        <p:nvPicPr>
          <p:cNvPr id="49154" name="Picture 2" descr="Káº¿t quáº£ hÃ¬nh áº£nh cho anh bac ho nam 19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92927" y="228600"/>
            <a:ext cx="1609078" cy="2209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0000"/>
                </a:solidFill>
              </a:rPr>
              <a:t>I.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Mục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tiêu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chủ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đề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just"/>
            <a:r>
              <a:rPr lang="en-US" sz="2800" b="1" u="sng" dirty="0" smtClean="0"/>
              <a:t>1. </a:t>
            </a:r>
            <a:r>
              <a:rPr lang="en-US" sz="2800" b="1" u="sng" dirty="0" err="1" smtClean="0"/>
              <a:t>Kiến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thức</a:t>
            </a:r>
            <a:r>
              <a:rPr lang="en-US" sz="2800" b="1" u="sng" dirty="0" smtClean="0"/>
              <a:t>: </a:t>
            </a:r>
            <a:r>
              <a:rPr lang="en-US" sz="2800" b="1" u="sng" dirty="0" err="1" smtClean="0"/>
              <a:t>H</a:t>
            </a:r>
            <a:r>
              <a:rPr lang="en-US" sz="2800" b="1" dirty="0" err="1" smtClean="0"/>
              <a:t>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bày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được</a:t>
            </a:r>
            <a:r>
              <a:rPr lang="en-US" sz="2800" b="1" dirty="0" smtClean="0"/>
              <a:t>:</a:t>
            </a:r>
            <a:endParaRPr lang="en-US" sz="2800" dirty="0" smtClean="0"/>
          </a:p>
          <a:p>
            <a:pPr algn="just"/>
            <a:r>
              <a:rPr lang="en-US" sz="2800" dirty="0" smtClean="0"/>
              <a:t>- </a:t>
            </a:r>
            <a:r>
              <a:rPr lang="en-US" sz="2800" dirty="0" err="1" smtClean="0"/>
              <a:t>Chính</a:t>
            </a:r>
            <a:r>
              <a:rPr lang="en-US" sz="2800" dirty="0" smtClean="0"/>
              <a:t> </a:t>
            </a:r>
            <a:r>
              <a:rPr lang="en-US" sz="2800" dirty="0" err="1" smtClean="0"/>
              <a:t>sách</a:t>
            </a:r>
            <a:r>
              <a:rPr lang="en-US" sz="2800" dirty="0" smtClean="0"/>
              <a:t> </a:t>
            </a:r>
            <a:r>
              <a:rPr lang="en-US" sz="2800" dirty="0" err="1" smtClean="0"/>
              <a:t>khai</a:t>
            </a:r>
            <a:r>
              <a:rPr lang="en-US" sz="2800" dirty="0" smtClean="0"/>
              <a:t> </a:t>
            </a:r>
            <a:r>
              <a:rPr lang="en-US" sz="2800" dirty="0" err="1" smtClean="0"/>
              <a:t>thác</a:t>
            </a:r>
            <a:r>
              <a:rPr lang="en-US" sz="2800" dirty="0" smtClean="0"/>
              <a:t> </a:t>
            </a:r>
            <a:r>
              <a:rPr lang="en-US" sz="2800" dirty="0" err="1" smtClean="0"/>
              <a:t>thuộc</a:t>
            </a:r>
            <a:r>
              <a:rPr lang="en-US" sz="2800" dirty="0" smtClean="0"/>
              <a:t> </a:t>
            </a:r>
            <a:r>
              <a:rPr lang="en-US" sz="2800" dirty="0" err="1" smtClean="0"/>
              <a:t>địa</a:t>
            </a:r>
            <a:r>
              <a:rPr lang="en-US" sz="2800" dirty="0" smtClean="0"/>
              <a:t> </a:t>
            </a:r>
            <a:r>
              <a:rPr lang="en-US" sz="2800" dirty="0" err="1" smtClean="0"/>
              <a:t>lần</a:t>
            </a:r>
            <a:r>
              <a:rPr lang="en-US" sz="2800" dirty="0" smtClean="0"/>
              <a:t> </a:t>
            </a:r>
            <a:r>
              <a:rPr lang="en-US" sz="2800" dirty="0" err="1" smtClean="0"/>
              <a:t>thứ</a:t>
            </a:r>
            <a:r>
              <a:rPr lang="en-US" sz="2800" dirty="0" smtClean="0"/>
              <a:t>  </a:t>
            </a:r>
            <a:r>
              <a:rPr lang="en-US" sz="2800" dirty="0" err="1" smtClean="0"/>
              <a:t>hai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thực</a:t>
            </a:r>
            <a:r>
              <a:rPr lang="en-US" sz="2800" dirty="0" smtClean="0"/>
              <a:t> </a:t>
            </a:r>
            <a:r>
              <a:rPr lang="en-US" sz="2800" dirty="0" err="1" smtClean="0"/>
              <a:t>dân</a:t>
            </a:r>
            <a:r>
              <a:rPr lang="en-US" sz="2800" dirty="0" smtClean="0"/>
              <a:t> </a:t>
            </a:r>
            <a:r>
              <a:rPr lang="en-US" sz="2800" dirty="0" err="1" smtClean="0"/>
              <a:t>Pháp</a:t>
            </a:r>
            <a:r>
              <a:rPr lang="en-US" sz="2800" dirty="0" smtClean="0"/>
              <a:t> ở </a:t>
            </a:r>
            <a:r>
              <a:rPr lang="en-US" sz="2800" dirty="0" err="1" smtClean="0"/>
              <a:t>Đông</a:t>
            </a:r>
            <a:r>
              <a:rPr lang="en-US" sz="2800" dirty="0" smtClean="0"/>
              <a:t> </a:t>
            </a:r>
            <a:r>
              <a:rPr lang="en-US" sz="2800" dirty="0" err="1" smtClean="0"/>
              <a:t>Dương</a:t>
            </a:r>
            <a:r>
              <a:rPr lang="en-US" sz="2800" dirty="0" smtClean="0"/>
              <a:t>. </a:t>
            </a:r>
          </a:p>
          <a:p>
            <a:pPr algn="just"/>
            <a:r>
              <a:rPr lang="en-US" sz="2800" dirty="0" smtClean="0">
                <a:solidFill>
                  <a:srgbClr val="00B050"/>
                </a:solidFill>
              </a:rPr>
              <a:t>-  </a:t>
            </a:r>
            <a:r>
              <a:rPr lang="en-US" sz="2800" dirty="0" err="1" smtClean="0">
                <a:solidFill>
                  <a:srgbClr val="00B050"/>
                </a:solidFill>
              </a:rPr>
              <a:t>Tình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hình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thế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giới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ảnh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hưởng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tới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Việt</a:t>
            </a:r>
            <a:r>
              <a:rPr lang="en-US" sz="2800" dirty="0" smtClean="0">
                <a:solidFill>
                  <a:srgbClr val="00B050"/>
                </a:solidFill>
              </a:rPr>
              <a:t> Nam </a:t>
            </a:r>
            <a:r>
              <a:rPr lang="en-US" sz="2800" dirty="0" err="1" smtClean="0">
                <a:solidFill>
                  <a:srgbClr val="00B050"/>
                </a:solidFill>
              </a:rPr>
              <a:t>sau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chiến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tranh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thế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giới</a:t>
            </a:r>
            <a:r>
              <a:rPr lang="en-US" sz="2800" dirty="0" smtClean="0">
                <a:solidFill>
                  <a:srgbClr val="00B050"/>
                </a:solidFill>
              </a:rPr>
              <a:t> I. </a:t>
            </a:r>
          </a:p>
          <a:p>
            <a:pPr algn="just"/>
            <a:r>
              <a:rPr lang="en-US" sz="2800" dirty="0" smtClean="0">
                <a:solidFill>
                  <a:srgbClr val="0070C0"/>
                </a:solidFill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</a:rPr>
              <a:t>Điều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kiện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lịch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sử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các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hoạt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động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tiêu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biểu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phong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trào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dân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tộc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dân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chủ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theo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khuynh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hướng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tư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sản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C00000"/>
                </a:solidFill>
              </a:rPr>
              <a:t>- </a:t>
            </a:r>
            <a:r>
              <a:rPr lang="en-US" sz="2800" dirty="0" err="1" smtClean="0">
                <a:solidFill>
                  <a:srgbClr val="C00000"/>
                </a:solidFill>
              </a:rPr>
              <a:t>Những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hoạt</a:t>
            </a:r>
            <a:r>
              <a:rPr lang="en-US" sz="2800" dirty="0" smtClean="0">
                <a:solidFill>
                  <a:srgbClr val="C00000"/>
                </a:solidFill>
              </a:rPr>
              <a:t> </a:t>
            </a:r>
            <a:r>
              <a:rPr lang="en-US" sz="2800" dirty="0" err="1" smtClean="0">
                <a:solidFill>
                  <a:srgbClr val="C00000"/>
                </a:solidFill>
              </a:rPr>
              <a:t>động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và</a:t>
            </a:r>
            <a:r>
              <a:rPr lang="en-US" sz="2800" dirty="0" smtClean="0">
                <a:solidFill>
                  <a:srgbClr val="C00000"/>
                </a:solidFill>
              </a:rPr>
              <a:t> </a:t>
            </a:r>
            <a:r>
              <a:rPr lang="en-US" sz="2800" dirty="0" err="1" smtClean="0">
                <a:solidFill>
                  <a:srgbClr val="C00000"/>
                </a:solidFill>
              </a:rPr>
              <a:t>phân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tích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vai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trò</a:t>
            </a:r>
            <a:r>
              <a:rPr lang="en-US" sz="2800" dirty="0" smtClean="0">
                <a:solidFill>
                  <a:srgbClr val="C00000"/>
                </a:solidFill>
              </a:rPr>
              <a:t> </a:t>
            </a:r>
            <a:r>
              <a:rPr lang="en-US" sz="2800" dirty="0" err="1" smtClean="0">
                <a:solidFill>
                  <a:srgbClr val="C00000"/>
                </a:solidFill>
              </a:rPr>
              <a:t>của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Nguyễn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Ái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Quốc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đối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với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cách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mạng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Việt</a:t>
            </a:r>
            <a:r>
              <a:rPr lang="en-US" sz="2800" dirty="0" smtClean="0">
                <a:solidFill>
                  <a:srgbClr val="C00000"/>
                </a:solidFill>
              </a:rPr>
              <a:t> Nam </a:t>
            </a:r>
            <a:r>
              <a:rPr lang="en-US" sz="2800" dirty="0" err="1" smtClean="0">
                <a:solidFill>
                  <a:srgbClr val="C00000"/>
                </a:solidFill>
              </a:rPr>
              <a:t>từ</a:t>
            </a:r>
            <a:r>
              <a:rPr lang="en-US" sz="2800" dirty="0" smtClean="0">
                <a:solidFill>
                  <a:srgbClr val="C00000"/>
                </a:solidFill>
              </a:rPr>
              <a:t> 1919 – 1930.</a:t>
            </a:r>
          </a:p>
          <a:p>
            <a:pPr algn="just"/>
            <a:r>
              <a:rPr lang="en-US" sz="2800" dirty="0" smtClean="0"/>
              <a:t>- </a:t>
            </a:r>
            <a:r>
              <a:rPr lang="en-US" sz="2800" dirty="0" err="1" smtClean="0"/>
              <a:t>Sự</a:t>
            </a:r>
            <a:r>
              <a:rPr lang="en-US" sz="2800" dirty="0" smtClean="0"/>
              <a:t> </a:t>
            </a:r>
            <a:r>
              <a:rPr lang="en-US" sz="2800" dirty="0" err="1" smtClean="0"/>
              <a:t>thành</a:t>
            </a:r>
            <a:r>
              <a:rPr lang="en-US" sz="2800" dirty="0" smtClean="0"/>
              <a:t> </a:t>
            </a:r>
            <a:r>
              <a:rPr lang="en-US" sz="2800" dirty="0" err="1" smtClean="0"/>
              <a:t>lập</a:t>
            </a:r>
            <a:r>
              <a:rPr lang="en-US" sz="2800" dirty="0" smtClean="0"/>
              <a:t>, </a:t>
            </a:r>
            <a:r>
              <a:rPr lang="en-US" sz="2800" dirty="0" err="1" smtClean="0"/>
              <a:t>hoạt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tác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Hội</a:t>
            </a:r>
            <a:r>
              <a:rPr lang="en-US" sz="2800" dirty="0" smtClean="0"/>
              <a:t> </a:t>
            </a:r>
            <a:r>
              <a:rPr lang="en-US" sz="2800" dirty="0" err="1" smtClean="0"/>
              <a:t>Việt</a:t>
            </a:r>
            <a:r>
              <a:rPr lang="en-US" sz="2800" dirty="0" smtClean="0"/>
              <a:t> Nam </a:t>
            </a:r>
            <a:r>
              <a:rPr lang="en-US" sz="2800" dirty="0" err="1" smtClean="0"/>
              <a:t>cách</a:t>
            </a:r>
            <a:r>
              <a:rPr lang="en-US" sz="2800" dirty="0" smtClean="0"/>
              <a:t> </a:t>
            </a:r>
            <a:r>
              <a:rPr lang="en-US" sz="2800" dirty="0" err="1" smtClean="0"/>
              <a:t>mạng</a:t>
            </a:r>
            <a:r>
              <a:rPr lang="en-US" sz="2800" dirty="0" smtClean="0"/>
              <a:t> </a:t>
            </a:r>
            <a:r>
              <a:rPr lang="en-US" sz="2800" dirty="0" err="1" smtClean="0"/>
              <a:t>thanh</a:t>
            </a:r>
            <a:r>
              <a:rPr lang="en-US" sz="2800" dirty="0" smtClean="0"/>
              <a:t> </a:t>
            </a:r>
            <a:r>
              <a:rPr lang="en-US" sz="2800" dirty="0" err="1" smtClean="0"/>
              <a:t>niên</a:t>
            </a:r>
            <a:r>
              <a:rPr lang="en-US" sz="2800" dirty="0" smtClean="0"/>
              <a:t>; </a:t>
            </a:r>
            <a:r>
              <a:rPr lang="en-US" sz="2800" dirty="0" err="1" smtClean="0"/>
              <a:t>sự</a:t>
            </a:r>
            <a:r>
              <a:rPr lang="en-US" sz="2800" dirty="0" smtClean="0"/>
              <a:t> </a:t>
            </a:r>
            <a:r>
              <a:rPr lang="en-US" sz="2800" dirty="0" err="1" smtClean="0"/>
              <a:t>phát</a:t>
            </a:r>
            <a:r>
              <a:rPr lang="en-US" sz="2800" dirty="0" smtClean="0"/>
              <a:t> </a:t>
            </a:r>
            <a:r>
              <a:rPr lang="en-US" sz="2800" dirty="0" err="1" smtClean="0"/>
              <a:t>triển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phong</a:t>
            </a:r>
            <a:r>
              <a:rPr lang="en-US" sz="2800" dirty="0" smtClean="0"/>
              <a:t> </a:t>
            </a:r>
            <a:r>
              <a:rPr lang="en-US" sz="2800" dirty="0" err="1" smtClean="0"/>
              <a:t>trào</a:t>
            </a:r>
            <a:r>
              <a:rPr lang="en-US" sz="2800" dirty="0" smtClean="0"/>
              <a:t> </a:t>
            </a:r>
            <a:r>
              <a:rPr lang="en-US" sz="2800" dirty="0" err="1" smtClean="0"/>
              <a:t>công</a:t>
            </a:r>
            <a:r>
              <a:rPr lang="en-US" sz="2800" dirty="0" smtClean="0"/>
              <a:t> </a:t>
            </a:r>
            <a:r>
              <a:rPr lang="en-US" sz="2800" dirty="0" err="1" smtClean="0"/>
              <a:t>nhân</a:t>
            </a:r>
            <a:r>
              <a:rPr lang="en-US" sz="2800" dirty="0" smtClean="0"/>
              <a:t>.</a:t>
            </a:r>
          </a:p>
          <a:p>
            <a:pPr algn="just"/>
            <a:r>
              <a:rPr lang="en-US" sz="2800" dirty="0" smtClean="0">
                <a:solidFill>
                  <a:srgbClr val="FF33CC"/>
                </a:solidFill>
              </a:rPr>
              <a:t>- </a:t>
            </a:r>
            <a:r>
              <a:rPr lang="en-US" sz="2800" dirty="0" err="1" smtClean="0">
                <a:solidFill>
                  <a:srgbClr val="FF33CC"/>
                </a:solidFill>
              </a:rPr>
              <a:t>Nguyên</a:t>
            </a:r>
            <a:r>
              <a:rPr lang="en-US" sz="2800" dirty="0" smtClean="0">
                <a:solidFill>
                  <a:srgbClr val="FF33CC"/>
                </a:solidFill>
              </a:rPr>
              <a:t> </a:t>
            </a:r>
            <a:r>
              <a:rPr lang="en-US" sz="2800" dirty="0" err="1" smtClean="0">
                <a:solidFill>
                  <a:srgbClr val="FF33CC"/>
                </a:solidFill>
              </a:rPr>
              <a:t>nhân</a:t>
            </a:r>
            <a:r>
              <a:rPr lang="en-US" sz="2800" dirty="0" smtClean="0">
                <a:solidFill>
                  <a:srgbClr val="FF33CC"/>
                </a:solidFill>
              </a:rPr>
              <a:t>, </a:t>
            </a:r>
            <a:r>
              <a:rPr lang="en-US" sz="2800" dirty="0" err="1" smtClean="0">
                <a:solidFill>
                  <a:srgbClr val="FF33CC"/>
                </a:solidFill>
              </a:rPr>
              <a:t>quá</a:t>
            </a:r>
            <a:r>
              <a:rPr lang="en-US" sz="2800" dirty="0" smtClean="0">
                <a:solidFill>
                  <a:srgbClr val="FF33CC"/>
                </a:solidFill>
              </a:rPr>
              <a:t> </a:t>
            </a:r>
            <a:r>
              <a:rPr lang="en-US" sz="2800" dirty="0" err="1" smtClean="0">
                <a:solidFill>
                  <a:srgbClr val="FF33CC"/>
                </a:solidFill>
              </a:rPr>
              <a:t>trình</a:t>
            </a:r>
            <a:r>
              <a:rPr lang="en-US" sz="2800" dirty="0" smtClean="0">
                <a:solidFill>
                  <a:srgbClr val="FF33CC"/>
                </a:solidFill>
              </a:rPr>
              <a:t>, </a:t>
            </a:r>
            <a:r>
              <a:rPr lang="en-US" sz="2800" dirty="0" err="1" smtClean="0">
                <a:solidFill>
                  <a:srgbClr val="FF33CC"/>
                </a:solidFill>
              </a:rPr>
              <a:t>và</a:t>
            </a:r>
            <a:r>
              <a:rPr lang="en-US" sz="2800" dirty="0" smtClean="0">
                <a:solidFill>
                  <a:srgbClr val="FF33CC"/>
                </a:solidFill>
              </a:rPr>
              <a:t> ý </a:t>
            </a:r>
            <a:r>
              <a:rPr lang="en-US" sz="2800" dirty="0" err="1" smtClean="0">
                <a:solidFill>
                  <a:srgbClr val="FF33CC"/>
                </a:solidFill>
              </a:rPr>
              <a:t>nghĩa</a:t>
            </a:r>
            <a:r>
              <a:rPr lang="en-US" sz="2800" dirty="0" smtClean="0">
                <a:solidFill>
                  <a:srgbClr val="FF33CC"/>
                </a:solidFill>
              </a:rPr>
              <a:t> </a:t>
            </a:r>
            <a:r>
              <a:rPr lang="en-US" sz="2800" dirty="0" err="1" smtClean="0">
                <a:solidFill>
                  <a:srgbClr val="FF33CC"/>
                </a:solidFill>
              </a:rPr>
              <a:t>của</a:t>
            </a:r>
            <a:r>
              <a:rPr lang="en-US" sz="2800" dirty="0" smtClean="0">
                <a:solidFill>
                  <a:srgbClr val="FF33CC"/>
                </a:solidFill>
              </a:rPr>
              <a:t> </a:t>
            </a:r>
            <a:r>
              <a:rPr lang="en-US" sz="2800" dirty="0" err="1" smtClean="0">
                <a:solidFill>
                  <a:srgbClr val="FF33CC"/>
                </a:solidFill>
              </a:rPr>
              <a:t>sự</a:t>
            </a:r>
            <a:r>
              <a:rPr lang="en-US" sz="2800" dirty="0" smtClean="0">
                <a:solidFill>
                  <a:srgbClr val="FF33CC"/>
                </a:solidFill>
              </a:rPr>
              <a:t> </a:t>
            </a:r>
            <a:r>
              <a:rPr lang="en-US" sz="2800" dirty="0" err="1" smtClean="0">
                <a:solidFill>
                  <a:srgbClr val="FF33CC"/>
                </a:solidFill>
              </a:rPr>
              <a:t>xuất</a:t>
            </a:r>
            <a:r>
              <a:rPr lang="en-US" sz="2800" dirty="0" smtClean="0">
                <a:solidFill>
                  <a:srgbClr val="FF33CC"/>
                </a:solidFill>
              </a:rPr>
              <a:t> </a:t>
            </a:r>
            <a:r>
              <a:rPr lang="en-US" sz="2800" dirty="0" err="1" smtClean="0">
                <a:solidFill>
                  <a:srgbClr val="FF33CC"/>
                </a:solidFill>
              </a:rPr>
              <a:t>hiện</a:t>
            </a:r>
            <a:r>
              <a:rPr lang="en-US" sz="2800" dirty="0" smtClean="0">
                <a:solidFill>
                  <a:srgbClr val="FF33CC"/>
                </a:solidFill>
              </a:rPr>
              <a:t> 3 </a:t>
            </a:r>
            <a:r>
              <a:rPr lang="en-US" sz="2800" dirty="0" err="1" smtClean="0">
                <a:solidFill>
                  <a:srgbClr val="FF33CC"/>
                </a:solidFill>
              </a:rPr>
              <a:t>tổ</a:t>
            </a:r>
            <a:r>
              <a:rPr lang="en-US" sz="2800" dirty="0" smtClean="0">
                <a:solidFill>
                  <a:srgbClr val="FF33CC"/>
                </a:solidFill>
              </a:rPr>
              <a:t> </a:t>
            </a:r>
            <a:r>
              <a:rPr lang="en-US" sz="2800" dirty="0" err="1" smtClean="0">
                <a:solidFill>
                  <a:srgbClr val="FF33CC"/>
                </a:solidFill>
              </a:rPr>
              <a:t>chức</a:t>
            </a:r>
            <a:r>
              <a:rPr lang="en-US" sz="2800" dirty="0" smtClean="0">
                <a:solidFill>
                  <a:srgbClr val="FF33CC"/>
                </a:solidFill>
              </a:rPr>
              <a:t> </a:t>
            </a:r>
            <a:r>
              <a:rPr lang="en-US" sz="2800" dirty="0" err="1" smtClean="0">
                <a:solidFill>
                  <a:srgbClr val="FF33CC"/>
                </a:solidFill>
              </a:rPr>
              <a:t>cộng</a:t>
            </a:r>
            <a:r>
              <a:rPr lang="en-US" sz="2800" dirty="0" smtClean="0">
                <a:solidFill>
                  <a:srgbClr val="FF33CC"/>
                </a:solidFill>
              </a:rPr>
              <a:t> </a:t>
            </a:r>
            <a:r>
              <a:rPr lang="en-US" sz="2800" dirty="0" err="1" smtClean="0">
                <a:solidFill>
                  <a:srgbClr val="FF33CC"/>
                </a:solidFill>
              </a:rPr>
              <a:t>sản</a:t>
            </a:r>
            <a:r>
              <a:rPr lang="en-US" sz="2800" dirty="0" smtClean="0">
                <a:solidFill>
                  <a:srgbClr val="FF33CC"/>
                </a:solidFill>
              </a:rPr>
              <a:t> </a:t>
            </a:r>
            <a:r>
              <a:rPr lang="en-US" sz="2800" dirty="0" err="1" smtClean="0">
                <a:solidFill>
                  <a:srgbClr val="FF33CC"/>
                </a:solidFill>
              </a:rPr>
              <a:t>cuối</a:t>
            </a:r>
            <a:r>
              <a:rPr lang="en-US" sz="2800" dirty="0" smtClean="0">
                <a:solidFill>
                  <a:srgbClr val="FF33CC"/>
                </a:solidFill>
              </a:rPr>
              <a:t> </a:t>
            </a:r>
            <a:r>
              <a:rPr lang="en-US" sz="2800" dirty="0" err="1" smtClean="0">
                <a:solidFill>
                  <a:srgbClr val="FF33CC"/>
                </a:solidFill>
              </a:rPr>
              <a:t>năm</a:t>
            </a:r>
            <a:r>
              <a:rPr lang="en-US" sz="2800" dirty="0" smtClean="0">
                <a:solidFill>
                  <a:srgbClr val="FF33CC"/>
                </a:solidFill>
              </a:rPr>
              <a:t> 1929.</a:t>
            </a:r>
          </a:p>
          <a:p>
            <a:pPr algn="just"/>
            <a:r>
              <a:rPr lang="en-US" sz="2800" dirty="0" smtClean="0"/>
              <a:t>- </a:t>
            </a:r>
            <a:r>
              <a:rPr lang="en-US" sz="2800" dirty="0" err="1" smtClean="0"/>
              <a:t>Hoàn</a:t>
            </a:r>
            <a:r>
              <a:rPr lang="en-US" sz="2800" dirty="0" smtClean="0"/>
              <a:t> </a:t>
            </a:r>
            <a:r>
              <a:rPr lang="en-US" sz="2800" dirty="0" err="1" smtClean="0"/>
              <a:t>cảnh</a:t>
            </a:r>
            <a:r>
              <a:rPr lang="en-US" sz="2800" dirty="0" smtClean="0"/>
              <a:t>, </a:t>
            </a:r>
            <a:r>
              <a:rPr lang="en-US" sz="2800" dirty="0" err="1" smtClean="0"/>
              <a:t>nội</a:t>
            </a:r>
            <a:r>
              <a:rPr lang="en-US" sz="2800" dirty="0" smtClean="0"/>
              <a:t> dung, ý </a:t>
            </a:r>
            <a:r>
              <a:rPr lang="en-US" sz="2800" dirty="0" err="1" smtClean="0"/>
              <a:t>nghĩa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Hội</a:t>
            </a:r>
            <a:r>
              <a:rPr lang="en-US" sz="2800" dirty="0" smtClean="0"/>
              <a:t> </a:t>
            </a:r>
            <a:r>
              <a:rPr lang="en-US" sz="2800" dirty="0" err="1" smtClean="0"/>
              <a:t>nghị</a:t>
            </a:r>
            <a:r>
              <a:rPr lang="en-US" sz="2800" dirty="0" smtClean="0"/>
              <a:t> </a:t>
            </a:r>
            <a:r>
              <a:rPr lang="en-US" sz="2800" dirty="0" err="1" smtClean="0"/>
              <a:t>thành</a:t>
            </a:r>
            <a:r>
              <a:rPr lang="en-US" sz="2800" dirty="0" smtClean="0"/>
              <a:t> </a:t>
            </a:r>
            <a:r>
              <a:rPr lang="en-US" sz="2800" dirty="0" err="1" smtClean="0"/>
              <a:t>lập</a:t>
            </a:r>
            <a:r>
              <a:rPr lang="en-US" sz="2800" dirty="0" smtClean="0"/>
              <a:t> </a:t>
            </a:r>
            <a:r>
              <a:rPr lang="en-US" sz="2800" dirty="0" err="1" smtClean="0"/>
              <a:t>Đảng</a:t>
            </a:r>
            <a:r>
              <a:rPr lang="en-US" sz="2800" dirty="0" smtClean="0"/>
              <a:t>.</a:t>
            </a:r>
          </a:p>
          <a:p>
            <a:endParaRPr lang="en-US" sz="22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smtClean="0">
                <a:solidFill>
                  <a:srgbClr val="FF33CC"/>
                </a:solidFill>
              </a:rPr>
              <a:t>2. </a:t>
            </a:r>
            <a:r>
              <a:rPr lang="en-US" sz="2800" b="1" u="sng" dirty="0" err="1" smtClean="0">
                <a:solidFill>
                  <a:srgbClr val="FF33CC"/>
                </a:solidFill>
              </a:rPr>
              <a:t>Kĩ</a:t>
            </a:r>
            <a:r>
              <a:rPr lang="en-US" sz="2800" b="1" u="sng" dirty="0" smtClean="0">
                <a:solidFill>
                  <a:srgbClr val="FF33CC"/>
                </a:solidFill>
              </a:rPr>
              <a:t> </a:t>
            </a:r>
            <a:r>
              <a:rPr lang="en-US" sz="2800" b="1" u="sng" dirty="0" err="1" smtClean="0">
                <a:solidFill>
                  <a:srgbClr val="FF33CC"/>
                </a:solidFill>
              </a:rPr>
              <a:t>năng</a:t>
            </a:r>
            <a:r>
              <a:rPr lang="en-US" sz="2800" b="1" u="sng" dirty="0" smtClean="0">
                <a:solidFill>
                  <a:srgbClr val="FF33CC"/>
                </a:solidFill>
              </a:rPr>
              <a:t>.</a:t>
            </a:r>
            <a:endParaRPr lang="en-US" sz="2800" u="sng" dirty="0" smtClean="0">
              <a:solidFill>
                <a:srgbClr val="FF33CC"/>
              </a:solidFill>
            </a:endParaRPr>
          </a:p>
          <a:p>
            <a:pPr algn="just"/>
            <a:r>
              <a:rPr lang="en-US" sz="2800" dirty="0" err="1" smtClean="0"/>
              <a:t>Rèn</a:t>
            </a:r>
            <a:r>
              <a:rPr lang="en-US" sz="2800" dirty="0" smtClean="0"/>
              <a:t> </a:t>
            </a:r>
            <a:r>
              <a:rPr lang="en-US" sz="2800" dirty="0" err="1" smtClean="0"/>
              <a:t>luyện</a:t>
            </a:r>
            <a:r>
              <a:rPr lang="en-US" sz="2800" dirty="0" smtClean="0"/>
              <a:t> </a:t>
            </a:r>
            <a:r>
              <a:rPr lang="en-US" sz="2800" dirty="0" err="1" smtClean="0"/>
              <a:t>kĩ</a:t>
            </a:r>
            <a:r>
              <a:rPr lang="en-US" sz="2800" dirty="0" smtClean="0"/>
              <a:t> </a:t>
            </a:r>
            <a:r>
              <a:rPr lang="en-US" sz="2800" dirty="0" err="1" smtClean="0"/>
              <a:t>năng</a:t>
            </a:r>
            <a:r>
              <a:rPr lang="en-US" sz="2800" dirty="0" smtClean="0"/>
              <a:t> </a:t>
            </a:r>
            <a:r>
              <a:rPr lang="en-US" sz="2800" dirty="0" err="1" smtClean="0"/>
              <a:t>tái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lịch</a:t>
            </a:r>
            <a:r>
              <a:rPr lang="en-US" sz="2800" dirty="0" smtClean="0"/>
              <a:t> </a:t>
            </a:r>
            <a:r>
              <a:rPr lang="en-US" sz="2800" dirty="0" err="1" smtClean="0"/>
              <a:t>sử</a:t>
            </a:r>
            <a:r>
              <a:rPr lang="en-US" sz="2800" dirty="0" smtClean="0"/>
              <a:t>, </a:t>
            </a:r>
            <a:r>
              <a:rPr lang="en-US" sz="2800" dirty="0" err="1" smtClean="0"/>
              <a:t>phân</a:t>
            </a:r>
            <a:r>
              <a:rPr lang="en-US" sz="2800" dirty="0" smtClean="0"/>
              <a:t> </a:t>
            </a:r>
            <a:r>
              <a:rPr lang="en-US" sz="2800" dirty="0" err="1" smtClean="0"/>
              <a:t>tích</a:t>
            </a:r>
            <a:r>
              <a:rPr lang="en-US" sz="2800" dirty="0" smtClean="0"/>
              <a:t>, so </a:t>
            </a:r>
            <a:r>
              <a:rPr lang="en-US" sz="2800" dirty="0" err="1" smtClean="0"/>
              <a:t>sánh</a:t>
            </a:r>
            <a:r>
              <a:rPr lang="en-US" sz="2800" dirty="0" smtClean="0"/>
              <a:t>, </a:t>
            </a:r>
            <a:r>
              <a:rPr lang="en-US" sz="2800" dirty="0" err="1" smtClean="0"/>
              <a:t>xác</a:t>
            </a:r>
            <a:r>
              <a:rPr lang="en-US" sz="2800" dirty="0" smtClean="0"/>
              <a:t> </a:t>
            </a:r>
            <a:r>
              <a:rPr lang="en-US" sz="2800" dirty="0" err="1" smtClean="0"/>
              <a:t>định</a:t>
            </a:r>
            <a:r>
              <a:rPr lang="en-US" sz="2800" dirty="0" smtClean="0"/>
              <a:t> </a:t>
            </a:r>
            <a:r>
              <a:rPr lang="en-US" sz="2800" dirty="0" err="1" smtClean="0"/>
              <a:t>mối</a:t>
            </a:r>
            <a:r>
              <a:rPr lang="en-US" sz="2800" dirty="0" smtClean="0"/>
              <a:t> </a:t>
            </a:r>
            <a:r>
              <a:rPr lang="en-US" sz="2800" dirty="0" err="1" smtClean="0"/>
              <a:t>quan</a:t>
            </a:r>
            <a:r>
              <a:rPr lang="en-US" sz="2800" dirty="0" smtClean="0"/>
              <a:t> </a:t>
            </a:r>
            <a:r>
              <a:rPr lang="en-US" sz="2800" dirty="0" err="1" smtClean="0"/>
              <a:t>hệ</a:t>
            </a:r>
            <a:r>
              <a:rPr lang="en-US" sz="2800" dirty="0" smtClean="0"/>
              <a:t> </a:t>
            </a:r>
            <a:r>
              <a:rPr lang="en-US" sz="2800" dirty="0" err="1" smtClean="0"/>
              <a:t>giữa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sự</a:t>
            </a:r>
            <a:r>
              <a:rPr lang="en-US" sz="2800" dirty="0" smtClean="0"/>
              <a:t> </a:t>
            </a:r>
            <a:r>
              <a:rPr lang="en-US" sz="2800" dirty="0" err="1" smtClean="0"/>
              <a:t>kiện</a:t>
            </a:r>
            <a:r>
              <a:rPr lang="en-US" sz="2800" dirty="0" smtClean="0"/>
              <a:t>,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tượng</a:t>
            </a:r>
            <a:r>
              <a:rPr lang="en-US" sz="2800" dirty="0" smtClean="0"/>
              <a:t> </a:t>
            </a:r>
            <a:r>
              <a:rPr lang="en-US" sz="2800" dirty="0" err="1" smtClean="0"/>
              <a:t>lịch</a:t>
            </a:r>
            <a:r>
              <a:rPr lang="en-US" sz="2800" dirty="0" smtClean="0"/>
              <a:t> </a:t>
            </a:r>
            <a:r>
              <a:rPr lang="en-US" sz="2800" dirty="0" err="1" smtClean="0"/>
              <a:t>sử</a:t>
            </a:r>
            <a:r>
              <a:rPr lang="en-US" sz="2800" dirty="0" smtClean="0"/>
              <a:t>, </a:t>
            </a:r>
            <a:r>
              <a:rPr lang="en-US" sz="2800" dirty="0" err="1" smtClean="0"/>
              <a:t>phân</a:t>
            </a:r>
            <a:r>
              <a:rPr lang="en-US" sz="2800" dirty="0" smtClean="0"/>
              <a:t> </a:t>
            </a:r>
            <a:r>
              <a:rPr lang="en-US" sz="2800" dirty="0" err="1" smtClean="0"/>
              <a:t>tích</a:t>
            </a:r>
            <a:r>
              <a:rPr lang="en-US" sz="2800" dirty="0" smtClean="0"/>
              <a:t>, </a:t>
            </a:r>
            <a:r>
              <a:rPr lang="en-US" sz="2800" dirty="0" err="1" smtClean="0"/>
              <a:t>nhận</a:t>
            </a:r>
            <a:r>
              <a:rPr lang="en-US" sz="2800" dirty="0" smtClean="0"/>
              <a:t> </a:t>
            </a:r>
            <a:r>
              <a:rPr lang="en-US" sz="2800" dirty="0" err="1" smtClean="0"/>
              <a:t>xét</a:t>
            </a:r>
            <a:r>
              <a:rPr lang="en-US" sz="2800" dirty="0" smtClean="0"/>
              <a:t>, </a:t>
            </a:r>
            <a:r>
              <a:rPr lang="en-US" sz="2800" dirty="0" err="1" smtClean="0"/>
              <a:t>đánh</a:t>
            </a:r>
            <a:r>
              <a:rPr lang="en-US" sz="2800" dirty="0" smtClean="0"/>
              <a:t> </a:t>
            </a:r>
            <a:r>
              <a:rPr lang="en-US" sz="2800" dirty="0" err="1" smtClean="0"/>
              <a:t>giá</a:t>
            </a:r>
            <a:r>
              <a:rPr lang="en-US" sz="2800" dirty="0" smtClean="0"/>
              <a:t>…</a:t>
            </a:r>
          </a:p>
          <a:p>
            <a:pPr algn="just"/>
            <a:r>
              <a:rPr lang="en-US" sz="2800" b="1" u="sng" dirty="0" smtClean="0">
                <a:solidFill>
                  <a:srgbClr val="00B050"/>
                </a:solidFill>
              </a:rPr>
              <a:t>3. </a:t>
            </a:r>
            <a:r>
              <a:rPr lang="en-US" sz="2800" b="1" u="sng" dirty="0" err="1" smtClean="0">
                <a:solidFill>
                  <a:srgbClr val="00B050"/>
                </a:solidFill>
              </a:rPr>
              <a:t>Thái</a:t>
            </a:r>
            <a:r>
              <a:rPr lang="en-US" sz="2800" b="1" u="sng" dirty="0" smtClean="0">
                <a:solidFill>
                  <a:srgbClr val="00B050"/>
                </a:solidFill>
              </a:rPr>
              <a:t> </a:t>
            </a:r>
            <a:r>
              <a:rPr lang="en-US" sz="2800" b="1" u="sng" dirty="0" err="1" smtClean="0">
                <a:solidFill>
                  <a:srgbClr val="00B050"/>
                </a:solidFill>
              </a:rPr>
              <a:t>độ</a:t>
            </a:r>
            <a:r>
              <a:rPr lang="en-US" sz="2800" b="1" u="sng" dirty="0" smtClean="0">
                <a:solidFill>
                  <a:srgbClr val="00B050"/>
                </a:solidFill>
              </a:rPr>
              <a:t>.</a:t>
            </a:r>
            <a:endParaRPr lang="en-US" sz="2800" u="sng" dirty="0" smtClean="0">
              <a:solidFill>
                <a:srgbClr val="00B050"/>
              </a:solidFill>
            </a:endParaRPr>
          </a:p>
          <a:p>
            <a:pPr algn="just"/>
            <a:r>
              <a:rPr lang="en-US" sz="2800" dirty="0" smtClean="0"/>
              <a:t>- </a:t>
            </a:r>
            <a:r>
              <a:rPr lang="en-US" sz="2800" dirty="0" err="1" smtClean="0"/>
              <a:t>Giáo</a:t>
            </a:r>
            <a:r>
              <a:rPr lang="en-US" sz="2800" dirty="0" smtClean="0"/>
              <a:t> </a:t>
            </a:r>
            <a:r>
              <a:rPr lang="en-US" sz="2800" dirty="0" err="1" smtClean="0"/>
              <a:t>dục</a:t>
            </a:r>
            <a:r>
              <a:rPr lang="en-US" sz="2800" dirty="0" smtClean="0"/>
              <a:t> ý </a:t>
            </a:r>
            <a:r>
              <a:rPr lang="en-US" sz="2800" dirty="0" err="1" smtClean="0"/>
              <a:t>thức</a:t>
            </a:r>
            <a:r>
              <a:rPr lang="en-US" sz="2800" dirty="0" smtClean="0"/>
              <a:t> </a:t>
            </a:r>
            <a:r>
              <a:rPr lang="en-US" sz="2800" dirty="0" err="1" smtClean="0"/>
              <a:t>lên</a:t>
            </a:r>
            <a:r>
              <a:rPr lang="en-US" sz="2800" dirty="0" smtClean="0"/>
              <a:t> </a:t>
            </a:r>
            <a:r>
              <a:rPr lang="en-US" sz="2800" dirty="0" err="1" smtClean="0"/>
              <a:t>án</a:t>
            </a:r>
            <a:r>
              <a:rPr lang="en-US" sz="2800" dirty="0" smtClean="0"/>
              <a:t> </a:t>
            </a:r>
            <a:r>
              <a:rPr lang="en-US" sz="2800" dirty="0" err="1" smtClean="0"/>
              <a:t>sự</a:t>
            </a:r>
            <a:r>
              <a:rPr lang="en-US" sz="2800" dirty="0" smtClean="0"/>
              <a:t> </a:t>
            </a:r>
            <a:r>
              <a:rPr lang="en-US" sz="2800" dirty="0" err="1" smtClean="0"/>
              <a:t>bóc</a:t>
            </a:r>
            <a:r>
              <a:rPr lang="en-US" sz="2800" dirty="0" smtClean="0"/>
              <a:t> </a:t>
            </a:r>
            <a:r>
              <a:rPr lang="en-US" sz="2800" dirty="0" err="1" smtClean="0"/>
              <a:t>lột</a:t>
            </a:r>
            <a:r>
              <a:rPr lang="en-US" sz="2800" dirty="0" smtClean="0"/>
              <a:t>, </a:t>
            </a:r>
            <a:r>
              <a:rPr lang="en-US" sz="2800" dirty="0" err="1" smtClean="0"/>
              <a:t>chủ</a:t>
            </a:r>
            <a:r>
              <a:rPr lang="en-US" sz="2800" dirty="0" smtClean="0"/>
              <a:t> </a:t>
            </a:r>
            <a:r>
              <a:rPr lang="en-US" sz="2800" dirty="0" err="1" smtClean="0"/>
              <a:t>nghĩa</a:t>
            </a:r>
            <a:r>
              <a:rPr lang="en-US" sz="2800" dirty="0" smtClean="0"/>
              <a:t> </a:t>
            </a:r>
            <a:r>
              <a:rPr lang="en-US" sz="2800" dirty="0" err="1" smtClean="0"/>
              <a:t>thực</a:t>
            </a:r>
            <a:r>
              <a:rPr lang="en-US" sz="2800" dirty="0" smtClean="0"/>
              <a:t> </a:t>
            </a:r>
            <a:r>
              <a:rPr lang="en-US" sz="2800" dirty="0" err="1" smtClean="0"/>
              <a:t>dân</a:t>
            </a:r>
            <a:r>
              <a:rPr lang="en-US" sz="2800" dirty="0" smtClean="0"/>
              <a:t>.</a:t>
            </a:r>
          </a:p>
          <a:p>
            <a:pPr algn="just">
              <a:buFontTx/>
              <a:buChar char="-"/>
            </a:pPr>
            <a:r>
              <a:rPr lang="en-US" sz="2800" dirty="0" smtClean="0"/>
              <a:t> </a:t>
            </a:r>
            <a:r>
              <a:rPr lang="en-US" sz="2800" dirty="0" err="1" smtClean="0"/>
              <a:t>Bồi</a:t>
            </a:r>
            <a:r>
              <a:rPr lang="en-US" sz="2800" dirty="0" smtClean="0"/>
              <a:t> </a:t>
            </a:r>
            <a:r>
              <a:rPr lang="en-US" sz="2800" dirty="0" err="1" smtClean="0"/>
              <a:t>dưỡng</a:t>
            </a:r>
            <a:r>
              <a:rPr lang="en-US" sz="2800" dirty="0" smtClean="0"/>
              <a:t> </a:t>
            </a:r>
            <a:r>
              <a:rPr lang="en-US" sz="2800" dirty="0" err="1" smtClean="0"/>
              <a:t>lòng</a:t>
            </a:r>
            <a:r>
              <a:rPr lang="en-US" sz="2800" dirty="0" smtClean="0"/>
              <a:t> </a:t>
            </a:r>
            <a:r>
              <a:rPr lang="en-US" sz="2800" dirty="0" err="1" smtClean="0"/>
              <a:t>yêu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,.</a:t>
            </a:r>
          </a:p>
          <a:p>
            <a:pPr algn="just">
              <a:buFontTx/>
              <a:buChar char="-"/>
            </a:pPr>
            <a:r>
              <a:rPr lang="en-US" sz="2800" dirty="0" smtClean="0"/>
              <a:t> </a:t>
            </a:r>
            <a:r>
              <a:rPr lang="en-US" sz="2800" dirty="0" err="1" smtClean="0"/>
              <a:t>Xây</a:t>
            </a:r>
            <a:r>
              <a:rPr lang="en-US" sz="2800" dirty="0" smtClean="0"/>
              <a:t> </a:t>
            </a:r>
            <a:r>
              <a:rPr lang="en-US" sz="2800" dirty="0" err="1" smtClean="0"/>
              <a:t>đắp</a:t>
            </a:r>
            <a:r>
              <a:rPr lang="en-US" sz="2800" dirty="0" smtClean="0"/>
              <a:t> </a:t>
            </a:r>
            <a:r>
              <a:rPr lang="en-US" sz="2800" dirty="0" err="1" smtClean="0"/>
              <a:t>tình</a:t>
            </a:r>
            <a:r>
              <a:rPr lang="en-US" sz="2800" dirty="0" smtClean="0"/>
              <a:t> </a:t>
            </a:r>
            <a:r>
              <a:rPr lang="en-US" sz="2800" dirty="0" err="1" smtClean="0"/>
              <a:t>yêu</a:t>
            </a:r>
            <a:r>
              <a:rPr lang="en-US" sz="2800" dirty="0" smtClean="0"/>
              <a:t> 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lòng</a:t>
            </a:r>
            <a:r>
              <a:rPr lang="en-US" sz="2800" dirty="0" smtClean="0"/>
              <a:t> </a:t>
            </a:r>
            <a:r>
              <a:rPr lang="en-US" sz="2800" dirty="0" err="1" smtClean="0"/>
              <a:t>biết</a:t>
            </a:r>
            <a:r>
              <a:rPr lang="en-US" sz="2800" dirty="0" smtClean="0"/>
              <a:t> </a:t>
            </a:r>
            <a:r>
              <a:rPr lang="en-US" sz="2800" dirty="0" err="1" smtClean="0"/>
              <a:t>ơn</a:t>
            </a:r>
            <a:r>
              <a:rPr lang="en-US" sz="2800" dirty="0" smtClean="0"/>
              <a:t> </a:t>
            </a:r>
            <a:r>
              <a:rPr lang="en-US" sz="2800" dirty="0" err="1" smtClean="0"/>
              <a:t>đối</a:t>
            </a:r>
            <a:r>
              <a:rPr lang="en-US" sz="2800" dirty="0" smtClean="0"/>
              <a:t>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dirty="0" err="1" smtClean="0"/>
              <a:t>lãnh</a:t>
            </a:r>
            <a:r>
              <a:rPr lang="en-US" sz="2800" dirty="0" smtClean="0"/>
              <a:t> </a:t>
            </a:r>
            <a:r>
              <a:rPr lang="en-US" sz="2800" dirty="0" err="1" smtClean="0"/>
              <a:t>tụ</a:t>
            </a:r>
            <a:r>
              <a:rPr lang="en-US" sz="2800" dirty="0" smtClean="0"/>
              <a:t> </a:t>
            </a:r>
            <a:r>
              <a:rPr lang="en-US" sz="2800" dirty="0" err="1" smtClean="0"/>
              <a:t>Nguyễn</a:t>
            </a:r>
            <a:r>
              <a:rPr lang="en-US" sz="2800" dirty="0" smtClean="0"/>
              <a:t> </a:t>
            </a:r>
            <a:r>
              <a:rPr lang="en-US" sz="2800" dirty="0" err="1" smtClean="0"/>
              <a:t>Ái</a:t>
            </a:r>
            <a:r>
              <a:rPr lang="en-US" sz="2800" dirty="0" smtClean="0"/>
              <a:t> </a:t>
            </a:r>
            <a:r>
              <a:rPr lang="en-US" sz="2800" dirty="0" err="1" smtClean="0"/>
              <a:t>Quốc</a:t>
            </a:r>
            <a:r>
              <a:rPr lang="en-US" sz="2800" dirty="0" smtClean="0"/>
              <a:t>, tin </a:t>
            </a:r>
            <a:r>
              <a:rPr lang="en-US" sz="2800" dirty="0" err="1" smtClean="0"/>
              <a:t>tưởng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sự</a:t>
            </a:r>
            <a:r>
              <a:rPr lang="en-US" sz="2800" dirty="0" smtClean="0"/>
              <a:t> </a:t>
            </a:r>
            <a:r>
              <a:rPr lang="en-US" sz="2800" dirty="0" err="1" smtClean="0"/>
              <a:t>lãnh</a:t>
            </a:r>
            <a:r>
              <a:rPr lang="en-US" sz="2800" dirty="0" smtClean="0"/>
              <a:t> </a:t>
            </a:r>
            <a:r>
              <a:rPr lang="en-US" sz="2800" dirty="0" err="1" smtClean="0"/>
              <a:t>đạo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Đảng</a:t>
            </a:r>
            <a:r>
              <a:rPr lang="en-US" sz="2800" dirty="0" smtClean="0"/>
              <a:t>…</a:t>
            </a:r>
          </a:p>
          <a:p>
            <a:pPr algn="just"/>
            <a:r>
              <a:rPr lang="en-US" sz="2800" b="1" u="sng" dirty="0" smtClean="0">
                <a:solidFill>
                  <a:srgbClr val="00B0F0"/>
                </a:solidFill>
              </a:rPr>
              <a:t>4. </a:t>
            </a:r>
            <a:r>
              <a:rPr lang="en-US" sz="2800" b="1" u="sng" dirty="0" err="1" smtClean="0">
                <a:solidFill>
                  <a:srgbClr val="00B0F0"/>
                </a:solidFill>
              </a:rPr>
              <a:t>Phát</a:t>
            </a:r>
            <a:r>
              <a:rPr lang="en-US" sz="2800" b="1" u="sng" dirty="0" smtClean="0">
                <a:solidFill>
                  <a:srgbClr val="00B0F0"/>
                </a:solidFill>
              </a:rPr>
              <a:t> </a:t>
            </a:r>
            <a:r>
              <a:rPr lang="en-US" sz="2800" b="1" u="sng" dirty="0" err="1" smtClean="0">
                <a:solidFill>
                  <a:srgbClr val="00B0F0"/>
                </a:solidFill>
              </a:rPr>
              <a:t>triển</a:t>
            </a:r>
            <a:r>
              <a:rPr lang="en-US" sz="2800" b="1" u="sng" dirty="0" smtClean="0">
                <a:solidFill>
                  <a:srgbClr val="00B0F0"/>
                </a:solidFill>
              </a:rPr>
              <a:t> </a:t>
            </a:r>
            <a:r>
              <a:rPr lang="en-US" sz="2800" b="1" u="sng" dirty="0" err="1" smtClean="0">
                <a:solidFill>
                  <a:srgbClr val="00B0F0"/>
                </a:solidFill>
              </a:rPr>
              <a:t>năng</a:t>
            </a:r>
            <a:r>
              <a:rPr lang="en-US" sz="2800" b="1" u="sng" dirty="0" smtClean="0">
                <a:solidFill>
                  <a:srgbClr val="00B0F0"/>
                </a:solidFill>
              </a:rPr>
              <a:t> </a:t>
            </a:r>
            <a:r>
              <a:rPr lang="en-US" sz="2800" b="1" u="sng" dirty="0" err="1" smtClean="0">
                <a:solidFill>
                  <a:srgbClr val="00B0F0"/>
                </a:solidFill>
              </a:rPr>
              <a:t>lực</a:t>
            </a:r>
            <a:endParaRPr lang="en-US" sz="2800" u="sng" dirty="0" smtClean="0">
              <a:solidFill>
                <a:srgbClr val="00B0F0"/>
              </a:solidFill>
            </a:endParaRPr>
          </a:p>
          <a:p>
            <a:pPr algn="just"/>
            <a:r>
              <a:rPr lang="en-US" sz="2800" dirty="0" smtClean="0"/>
              <a:t> - </a:t>
            </a:r>
            <a:r>
              <a:rPr lang="en-US" sz="2800" dirty="0" err="1" smtClean="0"/>
              <a:t>Năng</a:t>
            </a:r>
            <a:r>
              <a:rPr lang="en-US" sz="2800" dirty="0" smtClean="0"/>
              <a:t> </a:t>
            </a:r>
            <a:r>
              <a:rPr lang="en-US" sz="2800" dirty="0" err="1" smtClean="0"/>
              <a:t>lực</a:t>
            </a:r>
            <a:r>
              <a:rPr lang="en-US" sz="2800" dirty="0" smtClean="0"/>
              <a:t> </a:t>
            </a:r>
            <a:r>
              <a:rPr lang="en-US" sz="2800" dirty="0" err="1" smtClean="0"/>
              <a:t>chung</a:t>
            </a:r>
            <a:r>
              <a:rPr lang="en-US" sz="2800" dirty="0" smtClean="0"/>
              <a:t>: </a:t>
            </a:r>
            <a:r>
              <a:rPr lang="en-US" sz="2800" dirty="0" err="1" smtClean="0"/>
              <a:t>Giải</a:t>
            </a:r>
            <a:r>
              <a:rPr lang="en-US" sz="2800" dirty="0" smtClean="0"/>
              <a:t> </a:t>
            </a:r>
            <a:r>
              <a:rPr lang="en-US" sz="2800" dirty="0" err="1" smtClean="0"/>
              <a:t>quyết</a:t>
            </a:r>
            <a:r>
              <a:rPr lang="en-US" sz="2800" dirty="0" smtClean="0"/>
              <a:t> </a:t>
            </a:r>
            <a:r>
              <a:rPr lang="en-US" sz="2800" dirty="0" err="1" smtClean="0"/>
              <a:t>vấn</a:t>
            </a:r>
            <a:r>
              <a:rPr lang="en-US" sz="2800" dirty="0" smtClean="0"/>
              <a:t> </a:t>
            </a:r>
            <a:r>
              <a:rPr lang="en-US" sz="2800" dirty="0" err="1" smtClean="0"/>
              <a:t>đề</a:t>
            </a:r>
            <a:r>
              <a:rPr lang="en-US" sz="2800" dirty="0" smtClean="0"/>
              <a:t>, </a:t>
            </a:r>
            <a:r>
              <a:rPr lang="en-US" sz="2800" dirty="0" err="1" smtClean="0"/>
              <a:t>hợp</a:t>
            </a:r>
            <a:r>
              <a:rPr lang="en-US" sz="2800" dirty="0" smtClean="0"/>
              <a:t> </a:t>
            </a:r>
            <a:r>
              <a:rPr lang="en-US" sz="2800" dirty="0" err="1" smtClean="0"/>
              <a:t>tác</a:t>
            </a:r>
            <a:r>
              <a:rPr lang="en-US" sz="2800" dirty="0" smtClean="0"/>
              <a:t>..</a:t>
            </a:r>
          </a:p>
          <a:p>
            <a:pPr algn="just"/>
            <a:r>
              <a:rPr lang="en-US" sz="2800" dirty="0" smtClean="0"/>
              <a:t> - </a:t>
            </a:r>
            <a:r>
              <a:rPr lang="en-US" sz="2800" dirty="0" err="1" smtClean="0"/>
              <a:t>Năng</a:t>
            </a:r>
            <a:r>
              <a:rPr lang="en-US" sz="2800" dirty="0" smtClean="0"/>
              <a:t> </a:t>
            </a:r>
            <a:r>
              <a:rPr lang="en-US" sz="2800" dirty="0" err="1" smtClean="0"/>
              <a:t>lực</a:t>
            </a:r>
            <a:r>
              <a:rPr lang="en-US" sz="2800" dirty="0" smtClean="0"/>
              <a:t> </a:t>
            </a:r>
            <a:r>
              <a:rPr lang="en-US" sz="2800" dirty="0" err="1" smtClean="0"/>
              <a:t>chuyên</a:t>
            </a:r>
            <a:r>
              <a:rPr lang="en-US" sz="2800" dirty="0" smtClean="0"/>
              <a:t> </a:t>
            </a:r>
            <a:r>
              <a:rPr lang="en-US" sz="2800" dirty="0" err="1" smtClean="0"/>
              <a:t>biệt</a:t>
            </a:r>
            <a:r>
              <a:rPr lang="en-US" sz="2800" dirty="0" smtClean="0"/>
              <a:t>:</a:t>
            </a:r>
          </a:p>
          <a:p>
            <a:pPr algn="just"/>
            <a:r>
              <a:rPr lang="en-US" sz="2800" dirty="0" smtClean="0"/>
              <a:t>     + </a:t>
            </a:r>
            <a:r>
              <a:rPr lang="en-US" sz="2800" dirty="0" err="1" smtClean="0"/>
              <a:t>Năng</a:t>
            </a:r>
            <a:r>
              <a:rPr lang="en-US" sz="2800" dirty="0" smtClean="0"/>
              <a:t> </a:t>
            </a:r>
            <a:r>
              <a:rPr lang="en-US" sz="2800" dirty="0" err="1" smtClean="0"/>
              <a:t>lực</a:t>
            </a:r>
            <a:r>
              <a:rPr lang="en-US" sz="2800" dirty="0" smtClean="0"/>
              <a:t> </a:t>
            </a:r>
            <a:r>
              <a:rPr lang="en-US" sz="2800" dirty="0" err="1" smtClean="0"/>
              <a:t>thực</a:t>
            </a:r>
            <a:r>
              <a:rPr lang="en-US" sz="2800" dirty="0" smtClean="0"/>
              <a:t> </a:t>
            </a:r>
            <a:r>
              <a:rPr lang="en-US" sz="2800" dirty="0" err="1" smtClean="0"/>
              <a:t>hành</a:t>
            </a:r>
            <a:r>
              <a:rPr lang="en-US" sz="2800" dirty="0" smtClean="0"/>
              <a:t> </a:t>
            </a:r>
            <a:r>
              <a:rPr lang="en-US" sz="2800" dirty="0" err="1" smtClean="0"/>
              <a:t>bộ</a:t>
            </a:r>
            <a:r>
              <a:rPr lang="en-US" sz="2800" dirty="0" smtClean="0"/>
              <a:t> </a:t>
            </a:r>
            <a:r>
              <a:rPr lang="en-US" sz="2800" dirty="0" err="1" smtClean="0"/>
              <a:t>môn</a:t>
            </a:r>
            <a:endParaRPr lang="en-US" sz="2800" dirty="0" smtClean="0"/>
          </a:p>
          <a:p>
            <a:pPr algn="just"/>
            <a:r>
              <a:rPr lang="en-US" sz="2800" dirty="0" smtClean="0"/>
              <a:t>     + </a:t>
            </a:r>
            <a:r>
              <a:rPr lang="en-US" sz="2800" dirty="0" err="1" smtClean="0"/>
              <a:t>Tái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kiến</a:t>
            </a:r>
            <a:r>
              <a:rPr lang="en-US" sz="2800" dirty="0" smtClean="0"/>
              <a:t> </a:t>
            </a:r>
            <a:r>
              <a:rPr lang="en-US" sz="2800" dirty="0" err="1" smtClean="0"/>
              <a:t>thức</a:t>
            </a:r>
            <a:r>
              <a:rPr lang="en-US" sz="2800" dirty="0" smtClean="0"/>
              <a:t>, </a:t>
            </a:r>
            <a:r>
              <a:rPr lang="en-US" sz="2800" dirty="0" err="1" smtClean="0"/>
              <a:t>xác</a:t>
            </a:r>
            <a:r>
              <a:rPr lang="en-US" sz="2800" dirty="0" smtClean="0"/>
              <a:t> </a:t>
            </a:r>
            <a:r>
              <a:rPr lang="en-US" sz="2800" dirty="0" err="1" smtClean="0"/>
              <a:t>định</a:t>
            </a:r>
            <a:r>
              <a:rPr lang="en-US" sz="2800" dirty="0" smtClean="0"/>
              <a:t> </a:t>
            </a:r>
            <a:r>
              <a:rPr lang="en-US" sz="2800" dirty="0" err="1" smtClean="0"/>
              <a:t>mối</a:t>
            </a:r>
            <a:r>
              <a:rPr lang="en-US" sz="2800" dirty="0" smtClean="0"/>
              <a:t> </a:t>
            </a:r>
            <a:r>
              <a:rPr lang="en-US" sz="2800" dirty="0" err="1" smtClean="0"/>
              <a:t>quan</a:t>
            </a:r>
            <a:r>
              <a:rPr lang="en-US" sz="2800" dirty="0" smtClean="0"/>
              <a:t> </a:t>
            </a:r>
            <a:r>
              <a:rPr lang="en-US" sz="2800" dirty="0" err="1" smtClean="0"/>
              <a:t>hệ</a:t>
            </a:r>
            <a:r>
              <a:rPr lang="en-US" sz="2800" dirty="0" smtClean="0"/>
              <a:t> </a:t>
            </a:r>
            <a:r>
              <a:rPr lang="en-US" sz="2800" dirty="0" err="1" smtClean="0"/>
              <a:t>giữa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sự</a:t>
            </a:r>
            <a:r>
              <a:rPr lang="en-US" sz="2800" dirty="0" smtClean="0"/>
              <a:t> </a:t>
            </a:r>
            <a:r>
              <a:rPr lang="en-US" sz="2800" dirty="0" err="1" smtClean="0"/>
              <a:t>kiện</a:t>
            </a:r>
            <a:r>
              <a:rPr lang="en-US" sz="2800" dirty="0" smtClean="0"/>
              <a:t>,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tượng</a:t>
            </a:r>
            <a:r>
              <a:rPr lang="en-US" sz="2800" dirty="0" smtClean="0"/>
              <a:t> </a:t>
            </a:r>
            <a:r>
              <a:rPr lang="en-US" sz="2800" dirty="0" err="1" smtClean="0"/>
              <a:t>lịch</a:t>
            </a:r>
            <a:r>
              <a:rPr lang="en-US" sz="2800" dirty="0" smtClean="0"/>
              <a:t> </a:t>
            </a:r>
            <a:r>
              <a:rPr lang="en-US" sz="2800" dirty="0" err="1" smtClean="0"/>
              <a:t>sử</a:t>
            </a:r>
            <a:r>
              <a:rPr lang="en-US" sz="2800" dirty="0" smtClean="0"/>
              <a:t>…</a:t>
            </a:r>
            <a:endParaRPr lang="en-US" sz="2800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304800"/>
            <a:ext cx="777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II. CHUẨN BỊ CỦA GIÁO VIÊN VÀ HỌC SINH</a:t>
            </a:r>
            <a:endParaRPr lang="en-US" sz="3200" dirty="0" smtClean="0">
              <a:solidFill>
                <a:srgbClr val="FF0000"/>
              </a:solidFill>
            </a:endParaRPr>
          </a:p>
          <a:p>
            <a:endParaRPr lang="en-US" sz="2800" b="1" dirty="0" smtClean="0"/>
          </a:p>
          <a:p>
            <a:r>
              <a:rPr lang="en-US" sz="3600" b="1" dirty="0" smtClean="0">
                <a:solidFill>
                  <a:srgbClr val="0070C0"/>
                </a:solidFill>
              </a:rPr>
              <a:t>1. </a:t>
            </a:r>
            <a:r>
              <a:rPr lang="en-US" sz="3600" b="1" dirty="0" err="1" smtClean="0">
                <a:solidFill>
                  <a:srgbClr val="0070C0"/>
                </a:solidFill>
              </a:rPr>
              <a:t>Chuẩn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bị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của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giáo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viên</a:t>
            </a:r>
            <a:endParaRPr lang="en-US" sz="3600" dirty="0" smtClean="0">
              <a:solidFill>
                <a:srgbClr val="0070C0"/>
              </a:solidFill>
            </a:endParaRPr>
          </a:p>
          <a:p>
            <a:r>
              <a:rPr lang="en-US" sz="3600" dirty="0" smtClean="0"/>
              <a:t>     </a:t>
            </a:r>
            <a:r>
              <a:rPr lang="en-US" sz="3600" dirty="0" err="1" smtClean="0"/>
              <a:t>Sơ</a:t>
            </a:r>
            <a:r>
              <a:rPr lang="en-US" sz="3600" dirty="0" smtClean="0"/>
              <a:t> </a:t>
            </a:r>
            <a:r>
              <a:rPr lang="en-US" sz="3600" dirty="0" err="1" smtClean="0"/>
              <a:t>đồ</a:t>
            </a:r>
            <a:r>
              <a:rPr lang="en-US" sz="3600" dirty="0" smtClean="0"/>
              <a:t>, </a:t>
            </a:r>
            <a:r>
              <a:rPr lang="en-US" sz="3600" dirty="0" err="1" smtClean="0"/>
              <a:t>tranh</a:t>
            </a:r>
            <a:r>
              <a:rPr lang="en-US" sz="3600" dirty="0" smtClean="0"/>
              <a:t> </a:t>
            </a:r>
            <a:r>
              <a:rPr lang="en-US" sz="3600" dirty="0" err="1" smtClean="0"/>
              <a:t>ảnh</a:t>
            </a:r>
            <a:r>
              <a:rPr lang="en-US" sz="3600" dirty="0" smtClean="0"/>
              <a:t>, </a:t>
            </a:r>
            <a:r>
              <a:rPr lang="en-US" sz="3600" dirty="0" err="1" smtClean="0"/>
              <a:t>biểu</a:t>
            </a:r>
            <a:r>
              <a:rPr lang="en-US" sz="3600" dirty="0" smtClean="0"/>
              <a:t> </a:t>
            </a:r>
            <a:r>
              <a:rPr lang="en-US" sz="3600" dirty="0" err="1" smtClean="0"/>
              <a:t>bảng</a:t>
            </a:r>
            <a:r>
              <a:rPr lang="en-US" sz="3600" dirty="0" smtClean="0"/>
              <a:t>….</a:t>
            </a:r>
          </a:p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2.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Chuẩn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bị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của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học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sinh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n-US" sz="3600" dirty="0" smtClean="0"/>
              <a:t>        </a:t>
            </a:r>
            <a:r>
              <a:rPr lang="en-US" sz="3600" dirty="0" err="1" smtClean="0"/>
              <a:t>Làm</a:t>
            </a:r>
            <a:r>
              <a:rPr lang="en-US" sz="3600" dirty="0" smtClean="0"/>
              <a:t> </a:t>
            </a:r>
            <a:r>
              <a:rPr lang="en-US" sz="3600" dirty="0" err="1" smtClean="0"/>
              <a:t>bài</a:t>
            </a:r>
            <a:r>
              <a:rPr lang="en-US" sz="3600" dirty="0" smtClean="0"/>
              <a:t> </a:t>
            </a:r>
            <a:r>
              <a:rPr lang="en-US" sz="3600" dirty="0" err="1" smtClean="0"/>
              <a:t>tập</a:t>
            </a:r>
            <a:r>
              <a:rPr lang="en-US" sz="3600" dirty="0" smtClean="0"/>
              <a:t>, </a:t>
            </a:r>
            <a:r>
              <a:rPr lang="en-US" sz="3600" dirty="0" err="1" smtClean="0"/>
              <a:t>lập</a:t>
            </a:r>
            <a:r>
              <a:rPr lang="en-US" sz="3600" dirty="0" smtClean="0"/>
              <a:t> </a:t>
            </a:r>
            <a:r>
              <a:rPr lang="en-US" sz="3600" dirty="0" err="1" smtClean="0"/>
              <a:t>niên</a:t>
            </a:r>
            <a:r>
              <a:rPr lang="en-US" sz="3600" dirty="0" smtClean="0"/>
              <a:t> </a:t>
            </a:r>
            <a:r>
              <a:rPr lang="en-US" sz="3600" dirty="0" err="1" smtClean="0"/>
              <a:t>biểu</a:t>
            </a:r>
            <a:r>
              <a:rPr lang="en-US" sz="3600" dirty="0" smtClean="0"/>
              <a:t>… </a:t>
            </a:r>
            <a:r>
              <a:rPr lang="en-US" sz="3600" dirty="0" err="1" smtClean="0"/>
              <a:t>theo</a:t>
            </a:r>
            <a:r>
              <a:rPr lang="en-US" sz="3600" dirty="0" smtClean="0"/>
              <a:t> </a:t>
            </a:r>
            <a:r>
              <a:rPr lang="en-US" sz="3600" dirty="0" err="1" smtClean="0"/>
              <a:t>sự</a:t>
            </a:r>
            <a:r>
              <a:rPr lang="en-US" sz="3600" dirty="0" smtClean="0"/>
              <a:t> </a:t>
            </a:r>
            <a:r>
              <a:rPr lang="en-US" sz="3600" dirty="0" err="1" smtClean="0"/>
              <a:t>phân</a:t>
            </a:r>
            <a:r>
              <a:rPr lang="en-US" sz="3600" dirty="0" smtClean="0"/>
              <a:t> </a:t>
            </a:r>
            <a:r>
              <a:rPr lang="en-US" sz="3600" dirty="0" err="1" smtClean="0"/>
              <a:t>công</a:t>
            </a:r>
            <a:r>
              <a:rPr lang="en-US" sz="3600" dirty="0" smtClean="0"/>
              <a:t> </a:t>
            </a:r>
            <a:r>
              <a:rPr lang="en-US" sz="3600" dirty="0" err="1" smtClean="0"/>
              <a:t>của</a:t>
            </a:r>
            <a:r>
              <a:rPr lang="en-US" sz="3600" dirty="0" smtClean="0"/>
              <a:t> </a:t>
            </a:r>
            <a:r>
              <a:rPr lang="en-US" sz="3600" dirty="0" err="1" smtClean="0"/>
              <a:t>giáo</a:t>
            </a:r>
            <a:r>
              <a:rPr lang="en-US" sz="3600" dirty="0" smtClean="0"/>
              <a:t> </a:t>
            </a:r>
            <a:r>
              <a:rPr lang="en-US" sz="3600" dirty="0" err="1" smtClean="0"/>
              <a:t>viên</a:t>
            </a:r>
            <a:endParaRPr lang="en-US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905000" y="152400"/>
            <a:ext cx="5410200" cy="1219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TIẾT 8- HOÀN CẢNH LỊCH SỬ CỦA PHONG TRÀO DÂN TỘC DÂN CHỦ 1919-1930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905000" y="1600200"/>
            <a:ext cx="5410200" cy="990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TIẾT 9- PHONG TRÀO DÂN TỘC DÂN CHỦ TƯ SẢN 1919-1930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905000" y="2819400"/>
            <a:ext cx="54102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TIẾT 10- HOẠT ĐỘNG CỦA NGUYỄN ÁI QUỐC TỪ 1919-1930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944688" y="3962400"/>
            <a:ext cx="5410200" cy="1447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TIẾT 11- HỘI VIỆT NAM CÁCH MẠNG THANH NIÊN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VÀ SỰ PHÁT TRIỂN CỦA PHONG TRÀO CÔNG NHÂN.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981200" y="5562600"/>
            <a:ext cx="5410200" cy="990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TIẾT 12- ĐẢNG CỘNG SẢN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VIỆT NAM RA ĐỜI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-15240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-152400" y="45720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Elbow Connector 16"/>
          <p:cNvCxnSpPr>
            <a:endCxn id="24577" idx="1"/>
          </p:cNvCxnSpPr>
          <p:nvPr/>
        </p:nvCxnSpPr>
        <p:spPr>
          <a:xfrm rot="5400000" flipH="1" flipV="1">
            <a:off x="1333500" y="876300"/>
            <a:ext cx="685800" cy="457200"/>
          </a:xfrm>
          <a:prstGeom prst="bent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524000" y="1981200"/>
            <a:ext cx="381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524000" y="2970212"/>
            <a:ext cx="381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524000" y="4037012"/>
            <a:ext cx="381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hape 41"/>
          <p:cNvCxnSpPr/>
          <p:nvPr/>
        </p:nvCxnSpPr>
        <p:spPr>
          <a:xfrm rot="16200000" flipH="1">
            <a:off x="1085850" y="4857750"/>
            <a:ext cx="1257300" cy="533400"/>
          </a:xfrm>
          <a:prstGeom prst="bent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Vertical Scroll 14"/>
          <p:cNvSpPr/>
          <p:nvPr/>
        </p:nvSpPr>
        <p:spPr>
          <a:xfrm>
            <a:off x="-152400" y="1295400"/>
            <a:ext cx="1905000" cy="3657600"/>
          </a:xfrm>
          <a:prstGeom prst="verticalScroll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CÁCH MẠNG VIỆT NAM</a:t>
            </a:r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1919-1930</a:t>
            </a:r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7-Point Star 32"/>
          <p:cNvSpPr/>
          <p:nvPr/>
        </p:nvSpPr>
        <p:spPr>
          <a:xfrm>
            <a:off x="7239000" y="0"/>
            <a:ext cx="1763927" cy="1371600"/>
          </a:xfrm>
          <a:prstGeom prst="star7">
            <a:avLst/>
          </a:prstGeo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</a:rPr>
              <a:t> 14+15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7-Point Star 34"/>
          <p:cNvSpPr/>
          <p:nvPr/>
        </p:nvSpPr>
        <p:spPr>
          <a:xfrm>
            <a:off x="7315200" y="1295400"/>
            <a:ext cx="1763927" cy="1371600"/>
          </a:xfrm>
          <a:prstGeom prst="star7">
            <a:avLst/>
          </a:prstGeom>
          <a:solidFill>
            <a:srgbClr val="99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</a:rPr>
              <a:t> 15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6" name="7-Point Star 35"/>
          <p:cNvSpPr/>
          <p:nvPr/>
        </p:nvSpPr>
        <p:spPr>
          <a:xfrm>
            <a:off x="7315200" y="2590800"/>
            <a:ext cx="1763927" cy="1371600"/>
          </a:xfrm>
          <a:prstGeom prst="star7">
            <a:avLst/>
          </a:prstGeom>
          <a:solidFill>
            <a:srgbClr val="FFFF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</a:rPr>
              <a:t> 16+18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7" name="7-Point Star 36"/>
          <p:cNvSpPr/>
          <p:nvPr/>
        </p:nvSpPr>
        <p:spPr>
          <a:xfrm>
            <a:off x="7391400" y="4038600"/>
            <a:ext cx="1763927" cy="1371600"/>
          </a:xfrm>
          <a:prstGeom prst="star7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</a:rPr>
              <a:t> 15+16+17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8" name="7-Point Star 37"/>
          <p:cNvSpPr/>
          <p:nvPr/>
        </p:nvSpPr>
        <p:spPr>
          <a:xfrm>
            <a:off x="7391400" y="5334000"/>
            <a:ext cx="1763927" cy="1371600"/>
          </a:xfrm>
          <a:prstGeom prst="star7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</a:rPr>
              <a:t> 17+18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 animBg="1"/>
      <p:bldP spid="24581" grpId="0" animBg="1"/>
      <p:bldP spid="24578" grpId="0" animBg="1"/>
      <p:bldP spid="24580" grpId="0" animBg="1"/>
      <p:bldP spid="24579" grpId="0" animBg="1"/>
      <p:bldP spid="24583" grpId="0"/>
      <p:bldP spid="24590" grpId="0"/>
      <p:bldP spid="15" grpId="0" animBg="1"/>
      <p:bldP spid="33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73914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 TRÌNH  MỘT TIẾT ÔN TẬP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90600" y="1524000"/>
            <a:ext cx="7543800" cy="2362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u="sng" dirty="0" smtClean="0">
              <a:solidFill>
                <a:srgbClr val="0070C0"/>
              </a:solidFill>
              <a:cs typeface="Arial" pitchFamily="34" charset="0"/>
            </a:endParaRPr>
          </a:p>
          <a:p>
            <a:pPr algn="ctr"/>
            <a:r>
              <a:rPr lang="en-US" sz="2800" b="1" u="sng" dirty="0" smtClean="0">
                <a:solidFill>
                  <a:srgbClr val="0070C0"/>
                </a:solidFill>
                <a:cs typeface="Arial" pitchFamily="34" charset="0"/>
              </a:rPr>
              <a:t>HOẠT ĐỘNG 1</a:t>
            </a:r>
          </a:p>
          <a:p>
            <a:pPr algn="ctr"/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CỦNG CỐ KIẾN THỨC</a:t>
            </a:r>
          </a:p>
          <a:p>
            <a:pPr algn="ctr"/>
            <a:r>
              <a:rPr lang="en-US" sz="2800" b="1" dirty="0" smtClean="0">
                <a:solidFill>
                  <a:srgbClr val="0070C0"/>
                </a:solidFill>
                <a:cs typeface="Arial" pitchFamily="34" charset="0"/>
              </a:rPr>
              <a:t>(LẬP NIÊN BIỂU, TRÒ CHƠI, LƯỢC ĐỒ, </a:t>
            </a:r>
          </a:p>
          <a:p>
            <a:pPr algn="ctr"/>
            <a:r>
              <a:rPr lang="en-US" sz="2800" b="1" dirty="0" smtClean="0">
                <a:solidFill>
                  <a:srgbClr val="0070C0"/>
                </a:solidFill>
                <a:cs typeface="Arial" pitchFamily="34" charset="0"/>
              </a:rPr>
              <a:t>SƠ ĐỒ TƯ DUY)</a:t>
            </a:r>
          </a:p>
          <a:p>
            <a:pPr algn="ctr"/>
            <a:r>
              <a:rPr lang="en-US" sz="2800" b="1" dirty="0" smtClean="0">
                <a:solidFill>
                  <a:srgbClr val="FF33CC"/>
                </a:solidFill>
                <a:cs typeface="Arial" pitchFamily="34" charset="0"/>
              </a:rPr>
              <a:t>25 PHÚT</a:t>
            </a:r>
          </a:p>
          <a:p>
            <a:pPr algn="ctr"/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4373940"/>
            <a:ext cx="7772400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B050"/>
                </a:solidFill>
              </a:rPr>
              <a:t>HOẠT ĐỘNG 2</a:t>
            </a:r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RÈN KĨ NĂNG LÀM BÀI TẬP TRẮC NGHIỆM</a:t>
            </a:r>
          </a:p>
          <a:p>
            <a:pPr algn="ctr"/>
            <a:r>
              <a:rPr lang="en-US" sz="2800" b="1" dirty="0" smtClean="0">
                <a:solidFill>
                  <a:srgbClr val="FF33CC"/>
                </a:solidFill>
              </a:rPr>
              <a:t>20 PHÚT</a:t>
            </a:r>
            <a:endParaRPr lang="en-US" sz="2800" b="1" dirty="0">
              <a:solidFill>
                <a:srgbClr val="FF33CC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419600" y="1066800"/>
            <a:ext cx="304800" cy="3810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419600" y="3962400"/>
            <a:ext cx="304800" cy="3810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0" y="228600"/>
            <a:ext cx="73152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TIẾT 8- HOÀN CẢNH LỊCH SỬ CỦA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PHONG TRÀO DÂN TỘC DÂN CHỦ 1919-1930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33239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</a:rPr>
              <a:t>Hoàn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cảnh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thế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giới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sau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Chiến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tranh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thế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giới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thế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giới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thứ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nhất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ảnh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hưởng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đến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Việt</a:t>
            </a:r>
            <a:r>
              <a:rPr lang="en-US" sz="3200" b="1" dirty="0" smtClean="0">
                <a:solidFill>
                  <a:srgbClr val="00B050"/>
                </a:solidFill>
              </a:rPr>
              <a:t> Nam</a:t>
            </a:r>
          </a:p>
          <a:p>
            <a:pPr lvl="3"/>
            <a:r>
              <a:rPr lang="en-US" sz="3200" dirty="0" smtClean="0"/>
              <a:t>+ </a:t>
            </a:r>
            <a:r>
              <a:rPr lang="en-US" sz="3200" dirty="0" err="1" smtClean="0"/>
              <a:t>Cách</a:t>
            </a:r>
            <a:r>
              <a:rPr lang="en-US" sz="3200" dirty="0" smtClean="0"/>
              <a:t> </a:t>
            </a:r>
            <a:r>
              <a:rPr lang="en-US" sz="3200" dirty="0" err="1" smtClean="0"/>
              <a:t>mạng</a:t>
            </a:r>
            <a:r>
              <a:rPr lang="en-US" sz="3200" dirty="0" smtClean="0"/>
              <a:t> </a:t>
            </a:r>
            <a:r>
              <a:rPr lang="en-US" sz="3200" dirty="0" err="1" smtClean="0"/>
              <a:t>tháng</a:t>
            </a:r>
            <a:r>
              <a:rPr lang="en-US" sz="3200" dirty="0" smtClean="0"/>
              <a:t> </a:t>
            </a:r>
            <a:r>
              <a:rPr lang="en-US" sz="3200" dirty="0" err="1" smtClean="0"/>
              <a:t>Mười</a:t>
            </a:r>
            <a:r>
              <a:rPr lang="en-US" sz="3200" dirty="0" smtClean="0"/>
              <a:t> </a:t>
            </a:r>
            <a:r>
              <a:rPr lang="en-US" sz="3200" dirty="0" err="1" smtClean="0"/>
              <a:t>Nga</a:t>
            </a:r>
            <a:r>
              <a:rPr lang="en-US" sz="3200" dirty="0" smtClean="0"/>
              <a:t> 1917.</a:t>
            </a:r>
          </a:p>
          <a:p>
            <a:pPr lvl="3"/>
            <a:r>
              <a:rPr lang="en-US" sz="3200" dirty="0" smtClean="0"/>
              <a:t>+ </a:t>
            </a:r>
            <a:r>
              <a:rPr lang="en-US" sz="3200" dirty="0" err="1" smtClean="0"/>
              <a:t>Sự</a:t>
            </a:r>
            <a:r>
              <a:rPr lang="en-US" sz="3200" dirty="0" smtClean="0"/>
              <a:t> </a:t>
            </a:r>
            <a:r>
              <a:rPr lang="en-US" sz="3200" dirty="0" err="1" smtClean="0"/>
              <a:t>thành</a:t>
            </a:r>
            <a:r>
              <a:rPr lang="en-US" sz="3200" dirty="0" smtClean="0"/>
              <a:t> </a:t>
            </a:r>
            <a:r>
              <a:rPr lang="en-US" sz="3200" dirty="0" err="1" smtClean="0"/>
              <a:t>lập</a:t>
            </a:r>
            <a:r>
              <a:rPr lang="en-US" sz="3200" dirty="0" smtClean="0"/>
              <a:t> </a:t>
            </a:r>
            <a:r>
              <a:rPr lang="en-US" sz="3200" dirty="0" err="1" smtClean="0"/>
              <a:t>Quốc</a:t>
            </a:r>
            <a:r>
              <a:rPr lang="en-US" sz="3200" dirty="0" smtClean="0"/>
              <a:t> </a:t>
            </a:r>
            <a:r>
              <a:rPr lang="en-US" sz="3200" dirty="0" err="1" smtClean="0"/>
              <a:t>tế</a:t>
            </a:r>
            <a:r>
              <a:rPr lang="en-US" sz="3200" dirty="0" smtClean="0"/>
              <a:t> III năm1919.</a:t>
            </a:r>
          </a:p>
          <a:p>
            <a:pPr lvl="3"/>
            <a:r>
              <a:rPr lang="en-US" sz="3200" dirty="0" smtClean="0"/>
              <a:t> + </a:t>
            </a:r>
            <a:r>
              <a:rPr lang="en-US" sz="3200" dirty="0" err="1" smtClean="0"/>
              <a:t>Đảng</a:t>
            </a:r>
            <a:r>
              <a:rPr lang="en-US" sz="3200" dirty="0" smtClean="0"/>
              <a:t> </a:t>
            </a:r>
            <a:r>
              <a:rPr lang="en-US" sz="3200" dirty="0" err="1" smtClean="0"/>
              <a:t>cộng</a:t>
            </a:r>
            <a:r>
              <a:rPr lang="en-US" sz="3200" dirty="0" smtClean="0"/>
              <a:t> </a:t>
            </a:r>
            <a:r>
              <a:rPr lang="en-US" sz="3200" dirty="0" err="1" smtClean="0"/>
              <a:t>sản</a:t>
            </a:r>
            <a:r>
              <a:rPr lang="en-US" sz="3200" dirty="0" smtClean="0"/>
              <a:t> </a:t>
            </a:r>
            <a:r>
              <a:rPr lang="en-US" sz="3200" dirty="0" err="1" smtClean="0"/>
              <a:t>Pháp</a:t>
            </a:r>
            <a:r>
              <a:rPr lang="en-US" sz="3200" dirty="0" smtClean="0"/>
              <a:t> </a:t>
            </a:r>
            <a:r>
              <a:rPr lang="en-US" sz="3200" dirty="0" err="1" smtClean="0"/>
              <a:t>năm</a:t>
            </a:r>
            <a:r>
              <a:rPr lang="en-US" sz="3200" dirty="0" smtClean="0"/>
              <a:t> 1920.</a:t>
            </a:r>
          </a:p>
          <a:p>
            <a:pPr lvl="3"/>
            <a:r>
              <a:rPr lang="en-US" sz="3200" dirty="0" smtClean="0"/>
              <a:t> + </a:t>
            </a:r>
            <a:r>
              <a:rPr lang="en-US" sz="3200" dirty="0" err="1" smtClean="0"/>
              <a:t>Đảng</a:t>
            </a:r>
            <a:r>
              <a:rPr lang="en-US" sz="3200" dirty="0" smtClean="0"/>
              <a:t> </a:t>
            </a:r>
            <a:r>
              <a:rPr lang="en-US" sz="3200" dirty="0" err="1" smtClean="0"/>
              <a:t>cộng</a:t>
            </a:r>
            <a:r>
              <a:rPr lang="en-US" sz="3200" dirty="0" smtClean="0"/>
              <a:t> </a:t>
            </a:r>
            <a:r>
              <a:rPr lang="en-US" sz="3200" dirty="0" err="1" smtClean="0"/>
              <a:t>sản</a:t>
            </a:r>
            <a:r>
              <a:rPr lang="en-US" sz="3200" dirty="0" smtClean="0"/>
              <a:t> </a:t>
            </a:r>
            <a:r>
              <a:rPr lang="en-US" sz="3200" dirty="0" err="1" smtClean="0"/>
              <a:t>Trung</a:t>
            </a:r>
            <a:r>
              <a:rPr lang="en-US" sz="3200" dirty="0" smtClean="0"/>
              <a:t> </a:t>
            </a:r>
            <a:r>
              <a:rPr lang="en-US" sz="3200" dirty="0" err="1" smtClean="0"/>
              <a:t>Quốc</a:t>
            </a:r>
            <a:r>
              <a:rPr lang="en-US" sz="3200" dirty="0" smtClean="0"/>
              <a:t> </a:t>
            </a:r>
            <a:r>
              <a:rPr lang="en-US" sz="3200" dirty="0" err="1" smtClean="0"/>
              <a:t>năm</a:t>
            </a:r>
            <a:r>
              <a:rPr lang="en-US" sz="3200" dirty="0" smtClean="0"/>
              <a:t> 1921.</a:t>
            </a:r>
          </a:p>
          <a:p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533400" y="1447800"/>
            <a:ext cx="8382000" cy="2438400"/>
          </a:xfrm>
          <a:prstGeom prst="cloudCallout">
            <a:avLst>
              <a:gd name="adj1" fmla="val -29280"/>
              <a:gd name="adj2" fmla="val 10106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</a:rPr>
              <a:t>Hoàn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cảnh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thế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giới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sau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Chiến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tranh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thế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giới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thế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giới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thứ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nhất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ảnh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hưởng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đến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Việt</a:t>
            </a:r>
            <a:r>
              <a:rPr lang="en-US" sz="2800" b="1" dirty="0" smtClean="0">
                <a:solidFill>
                  <a:srgbClr val="C00000"/>
                </a:solidFill>
              </a:rPr>
              <a:t> Nam </a:t>
            </a:r>
            <a:r>
              <a:rPr lang="en-US" sz="2800" b="1" dirty="0" err="1" smtClean="0">
                <a:solidFill>
                  <a:srgbClr val="C00000"/>
                </a:solidFill>
              </a:rPr>
              <a:t>như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thế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nào</a:t>
            </a:r>
            <a:r>
              <a:rPr lang="en-US" sz="2800" b="1" dirty="0" smtClean="0">
                <a:solidFill>
                  <a:srgbClr val="C00000"/>
                </a:solidFill>
              </a:rPr>
              <a:t>?</a:t>
            </a:r>
          </a:p>
        </p:txBody>
      </p:sp>
      <p:pic>
        <p:nvPicPr>
          <p:cNvPr id="5" name="Picture 7" descr="Cau ho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066800"/>
            <a:ext cx="152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7-Point Star 5"/>
          <p:cNvSpPr/>
          <p:nvPr/>
        </p:nvSpPr>
        <p:spPr>
          <a:xfrm>
            <a:off x="7239000" y="0"/>
            <a:ext cx="1763927" cy="1371600"/>
          </a:xfrm>
          <a:prstGeom prst="star7">
            <a:avLst/>
          </a:prstGeo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</a:rPr>
              <a:t> 14+15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uiExpand="1" build="allAtOnce" animBg="1"/>
      <p:bldP spid="4" grpId="1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0" y="228600"/>
            <a:ext cx="73914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TIẾT 8- HOÀN CẢNH LỊCH SỬ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PHONG TRÀO DÂN TỘC DÂN CHỦ 1919-1930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76401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Những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chuyển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biến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mới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về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kinh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tế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chính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trị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văn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hoá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xã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hội</a:t>
            </a:r>
            <a:r>
              <a:rPr lang="en-US" sz="3200" b="1" dirty="0" smtClean="0"/>
              <a:t> ở </a:t>
            </a:r>
            <a:r>
              <a:rPr lang="en-US" sz="3200" b="1" dirty="0" err="1" smtClean="0"/>
              <a:t>Việt</a:t>
            </a:r>
            <a:r>
              <a:rPr lang="en-US" sz="3200" b="1" dirty="0" smtClean="0"/>
              <a:t> Nam </a:t>
            </a:r>
            <a:r>
              <a:rPr lang="en-US" sz="3200" b="1" dirty="0" err="1" smtClean="0"/>
              <a:t>sau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Chiến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tranh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giới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thứ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nhất</a:t>
            </a:r>
            <a:r>
              <a:rPr lang="en-US" sz="3200" dirty="0" smtClean="0"/>
              <a:t>.</a:t>
            </a:r>
            <a:endParaRPr lang="en-US" dirty="0"/>
          </a:p>
        </p:txBody>
      </p:sp>
      <p:sp>
        <p:nvSpPr>
          <p:cNvPr id="4" name="7-Point Star 3"/>
          <p:cNvSpPr/>
          <p:nvPr/>
        </p:nvSpPr>
        <p:spPr>
          <a:xfrm>
            <a:off x="7239000" y="0"/>
            <a:ext cx="1763927" cy="1371600"/>
          </a:xfrm>
          <a:prstGeom prst="star7">
            <a:avLst/>
          </a:prstGeo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</a:rPr>
              <a:t> 14+15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533400"/>
            <a:ext cx="9144000" cy="487363"/>
          </a:xfrm>
          <a:prstGeom prst="rect">
            <a:avLst/>
          </a:prstGeom>
          <a:gradFill rotWithShape="1">
            <a:gsLst>
              <a:gs pos="0">
                <a:srgbClr val="61FF61"/>
              </a:gs>
              <a:gs pos="50000">
                <a:schemeClr val="bg1"/>
              </a:gs>
              <a:gs pos="100000">
                <a:srgbClr val="61FF61"/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CHƯƠNG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TRÌNH KHAI THÁC THUỘC ĐỊA LẦN THỨ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j-ea"/>
                <a:cs typeface="+mj-cs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j-ea"/>
              <a:cs typeface="+mj-cs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52400" y="1981200"/>
            <a:ext cx="1600200" cy="4191000"/>
          </a:xfrm>
          <a:prstGeom prst="rect">
            <a:avLst/>
          </a:prstGeom>
          <a:gradFill rotWithShape="1">
            <a:gsLst>
              <a:gs pos="0">
                <a:srgbClr val="FFB7B7"/>
              </a:gs>
              <a:gs pos="50000">
                <a:schemeClr val="bg1"/>
              </a:gs>
              <a:gs pos="100000">
                <a:srgbClr val="FFB7B7"/>
              </a:gs>
            </a:gsLst>
            <a:lin ang="2700000" scaled="1"/>
          </a:gradFill>
          <a:ln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N«ng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nghiÖp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1981200" y="1981200"/>
            <a:ext cx="1676400" cy="4191000"/>
          </a:xfrm>
          <a:prstGeom prst="rect">
            <a:avLst/>
          </a:prstGeom>
          <a:gradFill rotWithShape="1">
            <a:gsLst>
              <a:gs pos="0">
                <a:srgbClr val="D9B3FF"/>
              </a:gs>
              <a:gs pos="50000">
                <a:schemeClr val="bg1"/>
              </a:gs>
              <a:gs pos="100000">
                <a:srgbClr val="D9B3FF"/>
              </a:gs>
            </a:gsLst>
            <a:lin ang="18900000" scaled="1"/>
          </a:gradFill>
          <a:ln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00A8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C«ng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4400A8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00A8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00A8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nghiÖp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4400A8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391400" y="1981200"/>
            <a:ext cx="1600200" cy="4191000"/>
          </a:xfrm>
          <a:prstGeom prst="rect">
            <a:avLst/>
          </a:prstGeom>
          <a:gradFill rotWithShape="1">
            <a:gsLst>
              <a:gs pos="0">
                <a:srgbClr val="5BADFF"/>
              </a:gs>
              <a:gs pos="50000">
                <a:schemeClr val="bg1"/>
              </a:gs>
              <a:gs pos="100000">
                <a:srgbClr val="5BAD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 b="1" dirty="0" err="1">
                <a:solidFill>
                  <a:srgbClr val="003399"/>
                </a:solidFill>
                <a:latin typeface=".VnTime" pitchFamily="34" charset="0"/>
              </a:rPr>
              <a:t>Tµi</a:t>
            </a:r>
            <a:r>
              <a:rPr lang="en-US" sz="2400" b="1" dirty="0">
                <a:solidFill>
                  <a:srgbClr val="003399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.VnTime" pitchFamily="34" charset="0"/>
              </a:rPr>
              <a:t>chÝnh</a:t>
            </a:r>
            <a:r>
              <a:rPr lang="en-US" sz="2400" b="1" dirty="0">
                <a:solidFill>
                  <a:srgbClr val="003399"/>
                </a:solidFill>
                <a:latin typeface=".VnTime" pitchFamily="34" charset="0"/>
              </a:rPr>
              <a:t>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400" b="1" dirty="0" err="1">
                <a:solidFill>
                  <a:srgbClr val="003399"/>
                </a:solidFill>
                <a:latin typeface=".VnTime" pitchFamily="34" charset="0"/>
              </a:rPr>
              <a:t>ThuÕ</a:t>
            </a:r>
            <a:r>
              <a:rPr lang="en-US" sz="2400" b="1" dirty="0">
                <a:solidFill>
                  <a:srgbClr val="003399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.VnTime" pitchFamily="34" charset="0"/>
              </a:rPr>
              <a:t>kho</a:t>
            </a:r>
            <a:r>
              <a:rPr lang="en-US" sz="2400" b="1" dirty="0">
                <a:solidFill>
                  <a:srgbClr val="003399"/>
                </a:solidFill>
                <a:latin typeface=".VnTime" pitchFamily="34" charset="0"/>
              </a:rPr>
              <a:t>¸</a:t>
            </a:r>
          </a:p>
          <a:p>
            <a:pPr marL="342900" indent="-342900" algn="ctr">
              <a:spcBef>
                <a:spcPct val="20000"/>
              </a:spcBef>
            </a:pPr>
            <a:endParaRPr lang="en-US" sz="2000" dirty="0">
              <a:latin typeface=".VnTime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886200" y="1981200"/>
            <a:ext cx="1600200" cy="419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E089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 b="1" dirty="0" err="1">
                <a:solidFill>
                  <a:srgbClr val="8E4700"/>
                </a:solidFill>
                <a:latin typeface=".VnTime" pitchFamily="34" charset="0"/>
              </a:rPr>
              <a:t>Th­¬ng</a:t>
            </a:r>
            <a:r>
              <a:rPr lang="en-US" sz="2400" b="1" dirty="0">
                <a:solidFill>
                  <a:srgbClr val="8E4700"/>
                </a:solidFill>
                <a:latin typeface=".VnTime" pitchFamily="34" charset="0"/>
              </a:rPr>
              <a:t> 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400" b="1" dirty="0" err="1">
                <a:solidFill>
                  <a:srgbClr val="8E4700"/>
                </a:solidFill>
                <a:latin typeface=".VnTime" pitchFamily="34" charset="0"/>
              </a:rPr>
              <a:t>nghiÖp</a:t>
            </a:r>
            <a:endParaRPr lang="en-US" sz="2400" b="1" dirty="0">
              <a:solidFill>
                <a:srgbClr val="8E4700"/>
              </a:solidFill>
              <a:latin typeface=".VnTime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2000" dirty="0">
              <a:latin typeface=".VnTime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638800" y="1981200"/>
            <a:ext cx="1600200" cy="4191000"/>
          </a:xfrm>
          <a:prstGeom prst="rect">
            <a:avLst/>
          </a:prstGeom>
          <a:gradFill rotWithShape="1">
            <a:gsLst>
              <a:gs pos="0">
                <a:srgbClr val="BBE0E3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 dirty="0" err="1">
                <a:solidFill>
                  <a:srgbClr val="141450"/>
                </a:solidFill>
                <a:latin typeface=".VnTime" pitchFamily="34" charset="0"/>
              </a:rPr>
              <a:t>Giao</a:t>
            </a:r>
            <a:r>
              <a:rPr lang="en-US" sz="2400" dirty="0">
                <a:solidFill>
                  <a:srgbClr val="141450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141450"/>
                </a:solidFill>
                <a:latin typeface=".VnTime" pitchFamily="34" charset="0"/>
              </a:rPr>
              <a:t>th«ng</a:t>
            </a:r>
            <a:r>
              <a:rPr lang="en-US" sz="2400" dirty="0">
                <a:solidFill>
                  <a:srgbClr val="141450"/>
                </a:solidFill>
                <a:latin typeface=".VnTime" pitchFamily="34" charset="0"/>
              </a:rPr>
              <a:t>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400" dirty="0" err="1">
                <a:solidFill>
                  <a:srgbClr val="141450"/>
                </a:solidFill>
                <a:latin typeface=".VnTime" pitchFamily="34" charset="0"/>
              </a:rPr>
              <a:t>vËn</a:t>
            </a:r>
            <a:r>
              <a:rPr lang="en-US" sz="2400" dirty="0">
                <a:solidFill>
                  <a:srgbClr val="141450"/>
                </a:solidFill>
                <a:latin typeface=".VnTime" pitchFamily="34" charset="0"/>
              </a:rPr>
              <a:t> </a:t>
            </a:r>
            <a:r>
              <a:rPr lang="en-US" sz="2400" dirty="0" err="1" smtClean="0">
                <a:solidFill>
                  <a:srgbClr val="141450"/>
                </a:solidFill>
                <a:latin typeface=".VnTime" pitchFamily="34" charset="0"/>
              </a:rPr>
              <a:t>t¶i</a:t>
            </a:r>
            <a:endParaRPr lang="en-US" sz="2400" dirty="0">
              <a:solidFill>
                <a:srgbClr val="141450"/>
              </a:solidFill>
              <a:latin typeface=".VnTime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2000" dirty="0">
              <a:latin typeface=".VnTime" pitchFamily="34" charset="0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914400" y="1066800"/>
            <a:ext cx="365760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H="1">
            <a:off x="3048000" y="1066800"/>
            <a:ext cx="152400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4572000" y="1066800"/>
            <a:ext cx="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4648200" y="1066800"/>
            <a:ext cx="190500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4724400" y="1066800"/>
            <a:ext cx="335280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152400" y="2819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1981200" y="2819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3886200" y="2819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5638800" y="2819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7315200" y="2819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WordArt 11"/>
          <p:cNvSpPr>
            <a:spLocks noChangeArrowheads="1" noChangeShapeType="1" noTextEdit="1"/>
          </p:cNvSpPr>
          <p:nvPr/>
        </p:nvSpPr>
        <p:spPr bwMode="auto">
          <a:xfrm>
            <a:off x="685800" y="457200"/>
            <a:ext cx="8001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b="1" u="sng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+mj-lt"/>
                <a:ea typeface="+mj-lt"/>
                <a:cs typeface="+mj-lt"/>
              </a:rPr>
              <a:t>CHUYÊN ĐỀ ÔN TẬP LỊCH SỬ  LỚP 9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1819275"/>
            <a:ext cx="91440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CÁCH THỨC TỔ CHỨC MỘT CHỦ ĐỀ ÔN TẬP VÀ KĨ THUẬT RA CÂU HỎI TRẮC NGHIỆM KHÁCH QUAN ÔN TẬP LỊCH SỬ LỚP 9 THI VÀO LỚP 10 THPT. </a:t>
            </a:r>
            <a:endParaRPr lang="en-US" sz="4400">
              <a:solidFill>
                <a:srgbClr val="FF0000"/>
              </a:solidFill>
            </a:endParaRPr>
          </a:p>
          <a:p>
            <a:pPr algn="ctr"/>
            <a:endParaRPr lang="en-US" sz="4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52400" y="1600200"/>
            <a:ext cx="1600200" cy="4191000"/>
          </a:xfrm>
          <a:prstGeom prst="rect">
            <a:avLst/>
          </a:prstGeom>
          <a:gradFill rotWithShape="1">
            <a:gsLst>
              <a:gs pos="0">
                <a:srgbClr val="FFB7B7"/>
              </a:gs>
              <a:gs pos="50000">
                <a:schemeClr val="bg1"/>
              </a:gs>
              <a:gs pos="100000">
                <a:srgbClr val="FFB7B7"/>
              </a:gs>
            </a:gsLst>
            <a:lin ang="2700000" scaled="1"/>
          </a:gradFill>
          <a:ln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N«ng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nghiÖp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-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T¨ng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c­êng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vèn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 ®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Çu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 t­</a:t>
            </a: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-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C­íp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 ®o¹t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ruéng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 ®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Êt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,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lËp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 ®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ån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 ®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iÒn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trång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c©y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c«ng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nghiÖp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1981200" y="1600200"/>
            <a:ext cx="1676400" cy="4191000"/>
          </a:xfrm>
          <a:prstGeom prst="rect">
            <a:avLst/>
          </a:prstGeom>
          <a:gradFill rotWithShape="1">
            <a:gsLst>
              <a:gs pos="0">
                <a:srgbClr val="D9B3FF"/>
              </a:gs>
              <a:gs pos="50000">
                <a:schemeClr val="bg1"/>
              </a:gs>
              <a:gs pos="100000">
                <a:srgbClr val="D9B3FF"/>
              </a:gs>
            </a:gsLst>
            <a:lin ang="18900000" scaled="1"/>
          </a:gradFill>
          <a:ln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00A8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C«ng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4400A8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00A8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00A8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nghiÖp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4400A8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  <a:p>
            <a:pPr marL="111125" marR="0" lvl="0" indent="-111125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-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T¨ng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c­êng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khai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th¸c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má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 (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má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 than)</a:t>
            </a:r>
          </a:p>
          <a:p>
            <a:pPr marL="111125" marR="0" lvl="0" indent="-111125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- §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Çu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 t­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c«ng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nghiÖp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nhÑ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391400" y="1600200"/>
            <a:ext cx="1600200" cy="4191000"/>
          </a:xfrm>
          <a:prstGeom prst="rect">
            <a:avLst/>
          </a:prstGeom>
          <a:gradFill rotWithShape="1">
            <a:gsLst>
              <a:gs pos="0">
                <a:srgbClr val="5BADFF"/>
              </a:gs>
              <a:gs pos="50000">
                <a:schemeClr val="bg1"/>
              </a:gs>
              <a:gs pos="100000">
                <a:srgbClr val="5BAD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 b="1" dirty="0" err="1">
                <a:solidFill>
                  <a:srgbClr val="003399"/>
                </a:solidFill>
                <a:latin typeface=".VnTime" pitchFamily="34" charset="0"/>
              </a:rPr>
              <a:t>Tµi</a:t>
            </a:r>
            <a:r>
              <a:rPr lang="en-US" sz="2400" b="1" dirty="0">
                <a:solidFill>
                  <a:srgbClr val="003399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.VnTime" pitchFamily="34" charset="0"/>
              </a:rPr>
              <a:t>chÝnh</a:t>
            </a:r>
            <a:r>
              <a:rPr lang="en-US" sz="2400" b="1" dirty="0">
                <a:solidFill>
                  <a:srgbClr val="003399"/>
                </a:solidFill>
                <a:latin typeface=".VnTime" pitchFamily="34" charset="0"/>
              </a:rPr>
              <a:t>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400" b="1" dirty="0" err="1">
                <a:solidFill>
                  <a:srgbClr val="003399"/>
                </a:solidFill>
                <a:latin typeface=".VnTime" pitchFamily="34" charset="0"/>
              </a:rPr>
              <a:t>ThuÕ</a:t>
            </a:r>
            <a:r>
              <a:rPr lang="en-US" sz="2400" b="1" dirty="0">
                <a:solidFill>
                  <a:srgbClr val="003399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.VnTime" pitchFamily="34" charset="0"/>
              </a:rPr>
              <a:t>kho</a:t>
            </a:r>
            <a:r>
              <a:rPr lang="en-US" sz="2400" b="1" dirty="0">
                <a:solidFill>
                  <a:srgbClr val="003399"/>
                </a:solidFill>
                <a:latin typeface=".VnTime" pitchFamily="34" charset="0"/>
              </a:rPr>
              <a:t>¸</a:t>
            </a:r>
          </a:p>
          <a:p>
            <a:r>
              <a:rPr lang="en-US" sz="2400" dirty="0">
                <a:solidFill>
                  <a:srgbClr val="003399"/>
                </a:solidFill>
                <a:latin typeface=".VnTime" pitchFamily="34" charset="0"/>
              </a:rPr>
              <a:t>- </a:t>
            </a:r>
            <a:r>
              <a:rPr lang="en-US" sz="2400" dirty="0" err="1">
                <a:latin typeface=".VnTime" pitchFamily="34" charset="0"/>
              </a:rPr>
              <a:t>Ng©n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hµng</a:t>
            </a:r>
            <a:r>
              <a:rPr lang="en-US" sz="2400" dirty="0">
                <a:latin typeface=".VnTime" pitchFamily="34" charset="0"/>
              </a:rPr>
              <a:t> §«</a:t>
            </a:r>
            <a:r>
              <a:rPr lang="en-US" sz="2400" dirty="0" err="1">
                <a:latin typeface=".VnTime" pitchFamily="34" charset="0"/>
              </a:rPr>
              <a:t>ng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D­¬ng</a:t>
            </a:r>
            <a:r>
              <a:rPr lang="en-US" sz="2400" dirty="0">
                <a:latin typeface=".VnTime" pitchFamily="34" charset="0"/>
              </a:rPr>
              <a:t> chi </a:t>
            </a:r>
            <a:r>
              <a:rPr lang="en-US" sz="2400" dirty="0" err="1">
                <a:latin typeface=".VnTime" pitchFamily="34" charset="0"/>
              </a:rPr>
              <a:t>phèi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toµn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bé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nÒn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kinh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tÕ</a:t>
            </a:r>
            <a:endParaRPr lang="en-US" sz="2400" dirty="0">
              <a:latin typeface=".VnTime" pitchFamily="34" charset="0"/>
            </a:endParaRPr>
          </a:p>
          <a:p>
            <a:r>
              <a:rPr lang="en-US" sz="2400" dirty="0">
                <a:latin typeface=".VnTime" pitchFamily="34" charset="0"/>
              </a:rPr>
              <a:t>- </a:t>
            </a:r>
            <a:r>
              <a:rPr lang="en-US" sz="2400" dirty="0" err="1">
                <a:latin typeface=".VnTime" pitchFamily="34" charset="0"/>
              </a:rPr>
              <a:t>Bãc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lét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thuÕ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kho</a:t>
            </a:r>
            <a:r>
              <a:rPr lang="en-US" sz="2400" dirty="0">
                <a:latin typeface=".VnTime" pitchFamily="34" charset="0"/>
              </a:rPr>
              <a:t>¸ </a:t>
            </a:r>
            <a:r>
              <a:rPr lang="en-US" sz="2400" dirty="0" err="1">
                <a:latin typeface=".VnTime" pitchFamily="34" charset="0"/>
              </a:rPr>
              <a:t>nÆng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nÒ</a:t>
            </a:r>
            <a:endParaRPr lang="en-US" sz="2400" dirty="0">
              <a:latin typeface=".VnTime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2000" dirty="0">
              <a:latin typeface=".VnTime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886200" y="1600200"/>
            <a:ext cx="1600200" cy="419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E089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 b="1" dirty="0" err="1">
                <a:solidFill>
                  <a:srgbClr val="8E4700"/>
                </a:solidFill>
                <a:latin typeface=".VnTime" pitchFamily="34" charset="0"/>
              </a:rPr>
              <a:t>Th­¬ng</a:t>
            </a:r>
            <a:r>
              <a:rPr lang="en-US" sz="2400" b="1" dirty="0">
                <a:solidFill>
                  <a:srgbClr val="8E4700"/>
                </a:solidFill>
                <a:latin typeface=".VnTime" pitchFamily="34" charset="0"/>
              </a:rPr>
              <a:t> 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400" b="1" dirty="0" err="1">
                <a:solidFill>
                  <a:srgbClr val="8E4700"/>
                </a:solidFill>
                <a:latin typeface=".VnTime" pitchFamily="34" charset="0"/>
              </a:rPr>
              <a:t>nghiÖp</a:t>
            </a:r>
            <a:endParaRPr lang="en-US" sz="2400" b="1" dirty="0">
              <a:solidFill>
                <a:srgbClr val="8E4700"/>
              </a:solidFill>
              <a:latin typeface=".VnTime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sz="2400" dirty="0" err="1">
                <a:latin typeface=".VnTime" pitchFamily="34" charset="0"/>
              </a:rPr>
              <a:t>Ph¸p</a:t>
            </a:r>
            <a:r>
              <a:rPr lang="en-US" sz="2400" dirty="0">
                <a:latin typeface=".VnTime" pitchFamily="34" charset="0"/>
              </a:rPr>
              <a:t> ®</a:t>
            </a:r>
            <a:r>
              <a:rPr lang="en-US" sz="2400" dirty="0" err="1">
                <a:latin typeface=".VnTime" pitchFamily="34" charset="0"/>
              </a:rPr>
              <a:t>éc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quyÒn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xuÊt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nhËp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khÈu</a:t>
            </a:r>
            <a:endParaRPr lang="en-US" sz="2400" dirty="0">
              <a:latin typeface=".VnTime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2000" dirty="0">
              <a:latin typeface=".VnTime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638800" y="1600200"/>
            <a:ext cx="1600200" cy="4191000"/>
          </a:xfrm>
          <a:prstGeom prst="rect">
            <a:avLst/>
          </a:prstGeom>
          <a:gradFill rotWithShape="1">
            <a:gsLst>
              <a:gs pos="0">
                <a:srgbClr val="BBE0E3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 dirty="0" err="1">
                <a:solidFill>
                  <a:srgbClr val="141450"/>
                </a:solidFill>
                <a:latin typeface=".VnTime" pitchFamily="34" charset="0"/>
              </a:rPr>
              <a:t>Giao</a:t>
            </a:r>
            <a:r>
              <a:rPr lang="en-US" sz="2400" dirty="0">
                <a:solidFill>
                  <a:srgbClr val="141450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141450"/>
                </a:solidFill>
                <a:latin typeface=".VnTime" pitchFamily="34" charset="0"/>
              </a:rPr>
              <a:t>th«ng</a:t>
            </a:r>
            <a:r>
              <a:rPr lang="en-US" sz="2400" dirty="0">
                <a:solidFill>
                  <a:srgbClr val="141450"/>
                </a:solidFill>
                <a:latin typeface=".VnTime" pitchFamily="34" charset="0"/>
              </a:rPr>
              <a:t>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400" dirty="0" err="1">
                <a:solidFill>
                  <a:srgbClr val="141450"/>
                </a:solidFill>
                <a:latin typeface=".VnTime" pitchFamily="34" charset="0"/>
              </a:rPr>
              <a:t>vËn</a:t>
            </a:r>
            <a:r>
              <a:rPr lang="en-US" sz="2400" dirty="0">
                <a:solidFill>
                  <a:srgbClr val="141450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141450"/>
                </a:solidFill>
                <a:latin typeface=".VnTime" pitchFamily="34" charset="0"/>
              </a:rPr>
              <a:t>t¶i</a:t>
            </a:r>
            <a:endParaRPr lang="en-US" sz="2400" dirty="0">
              <a:solidFill>
                <a:srgbClr val="141450"/>
              </a:solidFill>
              <a:latin typeface=".VnTime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sz="2400" dirty="0">
                <a:latin typeface=".VnTime" pitchFamily="34" charset="0"/>
              </a:rPr>
              <a:t>§</a:t>
            </a:r>
            <a:r>
              <a:rPr lang="en-US" sz="2400" dirty="0" err="1">
                <a:latin typeface=".VnTime" pitchFamily="34" charset="0"/>
              </a:rPr>
              <a:t>Çu</a:t>
            </a:r>
            <a:r>
              <a:rPr lang="en-US" sz="2400" dirty="0">
                <a:latin typeface=".VnTime" pitchFamily="34" charset="0"/>
              </a:rPr>
              <a:t> t­ </a:t>
            </a:r>
            <a:r>
              <a:rPr lang="en-US" sz="2400" dirty="0" err="1">
                <a:latin typeface=".VnTime" pitchFamily="34" charset="0"/>
              </a:rPr>
              <a:t>ph¸t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triÓn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thªm</a:t>
            </a:r>
            <a:endParaRPr lang="en-US" sz="2400" dirty="0">
              <a:latin typeface=".VnTime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2000" dirty="0">
              <a:latin typeface=".VnTime" pitchFamily="34" charset="0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914400" y="685800"/>
            <a:ext cx="365760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H="1">
            <a:off x="3048000" y="685800"/>
            <a:ext cx="152400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4572000" y="685800"/>
            <a:ext cx="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4648200" y="685800"/>
            <a:ext cx="190500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4724400" y="685800"/>
            <a:ext cx="335280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152400" y="2438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1981200" y="2438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3886200" y="2438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5638800" y="2438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7315200" y="2438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0" y="152400"/>
            <a:ext cx="9144000" cy="487363"/>
          </a:xfrm>
          <a:prstGeom prst="rect">
            <a:avLst/>
          </a:prstGeom>
          <a:gradFill rotWithShape="1">
            <a:gsLst>
              <a:gs pos="0">
                <a:srgbClr val="61FF61"/>
              </a:gs>
              <a:gs pos="50000">
                <a:schemeClr val="bg1"/>
              </a:gs>
              <a:gs pos="100000">
                <a:srgbClr val="61FF61"/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CHƯƠNG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TRÌNH KHAI THÁC THUỘC ĐỊA LẦN THỨ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j-ea"/>
                <a:cs typeface="+mj-cs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8483600" y="5372100"/>
            <a:ext cx="6858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Picture 3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647700" y="56007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228600" y="0"/>
            <a:ext cx="8229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 err="1" smtClean="0">
                <a:solidFill>
                  <a:srgbClr val="0000FF"/>
                </a:solidFill>
                <a:latin typeface=".VnBodoni" pitchFamily="34" charset="0"/>
              </a:rPr>
              <a:t>C¸c</a:t>
            </a:r>
            <a:r>
              <a:rPr lang="en-US" sz="2200" b="1" dirty="0" smtClean="0">
                <a:solidFill>
                  <a:srgbClr val="0000FF"/>
                </a:solidFill>
                <a:latin typeface=".VnBodoni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Bodoni" pitchFamily="34" charset="0"/>
              </a:rPr>
              <a:t>chÝnh</a:t>
            </a:r>
            <a:r>
              <a:rPr lang="en-US" sz="2200" b="1" dirty="0">
                <a:solidFill>
                  <a:srgbClr val="0000FF"/>
                </a:solidFill>
                <a:latin typeface=".VnBodoni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Bodoni" pitchFamily="34" charset="0"/>
              </a:rPr>
              <a:t>s¸ch</a:t>
            </a:r>
            <a:r>
              <a:rPr lang="en-US" sz="2200" b="1" dirty="0">
                <a:solidFill>
                  <a:srgbClr val="0000FF"/>
                </a:solidFill>
                <a:latin typeface=".VnBodoni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Bodoni" pitchFamily="34" charset="0"/>
              </a:rPr>
              <a:t>chÝnh</a:t>
            </a:r>
            <a:r>
              <a:rPr lang="en-US" sz="2200" b="1" dirty="0">
                <a:solidFill>
                  <a:srgbClr val="0000FF"/>
                </a:solidFill>
                <a:latin typeface=".VnBodoni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Bodoni" pitchFamily="34" charset="0"/>
              </a:rPr>
              <a:t>trÞ</a:t>
            </a:r>
            <a:r>
              <a:rPr lang="en-US" sz="2200" b="1" dirty="0">
                <a:solidFill>
                  <a:srgbClr val="0000FF"/>
                </a:solidFill>
                <a:latin typeface=".VnBodoni" pitchFamily="34" charset="0"/>
              </a:rPr>
              <a:t>, </a:t>
            </a:r>
            <a:r>
              <a:rPr lang="en-US" sz="2200" b="1" dirty="0" err="1">
                <a:solidFill>
                  <a:srgbClr val="0000FF"/>
                </a:solidFill>
                <a:latin typeface=".VnBodoni" pitchFamily="34" charset="0"/>
              </a:rPr>
              <a:t>v¨n</a:t>
            </a:r>
            <a:r>
              <a:rPr lang="en-US" sz="2200" b="1" dirty="0">
                <a:solidFill>
                  <a:srgbClr val="0000FF"/>
                </a:solidFill>
                <a:latin typeface=".VnBodoni" pitchFamily="34" charset="0"/>
              </a:rPr>
              <a:t> ho¸, </a:t>
            </a:r>
            <a:r>
              <a:rPr lang="en-US" sz="2200" b="1" dirty="0" err="1">
                <a:solidFill>
                  <a:srgbClr val="0000FF"/>
                </a:solidFill>
                <a:latin typeface=".VnBodoni" pitchFamily="34" charset="0"/>
              </a:rPr>
              <a:t>gi¸o</a:t>
            </a:r>
            <a:r>
              <a:rPr lang="en-US" sz="2200" b="1" dirty="0">
                <a:solidFill>
                  <a:srgbClr val="0000FF"/>
                </a:solidFill>
                <a:latin typeface=".VnBodoni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.VnBodoni" pitchFamily="34" charset="0"/>
              </a:rPr>
              <a:t>dôc</a:t>
            </a:r>
            <a:endParaRPr lang="en-US" sz="2200" b="1" dirty="0">
              <a:solidFill>
                <a:srgbClr val="0000FF"/>
              </a:solidFill>
              <a:latin typeface=".VnBodoni" pitchFamily="34" charset="0"/>
            </a:endParaRP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457200" y="2743200"/>
            <a:ext cx="23622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D60093"/>
                </a:solidFill>
                <a:latin typeface=".VnBodoni" pitchFamily="34" charset="0"/>
              </a:rPr>
              <a:t>1. ChÝnh trÞ:</a:t>
            </a:r>
          </a:p>
        </p:txBody>
      </p:sp>
      <p:pic>
        <p:nvPicPr>
          <p:cNvPr id="90126" name="Picture 14" descr="200392720172854998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</p:spPr>
      </p:pic>
      <p:sp>
        <p:nvSpPr>
          <p:cNvPr id="90132" name="Text Box 20"/>
          <p:cNvSpPr txBox="1">
            <a:spLocks noChangeArrowheads="1"/>
          </p:cNvSpPr>
          <p:nvPr/>
        </p:nvSpPr>
        <p:spPr bwMode="auto">
          <a:xfrm>
            <a:off x="152400" y="381000"/>
            <a:ext cx="8839200" cy="83185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D60093"/>
                </a:solidFill>
                <a:latin typeface=".VnBodoni" pitchFamily="34" charset="0"/>
              </a:rPr>
              <a:t> </a:t>
            </a:r>
            <a:r>
              <a:rPr lang="en-US" sz="1900">
                <a:solidFill>
                  <a:srgbClr val="D60093"/>
                </a:solidFill>
                <a:latin typeface=".VnBodoni" pitchFamily="34" charset="0"/>
              </a:rPr>
              <a:t>H·y nèi c¸c ý kiÕn sau ®©y ®Ó lµm næi bËt nh÷ng chÝnh s¸ch vÒ chÝnh trÞ, v¨n ho¸, gi¸o dôc mµ Ph¸p ®· thi hµnh ë ViÖt Nam?</a:t>
            </a:r>
            <a:r>
              <a:rPr lang="en-US" sz="2400">
                <a:solidFill>
                  <a:srgbClr val="D60093"/>
                </a:solidFill>
                <a:latin typeface=".VnBodoni" pitchFamily="34" charset="0"/>
              </a:rPr>
              <a:t> </a:t>
            </a:r>
            <a:endParaRPr lang="en-US"/>
          </a:p>
        </p:txBody>
      </p:sp>
      <p:sp>
        <p:nvSpPr>
          <p:cNvPr id="90133" name="Text Box 21"/>
          <p:cNvSpPr txBox="1">
            <a:spLocks noChangeArrowheads="1"/>
          </p:cNvSpPr>
          <p:nvPr/>
        </p:nvSpPr>
        <p:spPr bwMode="auto">
          <a:xfrm>
            <a:off x="457200" y="3962400"/>
            <a:ext cx="2362200" cy="82232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D60093"/>
                </a:solidFill>
                <a:latin typeface=".VnBodoni" pitchFamily="34" charset="0"/>
              </a:rPr>
              <a:t>2. V¨n ho¸, gi¸o dôc</a:t>
            </a:r>
          </a:p>
        </p:txBody>
      </p:sp>
      <p:sp>
        <p:nvSpPr>
          <p:cNvPr id="90136" name="Rectangle 24"/>
          <p:cNvSpPr>
            <a:spLocks noChangeArrowheads="1"/>
          </p:cNvSpPr>
          <p:nvPr/>
        </p:nvSpPr>
        <p:spPr bwMode="auto">
          <a:xfrm>
            <a:off x="4953000" y="1828800"/>
            <a:ext cx="419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37" name="Text Box 25"/>
          <p:cNvSpPr txBox="1">
            <a:spLocks noChangeArrowheads="1"/>
          </p:cNvSpPr>
          <p:nvPr/>
        </p:nvSpPr>
        <p:spPr bwMode="auto">
          <a:xfrm>
            <a:off x="3733800" y="2133600"/>
            <a:ext cx="5181600" cy="466725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50000">
                <a:schemeClr val="bg1"/>
              </a:gs>
              <a:gs pos="100000">
                <a:srgbClr val="99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 </a:t>
            </a:r>
            <a:r>
              <a:rPr lang="en-US" sz="2400" b="1">
                <a:solidFill>
                  <a:schemeClr val="accent2"/>
                </a:solidFill>
                <a:latin typeface=".VnTime" pitchFamily="34" charset="0"/>
              </a:rPr>
              <a:t>Thi hµnh chÝnh s¸ch “ chia ®Ó trÞ”</a:t>
            </a:r>
          </a:p>
        </p:txBody>
      </p:sp>
      <p:sp>
        <p:nvSpPr>
          <p:cNvPr id="90139" name="Text Box 27"/>
          <p:cNvSpPr txBox="1">
            <a:spLocks noChangeArrowheads="1"/>
          </p:cNvSpPr>
          <p:nvPr/>
        </p:nvSpPr>
        <p:spPr bwMode="auto">
          <a:xfrm>
            <a:off x="3733800" y="2819400"/>
            <a:ext cx="5181600" cy="466725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50000">
                <a:schemeClr val="bg1"/>
              </a:gs>
              <a:gs pos="100000">
                <a:srgbClr val="9999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 </a:t>
            </a:r>
            <a:r>
              <a:rPr lang="en-US" sz="2400" b="1">
                <a:solidFill>
                  <a:schemeClr val="accent2"/>
                </a:solidFill>
                <a:latin typeface=".VnTime" pitchFamily="34" charset="0"/>
              </a:rPr>
              <a:t>Thi hµnh chÝnh s¸ch v¨n ho¸ n« dÞch</a:t>
            </a:r>
          </a:p>
        </p:txBody>
      </p:sp>
      <p:sp>
        <p:nvSpPr>
          <p:cNvPr id="90140" name="Text Box 28"/>
          <p:cNvSpPr txBox="1">
            <a:spLocks noChangeArrowheads="1"/>
          </p:cNvSpPr>
          <p:nvPr/>
        </p:nvSpPr>
        <p:spPr bwMode="auto">
          <a:xfrm>
            <a:off x="3733800" y="3505200"/>
            <a:ext cx="5181600" cy="466725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50000">
                <a:schemeClr val="bg1"/>
              </a:gs>
              <a:gs pos="100000">
                <a:srgbClr val="99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.VnTime" pitchFamily="34" charset="0"/>
              </a:rPr>
              <a:t>H¹n chÕ më tr­êng häc</a:t>
            </a:r>
          </a:p>
        </p:txBody>
      </p:sp>
      <p:sp>
        <p:nvSpPr>
          <p:cNvPr id="90141" name="Text Box 29"/>
          <p:cNvSpPr txBox="1">
            <a:spLocks noChangeArrowheads="1"/>
          </p:cNvSpPr>
          <p:nvPr/>
        </p:nvSpPr>
        <p:spPr bwMode="auto">
          <a:xfrm>
            <a:off x="3733800" y="4038600"/>
            <a:ext cx="5181600" cy="8318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.VnTime" pitchFamily="34" charset="0"/>
              </a:rPr>
              <a:t>CÊm ®o¸n tù do d©n chñ, chia rÏ d©n téc</a:t>
            </a:r>
          </a:p>
        </p:txBody>
      </p:sp>
      <p:sp>
        <p:nvSpPr>
          <p:cNvPr id="90142" name="Text Box 30"/>
          <p:cNvSpPr txBox="1">
            <a:spLocks noChangeArrowheads="1"/>
          </p:cNvSpPr>
          <p:nvPr/>
        </p:nvSpPr>
        <p:spPr bwMode="auto">
          <a:xfrm>
            <a:off x="3733800" y="4953000"/>
            <a:ext cx="5181600" cy="466725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50000">
                <a:schemeClr val="bg1"/>
              </a:gs>
              <a:gs pos="100000">
                <a:srgbClr val="99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 </a:t>
            </a:r>
            <a:r>
              <a:rPr lang="en-US" sz="2400" b="1">
                <a:solidFill>
                  <a:schemeClr val="accent2"/>
                </a:solidFill>
                <a:latin typeface=".VnTime" pitchFamily="34" charset="0"/>
              </a:rPr>
              <a:t>Lîi dông bé m¸y phong kiÕn</a:t>
            </a:r>
          </a:p>
        </p:txBody>
      </p:sp>
      <p:sp>
        <p:nvSpPr>
          <p:cNvPr id="90143" name="Text Box 31"/>
          <p:cNvSpPr txBox="1">
            <a:spLocks noChangeArrowheads="1"/>
          </p:cNvSpPr>
          <p:nvPr/>
        </p:nvSpPr>
        <p:spPr bwMode="auto">
          <a:xfrm>
            <a:off x="3733800" y="5486400"/>
            <a:ext cx="5181600" cy="1196975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50000">
                <a:schemeClr val="bg1"/>
              </a:gs>
              <a:gs pos="100000">
                <a:srgbClr val="9999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 </a:t>
            </a:r>
            <a:r>
              <a:rPr lang="en-US" sz="2400" b="1">
                <a:solidFill>
                  <a:schemeClr val="accent2"/>
                </a:solidFill>
                <a:latin typeface=".VnTime" pitchFamily="34" charset="0"/>
              </a:rPr>
              <a:t>XuÊt b¶n c«ng khai b¸o chÝ b»ng tiÕng Ph¸p, tuyªn truyÒn chÝnh s¸ch “khai ho¸”</a:t>
            </a:r>
          </a:p>
        </p:txBody>
      </p:sp>
      <p:sp>
        <p:nvSpPr>
          <p:cNvPr id="90144" name="Line 32"/>
          <p:cNvSpPr>
            <a:spLocks noChangeShapeType="1"/>
          </p:cNvSpPr>
          <p:nvPr/>
        </p:nvSpPr>
        <p:spPr bwMode="auto">
          <a:xfrm flipV="1">
            <a:off x="2819400" y="2362200"/>
            <a:ext cx="914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45" name="Line 33"/>
          <p:cNvSpPr>
            <a:spLocks noChangeShapeType="1"/>
          </p:cNvSpPr>
          <p:nvPr/>
        </p:nvSpPr>
        <p:spPr bwMode="auto">
          <a:xfrm>
            <a:off x="2819400" y="2895600"/>
            <a:ext cx="914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47" name="Line 35"/>
          <p:cNvSpPr>
            <a:spLocks noChangeShapeType="1"/>
          </p:cNvSpPr>
          <p:nvPr/>
        </p:nvSpPr>
        <p:spPr bwMode="auto">
          <a:xfrm flipV="1">
            <a:off x="2819400" y="2971800"/>
            <a:ext cx="914400" cy="121920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48" name="Line 36"/>
          <p:cNvSpPr>
            <a:spLocks noChangeShapeType="1"/>
          </p:cNvSpPr>
          <p:nvPr/>
        </p:nvSpPr>
        <p:spPr bwMode="auto">
          <a:xfrm flipH="1">
            <a:off x="2819400" y="3733800"/>
            <a:ext cx="914400" cy="53340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49" name="Line 37"/>
          <p:cNvSpPr>
            <a:spLocks noChangeShapeType="1"/>
          </p:cNvSpPr>
          <p:nvPr/>
        </p:nvSpPr>
        <p:spPr bwMode="auto">
          <a:xfrm>
            <a:off x="2819400" y="4267200"/>
            <a:ext cx="914400" cy="198120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53" name="Line 41"/>
          <p:cNvSpPr>
            <a:spLocks noChangeShapeType="1"/>
          </p:cNvSpPr>
          <p:nvPr/>
        </p:nvSpPr>
        <p:spPr bwMode="auto">
          <a:xfrm>
            <a:off x="2819400" y="2971800"/>
            <a:ext cx="914400" cy="2286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54" name="AutoShape 42"/>
          <p:cNvSpPr>
            <a:spLocks noChangeArrowheads="1"/>
          </p:cNvSpPr>
          <p:nvPr/>
        </p:nvSpPr>
        <p:spPr bwMode="auto">
          <a:xfrm>
            <a:off x="5334000" y="1981200"/>
            <a:ext cx="3429000" cy="609600"/>
          </a:xfrm>
          <a:prstGeom prst="flowChartAlternateProcess">
            <a:avLst/>
          </a:prstGeom>
          <a:gradFill rotWithShape="1">
            <a:gsLst>
              <a:gs pos="0">
                <a:srgbClr val="FF3399"/>
              </a:gs>
              <a:gs pos="50000">
                <a:schemeClr val="bg1"/>
              </a:gs>
              <a:gs pos="100000">
                <a:srgbClr val="FF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55" name="AutoShape 43"/>
          <p:cNvSpPr>
            <a:spLocks noChangeArrowheads="1"/>
          </p:cNvSpPr>
          <p:nvPr/>
        </p:nvSpPr>
        <p:spPr bwMode="auto">
          <a:xfrm>
            <a:off x="914400" y="1905000"/>
            <a:ext cx="2057400" cy="609600"/>
          </a:xfrm>
          <a:prstGeom prst="flowChartAlternateProcess">
            <a:avLst/>
          </a:prstGeom>
          <a:gradFill rotWithShape="1">
            <a:gsLst>
              <a:gs pos="0">
                <a:srgbClr val="FF3399"/>
              </a:gs>
              <a:gs pos="50000">
                <a:schemeClr val="bg1"/>
              </a:gs>
              <a:gs pos="100000">
                <a:srgbClr val="FF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56" name="AutoShape 44"/>
          <p:cNvSpPr>
            <a:spLocks noChangeArrowheads="1"/>
          </p:cNvSpPr>
          <p:nvPr/>
        </p:nvSpPr>
        <p:spPr bwMode="auto">
          <a:xfrm>
            <a:off x="3048000" y="1295400"/>
            <a:ext cx="3048000" cy="609600"/>
          </a:xfrm>
          <a:prstGeom prst="flowChartAlternateProcess">
            <a:avLst/>
          </a:prstGeom>
          <a:gradFill rotWithShape="1">
            <a:gsLst>
              <a:gs pos="0">
                <a:srgbClr val="FFFF3F"/>
              </a:gs>
              <a:gs pos="50000">
                <a:schemeClr val="bg1"/>
              </a:gs>
              <a:gs pos="100000">
                <a:srgbClr val="FFFF3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57" name="Rectangle 45"/>
          <p:cNvSpPr>
            <a:spLocks noGrp="1" noChangeArrowheads="1"/>
          </p:cNvSpPr>
          <p:nvPr>
            <p:ph type="title"/>
          </p:nvPr>
        </p:nvSpPr>
        <p:spPr>
          <a:xfrm>
            <a:off x="3048000" y="1295400"/>
            <a:ext cx="2971800" cy="487363"/>
          </a:xfrm>
          <a:noFill/>
          <a:ln/>
        </p:spPr>
        <p:txBody>
          <a:bodyPr/>
          <a:lstStyle/>
          <a:p>
            <a:r>
              <a:rPr lang="en-US" sz="2000">
                <a:latin typeface=".VnTifani HeavyH" pitchFamily="34" charset="0"/>
              </a:rPr>
              <a:t>C¸c chÝnh s¸ch</a:t>
            </a:r>
          </a:p>
        </p:txBody>
      </p:sp>
      <p:sp>
        <p:nvSpPr>
          <p:cNvPr id="90158" name="Rectangle 46"/>
          <p:cNvSpPr>
            <a:spLocks noGrp="1" noChangeArrowheads="1"/>
          </p:cNvSpPr>
          <p:nvPr>
            <p:ph type="body" idx="1"/>
          </p:nvPr>
        </p:nvSpPr>
        <p:spPr>
          <a:xfrm>
            <a:off x="457200" y="2895600"/>
            <a:ext cx="3276600" cy="3429000"/>
          </a:xfrm>
          <a:gradFill rotWithShape="1">
            <a:gsLst>
              <a:gs pos="0">
                <a:srgbClr val="66CCFF"/>
              </a:gs>
              <a:gs pos="50000">
                <a:schemeClr val="bg1"/>
              </a:gs>
              <a:gs pos="100000">
                <a:srgbClr val="66CCFF"/>
              </a:gs>
            </a:gsLst>
            <a:lin ang="2700000" scaled="1"/>
          </a:gra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.VnTime" pitchFamily="34" charset="0"/>
              </a:rPr>
              <a:t>Thi</a:t>
            </a:r>
            <a:r>
              <a:rPr lang="en-US" sz="28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.VnTime" pitchFamily="34" charset="0"/>
              </a:rPr>
              <a:t>hµnh</a:t>
            </a:r>
            <a:r>
              <a:rPr lang="en-US" sz="28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.VnTime" pitchFamily="34" charset="0"/>
              </a:rPr>
              <a:t>chÝnh</a:t>
            </a:r>
            <a:r>
              <a:rPr lang="en-US" sz="28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.VnTime" pitchFamily="34" charset="0"/>
              </a:rPr>
              <a:t>s¸ch</a:t>
            </a:r>
            <a:r>
              <a:rPr lang="en-US" sz="2800" b="1" dirty="0">
                <a:solidFill>
                  <a:schemeClr val="accent2"/>
                </a:solidFill>
                <a:latin typeface=".VnTime" pitchFamily="34" charset="0"/>
              </a:rPr>
              <a:t> “ </a:t>
            </a:r>
            <a:r>
              <a:rPr lang="en-US" sz="2800" b="1" dirty="0" err="1">
                <a:solidFill>
                  <a:schemeClr val="accent2"/>
                </a:solidFill>
                <a:latin typeface=".VnTime" pitchFamily="34" charset="0"/>
              </a:rPr>
              <a:t>chia</a:t>
            </a:r>
            <a:r>
              <a:rPr lang="en-US" sz="2800" b="1" dirty="0">
                <a:solidFill>
                  <a:schemeClr val="accent2"/>
                </a:solidFill>
                <a:latin typeface=".VnTime" pitchFamily="34" charset="0"/>
              </a:rPr>
              <a:t> ®Ó </a:t>
            </a:r>
            <a:r>
              <a:rPr lang="en-US" sz="2800" b="1" dirty="0" err="1">
                <a:solidFill>
                  <a:schemeClr val="accent2"/>
                </a:solidFill>
                <a:latin typeface=".VnTime" pitchFamily="34" charset="0"/>
              </a:rPr>
              <a:t>trÞ</a:t>
            </a:r>
            <a:r>
              <a:rPr lang="en-US" sz="2800" b="1" dirty="0">
                <a:solidFill>
                  <a:schemeClr val="accent2"/>
                </a:solidFill>
                <a:latin typeface=".VnTime" pitchFamily="34" charset="0"/>
              </a:rPr>
              <a:t>” </a:t>
            </a:r>
          </a:p>
          <a:p>
            <a:pPr marL="0" indent="0">
              <a:lnSpc>
                <a:spcPct val="9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.VnTime" pitchFamily="34" charset="0"/>
              </a:rPr>
              <a:t>CÊm</a:t>
            </a:r>
            <a:r>
              <a:rPr lang="en-US" sz="2800" b="1" dirty="0">
                <a:solidFill>
                  <a:schemeClr val="accent2"/>
                </a:solidFill>
                <a:latin typeface=".VnTime" pitchFamily="34" charset="0"/>
              </a:rPr>
              <a:t> ®</a:t>
            </a:r>
            <a:r>
              <a:rPr lang="en-US" sz="2800" b="1" dirty="0" err="1">
                <a:solidFill>
                  <a:schemeClr val="accent2"/>
                </a:solidFill>
                <a:latin typeface=".VnTime" pitchFamily="34" charset="0"/>
              </a:rPr>
              <a:t>o¸n</a:t>
            </a:r>
            <a:r>
              <a:rPr lang="en-US" sz="28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.VnTime" pitchFamily="34" charset="0"/>
              </a:rPr>
              <a:t>tù</a:t>
            </a:r>
            <a:r>
              <a:rPr lang="en-US" sz="2800" b="1" dirty="0">
                <a:solidFill>
                  <a:schemeClr val="accent2"/>
                </a:solidFill>
                <a:latin typeface=".VnTime" pitchFamily="34" charset="0"/>
              </a:rPr>
              <a:t> do </a:t>
            </a:r>
            <a:r>
              <a:rPr lang="en-US" sz="2800" b="1" dirty="0" err="1">
                <a:solidFill>
                  <a:schemeClr val="accent2"/>
                </a:solidFill>
                <a:latin typeface=".VnTime" pitchFamily="34" charset="0"/>
              </a:rPr>
              <a:t>d©n</a:t>
            </a:r>
            <a:r>
              <a:rPr lang="en-US" sz="28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.VnTime" pitchFamily="34" charset="0"/>
              </a:rPr>
              <a:t>chñ</a:t>
            </a:r>
            <a:r>
              <a:rPr lang="en-US" sz="2800" b="1" dirty="0">
                <a:solidFill>
                  <a:schemeClr val="accent2"/>
                </a:solidFill>
                <a:latin typeface=".VnTime" pitchFamily="34" charset="0"/>
              </a:rPr>
              <a:t>, </a:t>
            </a:r>
            <a:r>
              <a:rPr lang="en-US" sz="2800" b="1" dirty="0" err="1">
                <a:solidFill>
                  <a:schemeClr val="accent2"/>
                </a:solidFill>
                <a:latin typeface=".VnTime" pitchFamily="34" charset="0"/>
              </a:rPr>
              <a:t>chia</a:t>
            </a:r>
            <a:r>
              <a:rPr lang="en-US" sz="28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.VnTime" pitchFamily="34" charset="0"/>
              </a:rPr>
              <a:t>rÏ</a:t>
            </a:r>
            <a:r>
              <a:rPr lang="en-US" sz="28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.VnTime" pitchFamily="34" charset="0"/>
              </a:rPr>
              <a:t>d©n</a:t>
            </a:r>
            <a:r>
              <a:rPr lang="en-US" sz="28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.VnTime" pitchFamily="34" charset="0"/>
              </a:rPr>
              <a:t>téc</a:t>
            </a:r>
            <a:endParaRPr lang="en-US" sz="2800" b="1" dirty="0">
              <a:solidFill>
                <a:schemeClr val="accent2"/>
              </a:solidFill>
              <a:latin typeface=".VnTime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chemeClr val="accent2"/>
                </a:solidFill>
                <a:latin typeface=".VnTime" pitchFamily="34" charset="0"/>
              </a:rPr>
              <a:t>.  </a:t>
            </a:r>
            <a:r>
              <a:rPr lang="en-US" sz="2800" b="1" dirty="0" err="1">
                <a:solidFill>
                  <a:schemeClr val="accent2"/>
                </a:solidFill>
                <a:latin typeface=".VnTime" pitchFamily="34" charset="0"/>
              </a:rPr>
              <a:t>Lîi</a:t>
            </a:r>
            <a:r>
              <a:rPr lang="en-US" sz="28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.VnTime" pitchFamily="34" charset="0"/>
              </a:rPr>
              <a:t>dông</a:t>
            </a:r>
            <a:r>
              <a:rPr lang="en-US" sz="28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.VnTime" pitchFamily="34" charset="0"/>
              </a:rPr>
              <a:t>bé</a:t>
            </a:r>
            <a:r>
              <a:rPr lang="en-US" sz="28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.VnTime" pitchFamily="34" charset="0"/>
              </a:rPr>
              <a:t>m¸y</a:t>
            </a:r>
            <a:r>
              <a:rPr lang="en-US" sz="28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.VnTime" pitchFamily="34" charset="0"/>
              </a:rPr>
              <a:t>phong</a:t>
            </a:r>
            <a:r>
              <a:rPr lang="en-US" sz="28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.VnTime" pitchFamily="34" charset="0"/>
              </a:rPr>
              <a:t>kiÕn</a:t>
            </a:r>
            <a:endParaRPr lang="en-US" sz="2800" b="1" dirty="0">
              <a:solidFill>
                <a:schemeClr val="accent2"/>
              </a:solidFill>
              <a:latin typeface=".VnTime" pitchFamily="34" charset="0"/>
            </a:endParaRPr>
          </a:p>
        </p:txBody>
      </p:sp>
      <p:sp>
        <p:nvSpPr>
          <p:cNvPr id="90159" name="Rectangle 47"/>
          <p:cNvSpPr>
            <a:spLocks noChangeArrowheads="1"/>
          </p:cNvSpPr>
          <p:nvPr/>
        </p:nvSpPr>
        <p:spPr bwMode="auto">
          <a:xfrm>
            <a:off x="914400" y="1981200"/>
            <a:ext cx="1981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>
                <a:solidFill>
                  <a:srgbClr val="CC0000"/>
                </a:solidFill>
                <a:latin typeface=".VnTifani HeavyH" pitchFamily="34" charset="0"/>
              </a:rPr>
              <a:t>ChÝnh trÞ</a:t>
            </a:r>
          </a:p>
        </p:txBody>
      </p:sp>
      <p:sp>
        <p:nvSpPr>
          <p:cNvPr id="90160" name="Rectangle 48"/>
          <p:cNvSpPr>
            <a:spLocks noChangeArrowheads="1"/>
          </p:cNvSpPr>
          <p:nvPr/>
        </p:nvSpPr>
        <p:spPr bwMode="auto">
          <a:xfrm>
            <a:off x="5334000" y="1981200"/>
            <a:ext cx="335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 dirty="0" err="1">
                <a:solidFill>
                  <a:srgbClr val="CC0000"/>
                </a:solidFill>
                <a:latin typeface=".VnTifani HeavyH" pitchFamily="34" charset="0"/>
              </a:rPr>
              <a:t>V¨n</a:t>
            </a:r>
            <a:r>
              <a:rPr lang="en-US" sz="2000" dirty="0">
                <a:solidFill>
                  <a:srgbClr val="CC0000"/>
                </a:solidFill>
                <a:latin typeface=".VnTifani HeavyH" pitchFamily="34" charset="0"/>
              </a:rPr>
              <a:t> ho¸, </a:t>
            </a:r>
            <a:r>
              <a:rPr lang="en-US" sz="2000" dirty="0" err="1">
                <a:solidFill>
                  <a:srgbClr val="CC0000"/>
                </a:solidFill>
                <a:latin typeface=".VnTifani HeavyH" pitchFamily="34" charset="0"/>
              </a:rPr>
              <a:t>gi¸o</a:t>
            </a:r>
            <a:r>
              <a:rPr lang="en-US" sz="2000" dirty="0">
                <a:solidFill>
                  <a:srgbClr val="CC0000"/>
                </a:solidFill>
                <a:latin typeface=".VnTifani HeavyH" pitchFamily="34" charset="0"/>
              </a:rPr>
              <a:t> </a:t>
            </a:r>
            <a:r>
              <a:rPr lang="en-US" sz="2000" dirty="0" err="1">
                <a:solidFill>
                  <a:srgbClr val="CC0000"/>
                </a:solidFill>
                <a:latin typeface=".VnTifani HeavyH" pitchFamily="34" charset="0"/>
              </a:rPr>
              <a:t>dôc</a:t>
            </a:r>
            <a:endParaRPr lang="en-US" sz="2000" dirty="0">
              <a:solidFill>
                <a:srgbClr val="CC0000"/>
              </a:solidFill>
              <a:latin typeface=".VnTifani HeavyH" pitchFamily="34" charset="0"/>
            </a:endParaRPr>
          </a:p>
        </p:txBody>
      </p:sp>
      <p:sp>
        <p:nvSpPr>
          <p:cNvPr id="90161" name="Rectangle 49"/>
          <p:cNvSpPr>
            <a:spLocks noChangeArrowheads="1"/>
          </p:cNvSpPr>
          <p:nvPr/>
        </p:nvSpPr>
        <p:spPr bwMode="auto">
          <a:xfrm>
            <a:off x="5334000" y="2895600"/>
            <a:ext cx="3505200" cy="3352800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50000">
                <a:schemeClr val="bg1"/>
              </a:gs>
              <a:gs pos="100000">
                <a:srgbClr val="66CCFF"/>
              </a:gs>
            </a:gsLst>
            <a:lin ang="27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3200" b="1" dirty="0">
                <a:solidFill>
                  <a:schemeClr val="accent2"/>
                </a:solidFill>
                <a:latin typeface=".VnTime" pitchFamily="34" charset="0"/>
              </a:rPr>
              <a:t>. </a:t>
            </a:r>
            <a:r>
              <a:rPr lang="en-US" sz="2600" b="1" dirty="0" err="1">
                <a:solidFill>
                  <a:schemeClr val="accent2"/>
                </a:solidFill>
                <a:latin typeface=".VnTime" pitchFamily="34" charset="0"/>
              </a:rPr>
              <a:t>Thi</a:t>
            </a:r>
            <a:r>
              <a:rPr lang="en-US" sz="26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.VnTime" pitchFamily="34" charset="0"/>
              </a:rPr>
              <a:t>hµnh</a:t>
            </a:r>
            <a:r>
              <a:rPr lang="en-US" sz="26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.VnTime" pitchFamily="34" charset="0"/>
              </a:rPr>
              <a:t>chÝnh</a:t>
            </a:r>
            <a:r>
              <a:rPr lang="en-US" sz="26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.VnTime" pitchFamily="34" charset="0"/>
              </a:rPr>
              <a:t>s¸ch</a:t>
            </a:r>
            <a:r>
              <a:rPr lang="en-US" sz="26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.VnTime" pitchFamily="34" charset="0"/>
              </a:rPr>
              <a:t>v¨n</a:t>
            </a:r>
            <a:r>
              <a:rPr lang="en-US" sz="2600" b="1" dirty="0">
                <a:solidFill>
                  <a:schemeClr val="accent2"/>
                </a:solidFill>
                <a:latin typeface=".VnTime" pitchFamily="34" charset="0"/>
              </a:rPr>
              <a:t> ho¸ n« </a:t>
            </a:r>
            <a:r>
              <a:rPr lang="en-US" sz="2600" b="1" dirty="0" err="1">
                <a:solidFill>
                  <a:schemeClr val="accent2"/>
                </a:solidFill>
                <a:latin typeface=".VnTime" pitchFamily="34" charset="0"/>
              </a:rPr>
              <a:t>dÞch</a:t>
            </a:r>
            <a:r>
              <a:rPr lang="en-US" sz="2600" b="1" dirty="0">
                <a:solidFill>
                  <a:schemeClr val="accent2"/>
                </a:solidFill>
                <a:latin typeface=".VnTime" pitchFamily="34" charset="0"/>
              </a:rPr>
              <a:t>.</a:t>
            </a:r>
          </a:p>
          <a:p>
            <a:r>
              <a:rPr lang="en-US" sz="2600" b="1" dirty="0">
                <a:solidFill>
                  <a:schemeClr val="accent2"/>
                </a:solidFill>
                <a:latin typeface=".VnTime" pitchFamily="34" charset="0"/>
              </a:rPr>
              <a:t>. H¹n </a:t>
            </a:r>
            <a:r>
              <a:rPr lang="en-US" sz="2600" b="1" dirty="0" err="1">
                <a:solidFill>
                  <a:schemeClr val="accent2"/>
                </a:solidFill>
                <a:latin typeface=".VnTime" pitchFamily="34" charset="0"/>
              </a:rPr>
              <a:t>chÕ</a:t>
            </a:r>
            <a:r>
              <a:rPr lang="en-US" sz="26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.VnTime" pitchFamily="34" charset="0"/>
              </a:rPr>
              <a:t>më</a:t>
            </a:r>
            <a:r>
              <a:rPr lang="en-US" sz="26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.VnTime" pitchFamily="34" charset="0"/>
              </a:rPr>
              <a:t>tr­êng</a:t>
            </a:r>
            <a:r>
              <a:rPr lang="en-US" sz="26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.VnTime" pitchFamily="34" charset="0"/>
              </a:rPr>
              <a:t>häc</a:t>
            </a:r>
            <a:r>
              <a:rPr lang="en-US" sz="2600" b="1" dirty="0">
                <a:solidFill>
                  <a:schemeClr val="accent2"/>
                </a:solidFill>
                <a:latin typeface=".VnTime" pitchFamily="34" charset="0"/>
              </a:rPr>
              <a:t>.</a:t>
            </a:r>
          </a:p>
          <a:p>
            <a:r>
              <a:rPr lang="en-US" sz="2600" b="1" dirty="0">
                <a:solidFill>
                  <a:schemeClr val="accent2"/>
                </a:solidFill>
                <a:latin typeface=".VnTime" pitchFamily="34" charset="0"/>
              </a:rPr>
              <a:t>. </a:t>
            </a:r>
            <a:r>
              <a:rPr lang="en-US" sz="2600" b="1" dirty="0" err="1">
                <a:solidFill>
                  <a:schemeClr val="accent2"/>
                </a:solidFill>
                <a:latin typeface=".VnTime" pitchFamily="34" charset="0"/>
              </a:rPr>
              <a:t>XuÊt</a:t>
            </a:r>
            <a:r>
              <a:rPr lang="en-US" sz="26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.VnTime" pitchFamily="34" charset="0"/>
              </a:rPr>
              <a:t>b¶n</a:t>
            </a:r>
            <a:r>
              <a:rPr lang="en-US" sz="26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.VnTime" pitchFamily="34" charset="0"/>
              </a:rPr>
              <a:t>c«ng</a:t>
            </a:r>
            <a:r>
              <a:rPr lang="en-US" sz="26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.VnTime" pitchFamily="34" charset="0"/>
              </a:rPr>
              <a:t>khai</a:t>
            </a:r>
            <a:r>
              <a:rPr lang="en-US" sz="26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.VnTime" pitchFamily="34" charset="0"/>
              </a:rPr>
              <a:t>b¸o</a:t>
            </a:r>
            <a:r>
              <a:rPr lang="en-US" sz="26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.VnTime" pitchFamily="34" charset="0"/>
              </a:rPr>
              <a:t>chÝ</a:t>
            </a:r>
            <a:r>
              <a:rPr lang="en-US" sz="26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.VnTime" pitchFamily="34" charset="0"/>
              </a:rPr>
              <a:t>b»ng</a:t>
            </a:r>
            <a:r>
              <a:rPr lang="en-US" sz="26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.VnTime" pitchFamily="34" charset="0"/>
              </a:rPr>
              <a:t>tiÕng</a:t>
            </a:r>
            <a:r>
              <a:rPr lang="en-US" sz="26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.VnTime" pitchFamily="34" charset="0"/>
              </a:rPr>
              <a:t>Ph¸p</a:t>
            </a:r>
            <a:r>
              <a:rPr lang="en-US" sz="2600" b="1" dirty="0">
                <a:solidFill>
                  <a:schemeClr val="accent2"/>
                </a:solidFill>
                <a:latin typeface=".VnTime" pitchFamily="34" charset="0"/>
              </a:rPr>
              <a:t>, </a:t>
            </a:r>
            <a:r>
              <a:rPr lang="en-US" sz="2600" b="1" dirty="0" err="1">
                <a:solidFill>
                  <a:schemeClr val="accent2"/>
                </a:solidFill>
                <a:latin typeface=".VnTime" pitchFamily="34" charset="0"/>
              </a:rPr>
              <a:t>tuyªn</a:t>
            </a:r>
            <a:r>
              <a:rPr lang="en-US" sz="26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.VnTime" pitchFamily="34" charset="0"/>
              </a:rPr>
              <a:t>truyÒn</a:t>
            </a:r>
            <a:r>
              <a:rPr lang="en-US" sz="26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.VnTime" pitchFamily="34" charset="0"/>
              </a:rPr>
              <a:t>chÝnh</a:t>
            </a:r>
            <a:r>
              <a:rPr lang="en-US" sz="26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.VnTime" pitchFamily="34" charset="0"/>
              </a:rPr>
              <a:t>s¸ch</a:t>
            </a:r>
            <a:r>
              <a:rPr lang="en-US" sz="2600" b="1" dirty="0">
                <a:solidFill>
                  <a:schemeClr val="accent2"/>
                </a:solidFill>
                <a:latin typeface=".VnTime" pitchFamily="34" charset="0"/>
              </a:rPr>
              <a:t> “</a:t>
            </a:r>
            <a:r>
              <a:rPr lang="en-US" sz="2600" b="1" dirty="0" err="1">
                <a:solidFill>
                  <a:schemeClr val="accent2"/>
                </a:solidFill>
                <a:latin typeface=".VnTime" pitchFamily="34" charset="0"/>
              </a:rPr>
              <a:t>khai</a:t>
            </a:r>
            <a:r>
              <a:rPr lang="en-US" sz="2600" b="1" dirty="0">
                <a:solidFill>
                  <a:schemeClr val="accent2"/>
                </a:solidFill>
                <a:latin typeface=".VnTime" pitchFamily="34" charset="0"/>
              </a:rPr>
              <a:t> ho¸”.</a:t>
            </a:r>
          </a:p>
        </p:txBody>
      </p:sp>
      <p:sp>
        <p:nvSpPr>
          <p:cNvPr id="90162" name="Line 50"/>
          <p:cNvSpPr>
            <a:spLocks noChangeShapeType="1"/>
          </p:cNvSpPr>
          <p:nvPr/>
        </p:nvSpPr>
        <p:spPr bwMode="auto">
          <a:xfrm flipH="1">
            <a:off x="2971800" y="1905000"/>
            <a:ext cx="1447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63" name="Line 51"/>
          <p:cNvSpPr>
            <a:spLocks noChangeShapeType="1"/>
          </p:cNvSpPr>
          <p:nvPr/>
        </p:nvSpPr>
        <p:spPr bwMode="auto">
          <a:xfrm>
            <a:off x="4419600" y="1905000"/>
            <a:ext cx="914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0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0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0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0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0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0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0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0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0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0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90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500"/>
                                        <p:tgtEl>
                                          <p:spTgt spid="90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90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90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90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9" dur="500"/>
                                        <p:tgtEl>
                                          <p:spTgt spid="90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90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90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90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90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4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90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90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90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0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90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90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90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90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90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90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90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90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90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90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90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90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90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90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90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90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90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90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90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90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0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90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90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90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90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90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90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90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9015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9015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90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90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90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90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90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90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90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90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90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90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9016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9016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90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90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90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90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90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90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90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90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90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90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01" dur="500" autoRev="1" fill="hold"/>
                                        <p:tgtEl>
                                          <p:spTgt spid="90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2" dur="500" autoRev="1" fill="hold"/>
                                        <p:tgtEl>
                                          <p:spTgt spid="90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3" dur="500" autoRev="1" fill="hold"/>
                                        <p:tgtEl>
                                          <p:spTgt spid="90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5" dur="500" fill="hold"/>
                                        <p:tgtEl>
                                          <p:spTgt spid="90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90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90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90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0" dur="500" fill="hold"/>
                                        <p:tgtEl>
                                          <p:spTgt spid="90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1" dur="500" fill="hold"/>
                                        <p:tgtEl>
                                          <p:spTgt spid="90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2" dur="500" fill="hold"/>
                                        <p:tgtEl>
                                          <p:spTgt spid="90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90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0" grpId="0"/>
      <p:bldP spid="90121" grpId="0" animBg="1"/>
      <p:bldP spid="90121" grpId="1" animBg="1"/>
      <p:bldP spid="90132" grpId="0" animBg="1"/>
      <p:bldP spid="90132" grpId="1" animBg="1"/>
      <p:bldP spid="90133" grpId="0" animBg="1"/>
      <p:bldP spid="90133" grpId="1" animBg="1"/>
      <p:bldP spid="90136" grpId="0" animBg="1"/>
      <p:bldP spid="90137" grpId="0" animBg="1"/>
      <p:bldP spid="90137" grpId="1" animBg="1"/>
      <p:bldP spid="90139" grpId="0" animBg="1"/>
      <p:bldP spid="90139" grpId="1" animBg="1"/>
      <p:bldP spid="90140" grpId="0" animBg="1"/>
      <p:bldP spid="90140" grpId="1" animBg="1"/>
      <p:bldP spid="90141" grpId="0" animBg="1"/>
      <p:bldP spid="90141" grpId="1" animBg="1"/>
      <p:bldP spid="90142" grpId="0" animBg="1"/>
      <p:bldP spid="90142" grpId="1" animBg="1"/>
      <p:bldP spid="90143" grpId="0" animBg="1"/>
      <p:bldP spid="90143" grpId="1" animBg="1"/>
      <p:bldP spid="90144" grpId="0" animBg="1"/>
      <p:bldP spid="90144" grpId="1" animBg="1"/>
      <p:bldP spid="90145" grpId="0" animBg="1"/>
      <p:bldP spid="90145" grpId="1" animBg="1"/>
      <p:bldP spid="90147" grpId="0" animBg="1"/>
      <p:bldP spid="90147" grpId="1" animBg="1"/>
      <p:bldP spid="90148" grpId="0" animBg="1"/>
      <p:bldP spid="90148" grpId="1" animBg="1"/>
      <p:bldP spid="90149" grpId="0" animBg="1"/>
      <p:bldP spid="90149" grpId="1" animBg="1"/>
      <p:bldP spid="90153" grpId="0" animBg="1"/>
      <p:bldP spid="90153" grpId="1" animBg="1"/>
      <p:bldP spid="90154" grpId="0" animBg="1"/>
      <p:bldP spid="90155" grpId="0" animBg="1"/>
      <p:bldP spid="90156" grpId="0" animBg="1"/>
      <p:bldP spid="90157" grpId="0" animBg="1"/>
      <p:bldP spid="90158" grpId="0" build="p" animBg="1"/>
      <p:bldP spid="90159" grpId="0"/>
      <p:bldP spid="90160" grpId="0"/>
      <p:bldP spid="90161" grpId="0" build="allAtOnce" animBg="1"/>
      <p:bldP spid="90162" grpId="0" animBg="1"/>
      <p:bldP spid="9016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748" name="Group 124"/>
          <p:cNvGraphicFramePr>
            <a:graphicFrameLocks noGrp="1"/>
          </p:cNvGraphicFramePr>
          <p:nvPr/>
        </p:nvGraphicFramePr>
        <p:xfrm>
          <a:off x="0" y="0"/>
          <a:ext cx="9144000" cy="6851651"/>
        </p:xfrm>
        <a:graphic>
          <a:graphicData uri="http://schemas.openxmlformats.org/drawingml/2006/table">
            <a:tbl>
              <a:tblPr/>
              <a:tblGrid>
                <a:gridCol w="1111250"/>
                <a:gridCol w="3978275"/>
                <a:gridCol w="4054475"/>
              </a:tblGrid>
              <a:tr h="928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C¸c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giai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cÊp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,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tÇng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líp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Bodoni" pitchFamily="34" charset="0"/>
                        </a:rPr>
                        <a:t>§Æc ®iÓm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Bodoni" pitchFamily="34" charset="0"/>
                        </a:rPr>
                        <a:t>Th¸i ®é chÝnh trÞ vµ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Bodoni" pitchFamily="34" charset="0"/>
                        </a:rPr>
                        <a:t>kh¶ n¨ng c¸ch m¹ng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.VnTime" pitchFamily="34" charset="0"/>
                        </a:rPr>
                        <a:t>Giai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.VnTime" pitchFamily="34" charset="0"/>
                        </a:rPr>
                        <a:t>cÊp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.VnTime" pitchFamily="34" charset="0"/>
                        </a:rPr>
                        <a:t> ®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.VnTime" pitchFamily="34" charset="0"/>
                        </a:rPr>
                        <a:t>Þa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.VnTime" pitchFamily="34" charset="0"/>
                        </a:rPr>
                        <a:t>chñ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.VnTime" pitchFamily="34" charset="0"/>
                        </a:rPr>
                        <a:t>phong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.VnTime" pitchFamily="34" charset="0"/>
                        </a:rPr>
                        <a:t>kiÕn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3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.VnTime" pitchFamily="34" charset="0"/>
                        </a:rPr>
                        <a:t>Giai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.VnTime" pitchFamily="34" charset="0"/>
                        </a:rPr>
                        <a:t>cÊp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.VnTime" pitchFamily="34" charset="0"/>
                        </a:rPr>
                        <a:t> t­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.VnTime" pitchFamily="34" charset="0"/>
                        </a:rPr>
                        <a:t>s¶n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</a:pPr>
                      <a:r>
                        <a:rPr lang="en-US" sz="2000" b="1" dirty="0" err="1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Ph©n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 ho¸ </a:t>
                      </a:r>
                      <a:r>
                        <a:rPr lang="en-US" sz="2000" b="1" dirty="0" err="1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thµnh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hai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bé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phËn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:                    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    - T­ </a:t>
                      </a:r>
                      <a:r>
                        <a:rPr lang="en-US" sz="2000" b="1" dirty="0" err="1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s¶n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 m¹i </a:t>
                      </a:r>
                      <a:r>
                        <a:rPr lang="en-US" sz="2000" b="1" dirty="0" err="1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b¶n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                     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    - T­ </a:t>
                      </a:r>
                      <a:r>
                        <a:rPr lang="en-US" sz="2000" b="1" dirty="0" err="1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b¶n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d©n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téc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9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.VnTime" pitchFamily="34" charset="0"/>
                        </a:rPr>
                        <a:t>TÇng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.VnTime" pitchFamily="34" charset="0"/>
                        </a:rPr>
                        <a:t>líp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.VnTime" pitchFamily="34" charset="0"/>
                        </a:rPr>
                        <a:t>tiÓu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.VnTime" pitchFamily="34" charset="0"/>
                        </a:rPr>
                        <a:t> t­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.VnTime" pitchFamily="34" charset="0"/>
                        </a:rPr>
                        <a:t>s¶n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.VnTime" pitchFamily="34" charset="0"/>
                        </a:rPr>
                        <a:t>thµnh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.VnTime" pitchFamily="34" charset="0"/>
                        </a:rPr>
                        <a:t>thÞ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Cã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tinh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thÇn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c¸ch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 m¹ng, lµ </a:t>
                      </a:r>
                      <a:r>
                        <a:rPr lang="en-US" sz="2000" b="1" dirty="0" err="1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mét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lùc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l­îng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cña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c¸ch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 m¹ng .</a:t>
                      </a:r>
                      <a:endParaRPr lang="en-US" sz="2000" dirty="0" smtClean="0">
                        <a:solidFill>
                          <a:srgbClr val="0000FF"/>
                        </a:solidFill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7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.VnTime" pitchFamily="34" charset="0"/>
                        </a:rPr>
                        <a:t>Giai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.VnTime" pitchFamily="34" charset="0"/>
                        </a:rPr>
                        <a:t>cÊp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.VnTime" pitchFamily="34" charset="0"/>
                        </a:rPr>
                        <a:t>n«ng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.VnTime" pitchFamily="34" charset="0"/>
                        </a:rPr>
                        <a:t>d©n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.VnTime" pitchFamily="34" charset="0"/>
                        </a:rPr>
                        <a:t>Giai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.VnTime" pitchFamily="34" charset="0"/>
                        </a:rPr>
                        <a:t>cÊp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.VnTime" pitchFamily="34" charset="0"/>
                        </a:rPr>
                        <a:t>c«ng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.VnTime" pitchFamily="34" charset="0"/>
                        </a:rPr>
                        <a:t>nh©n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2000" b="1" dirty="0" smtClean="0">
                          <a:latin typeface=".VnTime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Ph¸t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triÓn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kh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¸ </a:t>
                      </a:r>
                      <a:r>
                        <a:rPr lang="en-US" sz="2000" b="1" dirty="0" err="1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nhanh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 c¶ </a:t>
                      </a:r>
                      <a:r>
                        <a:rPr lang="en-US" sz="2000" b="1" dirty="0" err="1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vÒ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sè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l­îng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 vµ </a:t>
                      </a:r>
                      <a:r>
                        <a:rPr lang="en-US" sz="2000" b="1" dirty="0" err="1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chÊt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  </a:t>
                      </a:r>
                      <a:r>
                        <a:rPr lang="en-US" sz="2000" b="1" dirty="0" err="1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l­îng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 BÞ </a:t>
                      </a:r>
                      <a:r>
                        <a:rPr lang="en-US" sz="2000" b="1" dirty="0" err="1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ba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tÇng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 ¸p </a:t>
                      </a:r>
                      <a:r>
                        <a:rPr lang="en-US" sz="2000" b="1" dirty="0" err="1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bøc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bãc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FF"/>
                          </a:solidFill>
                          <a:latin typeface=".VnTime" pitchFamily="34" charset="0"/>
                        </a:rPr>
                        <a:t>lét</a:t>
                      </a:r>
                      <a:endParaRPr lang="en-US" sz="2000" b="1" dirty="0" smtClean="0">
                        <a:solidFill>
                          <a:srgbClr val="0000FF"/>
                        </a:solidFill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0" name="Cloud 669"/>
          <p:cNvSpPr/>
          <p:nvPr/>
        </p:nvSpPr>
        <p:spPr bwMode="auto">
          <a:xfrm>
            <a:off x="4935818" y="409949"/>
            <a:ext cx="4155141" cy="1694329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en-GB" sz="6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6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ết giờ</a:t>
            </a:r>
          </a:p>
        </p:txBody>
      </p:sp>
      <p:sp>
        <p:nvSpPr>
          <p:cNvPr id="2" name="Cloud 669"/>
          <p:cNvSpPr/>
          <p:nvPr/>
        </p:nvSpPr>
        <p:spPr bwMode="auto">
          <a:xfrm>
            <a:off x="4935818" y="257549"/>
            <a:ext cx="4155141" cy="1694329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/>
            <a:r>
              <a:rPr lang="en-GB" sz="6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 đầu</a:t>
            </a:r>
          </a:p>
        </p:txBody>
      </p:sp>
      <p:sp>
        <p:nvSpPr>
          <p:cNvPr id="335" name="Text Box 32"/>
          <p:cNvSpPr txBox="1">
            <a:spLocks noChangeArrowheads="1"/>
          </p:cNvSpPr>
          <p:nvPr/>
        </p:nvSpPr>
        <p:spPr bwMode="auto">
          <a:xfrm>
            <a:off x="1143000" y="990600"/>
            <a:ext cx="38862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rgbClr val="0000FF"/>
                </a:solidFill>
                <a:latin typeface=".VnTimeH" pitchFamily="34" charset="0"/>
              </a:rPr>
              <a:t>  ¸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p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bøc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bãc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lét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chiÕm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®o¹t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ruéng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®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Êt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cña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n«ng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d©n</a:t>
            </a:r>
            <a:endParaRPr lang="en-US" sz="2000" b="1" dirty="0">
              <a:solidFill>
                <a:srgbClr val="0000FF"/>
              </a:solidFill>
              <a:latin typeface=".VnTime" pitchFamily="34" charset="0"/>
            </a:endParaRPr>
          </a:p>
          <a:p>
            <a:pPr>
              <a:spcBef>
                <a:spcPct val="20000"/>
              </a:spcBef>
            </a:pPr>
            <a:endParaRPr lang="en-US" sz="2000" b="1" dirty="0">
              <a:latin typeface=".VnTime" pitchFamily="34" charset="0"/>
            </a:endParaRPr>
          </a:p>
        </p:txBody>
      </p:sp>
      <p:sp>
        <p:nvSpPr>
          <p:cNvPr id="336" name="Text Box 40"/>
          <p:cNvSpPr txBox="1">
            <a:spLocks noChangeArrowheads="1"/>
          </p:cNvSpPr>
          <p:nvPr/>
        </p:nvSpPr>
        <p:spPr bwMode="auto">
          <a:xfrm>
            <a:off x="1143000" y="4495800"/>
            <a:ext cx="39624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000" b="1" dirty="0"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ChiÕm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h¬n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90%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d©n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sè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BÞ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thùc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d©n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phong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kiÕn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, ¸p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bøc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bãc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lét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vµ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c­íp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®o¹t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ruéng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®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Êt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337" name="AutoShape 155"/>
          <p:cNvSpPr>
            <a:spLocks noChangeArrowheads="1"/>
          </p:cNvSpPr>
          <p:nvPr/>
        </p:nvSpPr>
        <p:spPr bwMode="auto">
          <a:xfrm>
            <a:off x="1295400" y="914400"/>
            <a:ext cx="8458200" cy="5791200"/>
          </a:xfrm>
          <a:prstGeom prst="cloudCallout">
            <a:avLst>
              <a:gd name="adj1" fmla="val -49542"/>
              <a:gd name="adj2" fmla="val 49505"/>
            </a:avLst>
          </a:prstGeom>
          <a:gradFill rotWithShape="1">
            <a:gsLst>
              <a:gs pos="0">
                <a:srgbClr val="FFCC00"/>
              </a:gs>
              <a:gs pos="50000">
                <a:schemeClr val="bg1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rgbClr val="CC990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38" name="Text Box 156"/>
          <p:cNvSpPr txBox="1">
            <a:spLocks noChangeArrowheads="1"/>
          </p:cNvSpPr>
          <p:nvPr/>
        </p:nvSpPr>
        <p:spPr bwMode="auto">
          <a:xfrm>
            <a:off x="2133600" y="1905000"/>
            <a:ext cx="6477000" cy="44012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600" b="1" i="1" dirty="0" err="1">
                <a:solidFill>
                  <a:srgbClr val="FF09FF"/>
                </a:solidFill>
                <a:latin typeface=".VnTime" pitchFamily="34" charset="0"/>
              </a:rPr>
              <a:t>H·y</a:t>
            </a:r>
            <a:r>
              <a:rPr lang="en-US" sz="2600" b="1" i="1" dirty="0">
                <a:solidFill>
                  <a:srgbClr val="FF09FF"/>
                </a:solidFill>
                <a:latin typeface=".VnTime" pitchFamily="34" charset="0"/>
              </a:rPr>
              <a:t> </a:t>
            </a:r>
            <a:r>
              <a:rPr lang="en-US" sz="2600" b="1" i="1" dirty="0" err="1">
                <a:solidFill>
                  <a:srgbClr val="FF09FF"/>
                </a:solidFill>
                <a:latin typeface=".VnTime" pitchFamily="34" charset="0"/>
              </a:rPr>
              <a:t>th¶o</a:t>
            </a:r>
            <a:r>
              <a:rPr lang="en-US" sz="2600" b="1" i="1" dirty="0">
                <a:solidFill>
                  <a:srgbClr val="FF09FF"/>
                </a:solidFill>
                <a:latin typeface=".VnTime" pitchFamily="34" charset="0"/>
              </a:rPr>
              <a:t> </a:t>
            </a:r>
            <a:r>
              <a:rPr lang="en-US" sz="2600" b="1" i="1" dirty="0" err="1">
                <a:solidFill>
                  <a:srgbClr val="FF09FF"/>
                </a:solidFill>
                <a:latin typeface=".VnTime" pitchFamily="34" charset="0"/>
              </a:rPr>
              <a:t>luËn</a:t>
            </a:r>
            <a:r>
              <a:rPr lang="en-US" sz="2600" b="1" i="1" dirty="0">
                <a:solidFill>
                  <a:srgbClr val="FF09FF"/>
                </a:solidFill>
                <a:latin typeface=".VnTime" pitchFamily="34" charset="0"/>
              </a:rPr>
              <a:t> </a:t>
            </a:r>
            <a:r>
              <a:rPr lang="en-US" sz="2600" b="1" i="1" dirty="0" err="1">
                <a:solidFill>
                  <a:srgbClr val="FF09FF"/>
                </a:solidFill>
                <a:latin typeface=".VnTime" pitchFamily="34" charset="0"/>
              </a:rPr>
              <a:t>cïng</a:t>
            </a:r>
            <a:r>
              <a:rPr lang="en-US" sz="2600" b="1" i="1" dirty="0">
                <a:solidFill>
                  <a:srgbClr val="FF09FF"/>
                </a:solidFill>
                <a:latin typeface=".VnTime" pitchFamily="34" charset="0"/>
              </a:rPr>
              <a:t> </a:t>
            </a:r>
            <a:r>
              <a:rPr lang="en-US" sz="2600" b="1" i="1" dirty="0" err="1">
                <a:solidFill>
                  <a:srgbClr val="FF09FF"/>
                </a:solidFill>
                <a:latin typeface=".VnTime" pitchFamily="34" charset="0"/>
              </a:rPr>
              <a:t>c¸c</a:t>
            </a:r>
            <a:r>
              <a:rPr lang="en-US" sz="2600" b="1" i="1" dirty="0">
                <a:solidFill>
                  <a:srgbClr val="FF09FF"/>
                </a:solidFill>
                <a:latin typeface=".VnTime" pitchFamily="34" charset="0"/>
              </a:rPr>
              <a:t> b¹n </a:t>
            </a:r>
            <a:r>
              <a:rPr lang="en-US" sz="2600" b="1" i="1" dirty="0" err="1">
                <a:solidFill>
                  <a:srgbClr val="FF09FF"/>
                </a:solidFill>
                <a:latin typeface=".VnTime" pitchFamily="34" charset="0"/>
              </a:rPr>
              <a:t>trong</a:t>
            </a:r>
            <a:r>
              <a:rPr lang="en-US" sz="2600" b="1" i="1" dirty="0">
                <a:solidFill>
                  <a:srgbClr val="FF09FF"/>
                </a:solidFill>
                <a:latin typeface=".VnTime" pitchFamily="34" charset="0"/>
              </a:rPr>
              <a:t> </a:t>
            </a:r>
            <a:r>
              <a:rPr lang="en-US" sz="2600" b="1" i="1" dirty="0" err="1">
                <a:solidFill>
                  <a:srgbClr val="FF09FF"/>
                </a:solidFill>
                <a:latin typeface=".VnTime" pitchFamily="34" charset="0"/>
              </a:rPr>
              <a:t>nhãm</a:t>
            </a:r>
            <a:r>
              <a:rPr lang="en-US" sz="2600" b="1" i="1" dirty="0">
                <a:solidFill>
                  <a:srgbClr val="FF09FF"/>
                </a:solidFill>
                <a:latin typeface=".VnTime" pitchFamily="34" charset="0"/>
              </a:rPr>
              <a:t> </a:t>
            </a:r>
            <a:r>
              <a:rPr lang="en-US" sz="2600" b="1" i="1" dirty="0" err="1">
                <a:solidFill>
                  <a:srgbClr val="FF09FF"/>
                </a:solidFill>
                <a:latin typeface=".VnTime" pitchFamily="34" charset="0"/>
              </a:rPr>
              <a:t>t×m</a:t>
            </a:r>
            <a:r>
              <a:rPr lang="en-US" sz="2600" b="1" i="1" dirty="0">
                <a:solidFill>
                  <a:srgbClr val="FF09FF"/>
                </a:solidFill>
                <a:latin typeface=".VnTime" pitchFamily="34" charset="0"/>
              </a:rPr>
              <a:t> </a:t>
            </a:r>
            <a:r>
              <a:rPr lang="en-US" sz="2600" b="1" i="1" dirty="0" err="1">
                <a:solidFill>
                  <a:srgbClr val="FF09FF"/>
                </a:solidFill>
                <a:latin typeface=".VnTime" pitchFamily="34" charset="0"/>
              </a:rPr>
              <a:t>hiÓu</a:t>
            </a:r>
            <a:r>
              <a:rPr lang="en-US" sz="2600" b="1" i="1" dirty="0">
                <a:solidFill>
                  <a:srgbClr val="FF09FF"/>
                </a:solidFill>
                <a:latin typeface=".VnTime" pitchFamily="34" charset="0"/>
              </a:rPr>
              <a:t> ®</a:t>
            </a:r>
            <a:r>
              <a:rPr lang="en-US" sz="2600" b="1" i="1" dirty="0" err="1">
                <a:solidFill>
                  <a:srgbClr val="FF09FF"/>
                </a:solidFill>
                <a:latin typeface=".VnTime" pitchFamily="34" charset="0"/>
              </a:rPr>
              <a:t>Æc</a:t>
            </a:r>
            <a:r>
              <a:rPr lang="en-US" sz="2600" b="1" i="1" dirty="0">
                <a:solidFill>
                  <a:srgbClr val="FF09FF"/>
                </a:solidFill>
                <a:latin typeface=".VnTime" pitchFamily="34" charset="0"/>
              </a:rPr>
              <a:t> ®</a:t>
            </a:r>
            <a:r>
              <a:rPr lang="en-US" sz="2600" b="1" i="1" dirty="0" err="1">
                <a:solidFill>
                  <a:srgbClr val="FF09FF"/>
                </a:solidFill>
                <a:latin typeface=".VnTime" pitchFamily="34" charset="0"/>
              </a:rPr>
              <a:t>iÓm</a:t>
            </a:r>
            <a:r>
              <a:rPr lang="en-US" sz="2600" b="1" i="1" dirty="0">
                <a:solidFill>
                  <a:srgbClr val="FF09FF"/>
                </a:solidFill>
                <a:latin typeface=".VnTime" pitchFamily="34" charset="0"/>
              </a:rPr>
              <a:t>, </a:t>
            </a:r>
            <a:r>
              <a:rPr lang="en-US" sz="2600" b="1" i="1" dirty="0" err="1">
                <a:solidFill>
                  <a:srgbClr val="FF09FF"/>
                </a:solidFill>
                <a:latin typeface=".VnTime" pitchFamily="34" charset="0"/>
              </a:rPr>
              <a:t>th¸i</a:t>
            </a:r>
            <a:r>
              <a:rPr lang="en-US" sz="2600" b="1" i="1" dirty="0">
                <a:solidFill>
                  <a:srgbClr val="FF09FF"/>
                </a:solidFill>
                <a:latin typeface=".VnTime" pitchFamily="34" charset="0"/>
              </a:rPr>
              <a:t> ®é </a:t>
            </a:r>
            <a:r>
              <a:rPr lang="en-US" sz="2600" b="1" i="1" dirty="0" err="1">
                <a:solidFill>
                  <a:srgbClr val="FF09FF"/>
                </a:solidFill>
                <a:latin typeface=".VnTime" pitchFamily="34" charset="0"/>
              </a:rPr>
              <a:t>chÝnh</a:t>
            </a:r>
            <a:r>
              <a:rPr lang="en-US" sz="2600" b="1" i="1" dirty="0">
                <a:solidFill>
                  <a:srgbClr val="FF09FF"/>
                </a:solidFill>
                <a:latin typeface=".VnTime" pitchFamily="34" charset="0"/>
              </a:rPr>
              <a:t> </a:t>
            </a:r>
            <a:r>
              <a:rPr lang="en-US" sz="2600" b="1" i="1" dirty="0" err="1">
                <a:solidFill>
                  <a:srgbClr val="FF09FF"/>
                </a:solidFill>
                <a:latin typeface=".VnTime" pitchFamily="34" charset="0"/>
              </a:rPr>
              <a:t>trÞ</a:t>
            </a:r>
            <a:r>
              <a:rPr lang="en-US" sz="2600" b="1" i="1" dirty="0">
                <a:solidFill>
                  <a:srgbClr val="FF09FF"/>
                </a:solidFill>
                <a:latin typeface=".VnTime" pitchFamily="34" charset="0"/>
              </a:rPr>
              <a:t>, </a:t>
            </a:r>
            <a:r>
              <a:rPr lang="en-US" sz="2600" b="1" i="1" dirty="0" err="1">
                <a:solidFill>
                  <a:srgbClr val="FF09FF"/>
                </a:solidFill>
                <a:latin typeface=".VnTime" pitchFamily="34" charset="0"/>
              </a:rPr>
              <a:t>kh</a:t>
            </a:r>
            <a:r>
              <a:rPr lang="en-US" sz="2600" b="1" i="1" dirty="0">
                <a:solidFill>
                  <a:srgbClr val="FF09FF"/>
                </a:solidFill>
                <a:latin typeface=".VnTime" pitchFamily="34" charset="0"/>
              </a:rPr>
              <a:t>¶ </a:t>
            </a:r>
            <a:r>
              <a:rPr lang="en-US" sz="2600" b="1" i="1" dirty="0" err="1">
                <a:solidFill>
                  <a:srgbClr val="FF09FF"/>
                </a:solidFill>
                <a:latin typeface=".VnTime" pitchFamily="34" charset="0"/>
              </a:rPr>
              <a:t>n¨ng</a:t>
            </a:r>
            <a:r>
              <a:rPr lang="en-US" sz="2600" b="1" i="1" dirty="0">
                <a:solidFill>
                  <a:srgbClr val="FF09FF"/>
                </a:solidFill>
                <a:latin typeface=".VnTime" pitchFamily="34" charset="0"/>
              </a:rPr>
              <a:t> </a:t>
            </a:r>
            <a:r>
              <a:rPr lang="en-US" sz="2600" b="1" i="1" dirty="0" err="1">
                <a:solidFill>
                  <a:srgbClr val="FF09FF"/>
                </a:solidFill>
                <a:latin typeface=".VnTime" pitchFamily="34" charset="0"/>
              </a:rPr>
              <a:t>c¸ch</a:t>
            </a:r>
            <a:r>
              <a:rPr lang="en-US" sz="2600" b="1" i="1" dirty="0">
                <a:solidFill>
                  <a:srgbClr val="FF09FF"/>
                </a:solidFill>
                <a:latin typeface=".VnTime" pitchFamily="34" charset="0"/>
              </a:rPr>
              <a:t> m¹ng </a:t>
            </a:r>
            <a:r>
              <a:rPr lang="en-US" sz="2600" b="1" i="1" dirty="0" err="1">
                <a:solidFill>
                  <a:srgbClr val="FF09FF"/>
                </a:solidFill>
                <a:latin typeface=".VnTime" pitchFamily="34" charset="0"/>
              </a:rPr>
              <a:t>cña</a:t>
            </a:r>
            <a:r>
              <a:rPr lang="en-US" sz="2600" b="1" i="1" dirty="0">
                <a:solidFill>
                  <a:srgbClr val="FF09FF"/>
                </a:solidFill>
                <a:latin typeface=".VnTime" pitchFamily="34" charset="0"/>
              </a:rPr>
              <a:t> </a:t>
            </a:r>
            <a:r>
              <a:rPr lang="en-US" sz="2600" b="1" i="1" dirty="0" err="1">
                <a:solidFill>
                  <a:srgbClr val="FF09FF"/>
                </a:solidFill>
                <a:latin typeface=".VnTime" pitchFamily="34" charset="0"/>
              </a:rPr>
              <a:t>tõng</a:t>
            </a:r>
            <a:r>
              <a:rPr lang="en-US" sz="2600" b="1" i="1" dirty="0">
                <a:solidFill>
                  <a:srgbClr val="FF09FF"/>
                </a:solidFill>
                <a:latin typeface=".VnTime" pitchFamily="34" charset="0"/>
              </a:rPr>
              <a:t> </a:t>
            </a:r>
            <a:r>
              <a:rPr lang="en-US" sz="2600" b="1" i="1" dirty="0" err="1">
                <a:solidFill>
                  <a:srgbClr val="FF09FF"/>
                </a:solidFill>
                <a:latin typeface=".VnTime" pitchFamily="34" charset="0"/>
              </a:rPr>
              <a:t>giai</a:t>
            </a:r>
            <a:r>
              <a:rPr lang="en-US" sz="2600" b="1" i="1" dirty="0">
                <a:solidFill>
                  <a:srgbClr val="FF09FF"/>
                </a:solidFill>
                <a:latin typeface=".VnTime" pitchFamily="34" charset="0"/>
              </a:rPr>
              <a:t> </a:t>
            </a:r>
            <a:r>
              <a:rPr lang="en-US" sz="2600" b="1" i="1" dirty="0" err="1">
                <a:solidFill>
                  <a:srgbClr val="FF09FF"/>
                </a:solidFill>
                <a:latin typeface=".VnTime" pitchFamily="34" charset="0"/>
              </a:rPr>
              <a:t>cÊp</a:t>
            </a:r>
            <a:r>
              <a:rPr lang="en-US" sz="2600" b="1" i="1" dirty="0">
                <a:solidFill>
                  <a:srgbClr val="FF09FF"/>
                </a:solidFill>
                <a:latin typeface=".VnTime" pitchFamily="34" charset="0"/>
              </a:rPr>
              <a:t>, </a:t>
            </a:r>
            <a:r>
              <a:rPr lang="en-US" sz="2600" b="1" i="1" dirty="0" err="1">
                <a:solidFill>
                  <a:srgbClr val="FF09FF"/>
                </a:solidFill>
                <a:latin typeface=".VnTime" pitchFamily="34" charset="0"/>
              </a:rPr>
              <a:t>tÇng</a:t>
            </a:r>
            <a:r>
              <a:rPr lang="en-US" sz="2600" b="1" i="1" dirty="0">
                <a:solidFill>
                  <a:srgbClr val="FF09FF"/>
                </a:solidFill>
                <a:latin typeface=".VnTime" pitchFamily="34" charset="0"/>
              </a:rPr>
              <a:t> </a:t>
            </a:r>
            <a:r>
              <a:rPr lang="en-US" sz="2600" b="1" i="1" dirty="0" err="1">
                <a:solidFill>
                  <a:srgbClr val="FF09FF"/>
                </a:solidFill>
                <a:latin typeface=".VnTime" pitchFamily="34" charset="0"/>
              </a:rPr>
              <a:t>líp</a:t>
            </a:r>
            <a:endParaRPr lang="en-US" sz="2600" b="1" i="1" dirty="0">
              <a:solidFill>
                <a:srgbClr val="FF09FF"/>
              </a:solidFill>
              <a:latin typeface=".VnTime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sz="2600" b="1" i="1" dirty="0">
                <a:solidFill>
                  <a:srgbClr val="FF9900"/>
                </a:solidFill>
                <a:latin typeface=".VnTime" pitchFamily="34" charset="0"/>
              </a:rPr>
              <a:t>( </a:t>
            </a:r>
            <a:r>
              <a:rPr lang="en-US" sz="2600" b="1" i="1" dirty="0" err="1" smtClean="0">
                <a:solidFill>
                  <a:srgbClr val="FF9900"/>
                </a:solidFill>
                <a:latin typeface=".VnTime" pitchFamily="34" charset="0"/>
              </a:rPr>
              <a:t>Th¶o</a:t>
            </a:r>
            <a:r>
              <a:rPr lang="en-US" sz="2600" b="1" i="1" dirty="0" smtClean="0">
                <a:solidFill>
                  <a:srgbClr val="FF9900"/>
                </a:solidFill>
                <a:latin typeface=".VnTime" pitchFamily="34" charset="0"/>
              </a:rPr>
              <a:t> </a:t>
            </a:r>
            <a:r>
              <a:rPr lang="en-US" sz="2600" b="1" i="1" dirty="0" err="1">
                <a:solidFill>
                  <a:srgbClr val="FF9900"/>
                </a:solidFill>
                <a:latin typeface=".VnTime" pitchFamily="34" charset="0"/>
              </a:rPr>
              <a:t>luËn</a:t>
            </a:r>
            <a:r>
              <a:rPr lang="en-US" sz="2600" b="1" i="1" dirty="0">
                <a:solidFill>
                  <a:srgbClr val="FF9900"/>
                </a:solidFill>
                <a:latin typeface=".VnTime" pitchFamily="34" charset="0"/>
              </a:rPr>
              <a:t> </a:t>
            </a:r>
            <a:r>
              <a:rPr lang="en-US" sz="2600" b="1" i="1" dirty="0" err="1">
                <a:solidFill>
                  <a:srgbClr val="FF9900"/>
                </a:solidFill>
                <a:latin typeface=".VnTime" pitchFamily="34" charset="0"/>
              </a:rPr>
              <a:t>theo</a:t>
            </a:r>
            <a:r>
              <a:rPr lang="en-US" sz="2600" b="1" i="1" dirty="0">
                <a:solidFill>
                  <a:srgbClr val="FF9900"/>
                </a:solidFill>
                <a:latin typeface=".VnTime" pitchFamily="34" charset="0"/>
              </a:rPr>
              <a:t> 4 </a:t>
            </a:r>
            <a:r>
              <a:rPr lang="en-US" sz="2600" b="1" i="1" dirty="0" err="1" smtClean="0">
                <a:solidFill>
                  <a:srgbClr val="FF9900"/>
                </a:solidFill>
                <a:latin typeface=".VnTime" pitchFamily="34" charset="0"/>
              </a:rPr>
              <a:t>nhãm</a:t>
            </a:r>
            <a:endParaRPr lang="en-US" sz="2600" b="1" i="1" dirty="0" smtClean="0">
              <a:solidFill>
                <a:srgbClr val="FF9900"/>
              </a:solidFill>
              <a:latin typeface=".VnTime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sz="2600" b="1" i="1" dirty="0" err="1" smtClean="0">
                <a:solidFill>
                  <a:srgbClr val="FF9900"/>
                </a:solidFill>
                <a:latin typeface=".VnTime" pitchFamily="34" charset="0"/>
              </a:rPr>
              <a:t>Thêi</a:t>
            </a:r>
            <a:r>
              <a:rPr lang="en-US" sz="2600" b="1" i="1" dirty="0" smtClean="0">
                <a:solidFill>
                  <a:srgbClr val="FF9900"/>
                </a:solidFill>
                <a:latin typeface=".VnTime" pitchFamily="34" charset="0"/>
              </a:rPr>
              <a:t> </a:t>
            </a:r>
            <a:r>
              <a:rPr lang="en-US" sz="2600" b="1" i="1" dirty="0" err="1">
                <a:solidFill>
                  <a:srgbClr val="FF9900"/>
                </a:solidFill>
                <a:latin typeface=".VnTime" pitchFamily="34" charset="0"/>
              </a:rPr>
              <a:t>gian</a:t>
            </a:r>
            <a:r>
              <a:rPr lang="en-US" sz="2600" b="1" i="1" dirty="0">
                <a:solidFill>
                  <a:srgbClr val="FF9900"/>
                </a:solidFill>
                <a:latin typeface=".VnTime" pitchFamily="34" charset="0"/>
              </a:rPr>
              <a:t> </a:t>
            </a:r>
            <a:r>
              <a:rPr lang="en-US" sz="2600" b="1" i="1" dirty="0" err="1">
                <a:solidFill>
                  <a:srgbClr val="FF9900"/>
                </a:solidFill>
                <a:latin typeface=".VnTime" pitchFamily="34" charset="0"/>
              </a:rPr>
              <a:t>th¶o</a:t>
            </a:r>
            <a:r>
              <a:rPr lang="en-US" sz="2600" b="1" i="1" dirty="0">
                <a:solidFill>
                  <a:srgbClr val="FF9900"/>
                </a:solidFill>
                <a:latin typeface=".VnTime" pitchFamily="34" charset="0"/>
              </a:rPr>
              <a:t> </a:t>
            </a:r>
            <a:r>
              <a:rPr lang="en-US" sz="2600" b="1" i="1" dirty="0" err="1">
                <a:solidFill>
                  <a:srgbClr val="FF9900"/>
                </a:solidFill>
                <a:latin typeface=".VnTime" pitchFamily="34" charset="0"/>
              </a:rPr>
              <a:t>luËn</a:t>
            </a:r>
            <a:r>
              <a:rPr lang="en-US" sz="2600" b="1" i="1" dirty="0">
                <a:solidFill>
                  <a:srgbClr val="FF9900"/>
                </a:solidFill>
                <a:latin typeface=".VnTime" pitchFamily="34" charset="0"/>
              </a:rPr>
              <a:t> lµ 2 </a:t>
            </a:r>
            <a:r>
              <a:rPr lang="en-US" sz="2600" b="1" i="1" dirty="0" err="1">
                <a:solidFill>
                  <a:srgbClr val="FF9900"/>
                </a:solidFill>
                <a:latin typeface=".VnTime" pitchFamily="34" charset="0"/>
              </a:rPr>
              <a:t>phót</a:t>
            </a:r>
            <a:r>
              <a:rPr lang="en-US" sz="2600" b="1" i="1" dirty="0">
                <a:solidFill>
                  <a:srgbClr val="FF9900"/>
                </a:solidFill>
                <a:latin typeface=".VnTime" pitchFamily="34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2600" b="1" i="1" dirty="0" err="1">
                <a:solidFill>
                  <a:srgbClr val="003399"/>
                </a:solidFill>
                <a:latin typeface=".VnTime" pitchFamily="34" charset="0"/>
              </a:rPr>
              <a:t>Nhãm</a:t>
            </a:r>
            <a:r>
              <a:rPr lang="en-US" sz="2600" b="1" i="1" dirty="0">
                <a:solidFill>
                  <a:srgbClr val="003399"/>
                </a:solidFill>
                <a:latin typeface=".VnTime" pitchFamily="34" charset="0"/>
              </a:rPr>
              <a:t> 1- 2</a:t>
            </a:r>
            <a:r>
              <a:rPr lang="en-US" sz="2600" b="1" dirty="0">
                <a:solidFill>
                  <a:srgbClr val="003399"/>
                </a:solidFill>
                <a:latin typeface=".VnTime" pitchFamily="34" charset="0"/>
              </a:rPr>
              <a:t>: </a:t>
            </a:r>
            <a:r>
              <a:rPr lang="en-US" sz="2600" b="1" dirty="0" err="1">
                <a:solidFill>
                  <a:srgbClr val="003399"/>
                </a:solidFill>
                <a:latin typeface=".VnTime" pitchFamily="34" charset="0"/>
              </a:rPr>
              <a:t>T×m</a:t>
            </a:r>
            <a:r>
              <a:rPr lang="en-US" sz="2600" b="1" dirty="0">
                <a:solidFill>
                  <a:srgbClr val="003399"/>
                </a:solidFill>
                <a:latin typeface=".VnTime" pitchFamily="34" charset="0"/>
              </a:rPr>
              <a:t> </a:t>
            </a:r>
            <a:r>
              <a:rPr lang="en-US" sz="2600" b="1" dirty="0" err="1">
                <a:solidFill>
                  <a:srgbClr val="003399"/>
                </a:solidFill>
                <a:latin typeface=".VnTime" pitchFamily="34" charset="0"/>
              </a:rPr>
              <a:t>hiÓu</a:t>
            </a:r>
            <a:r>
              <a:rPr lang="en-US" sz="2600" b="1" dirty="0">
                <a:solidFill>
                  <a:srgbClr val="003399"/>
                </a:solidFill>
                <a:latin typeface=".VnTime" pitchFamily="34" charset="0"/>
              </a:rPr>
              <a:t> </a:t>
            </a:r>
            <a:r>
              <a:rPr lang="en-US" sz="2600" b="1" dirty="0" err="1">
                <a:solidFill>
                  <a:srgbClr val="003399"/>
                </a:solidFill>
                <a:latin typeface=".VnTime" pitchFamily="34" charset="0"/>
              </a:rPr>
              <a:t>vÒ</a:t>
            </a:r>
            <a:r>
              <a:rPr lang="en-US" sz="2600" b="1" dirty="0">
                <a:solidFill>
                  <a:srgbClr val="003399"/>
                </a:solidFill>
                <a:latin typeface=".VnTime" pitchFamily="34" charset="0"/>
              </a:rPr>
              <a:t> </a:t>
            </a:r>
            <a:r>
              <a:rPr lang="en-US" sz="2600" b="1" dirty="0" err="1">
                <a:solidFill>
                  <a:srgbClr val="003399"/>
                </a:solidFill>
                <a:latin typeface=".VnTime" pitchFamily="34" charset="0"/>
              </a:rPr>
              <a:t>giai</a:t>
            </a:r>
            <a:r>
              <a:rPr lang="en-US" sz="2600" b="1" dirty="0">
                <a:solidFill>
                  <a:srgbClr val="003399"/>
                </a:solidFill>
                <a:latin typeface=".VnTime" pitchFamily="34" charset="0"/>
              </a:rPr>
              <a:t> </a:t>
            </a:r>
            <a:r>
              <a:rPr lang="en-US" sz="2600" b="1" dirty="0" err="1">
                <a:solidFill>
                  <a:srgbClr val="003399"/>
                </a:solidFill>
                <a:latin typeface=".VnTime" pitchFamily="34" charset="0"/>
              </a:rPr>
              <a:t>cÊp</a:t>
            </a:r>
            <a:r>
              <a:rPr lang="en-US" sz="2600" b="1" dirty="0">
                <a:solidFill>
                  <a:srgbClr val="003399"/>
                </a:solidFill>
                <a:latin typeface=".VnTime" pitchFamily="34" charset="0"/>
              </a:rPr>
              <a:t> ®</a:t>
            </a:r>
            <a:r>
              <a:rPr lang="en-US" sz="2600" b="1" dirty="0" err="1">
                <a:solidFill>
                  <a:srgbClr val="003399"/>
                </a:solidFill>
                <a:latin typeface=".VnTime" pitchFamily="34" charset="0"/>
              </a:rPr>
              <a:t>Þa</a:t>
            </a:r>
            <a:r>
              <a:rPr lang="en-US" sz="2600" b="1" dirty="0">
                <a:solidFill>
                  <a:srgbClr val="003399"/>
                </a:solidFill>
                <a:latin typeface=".VnTime" pitchFamily="34" charset="0"/>
              </a:rPr>
              <a:t> </a:t>
            </a:r>
            <a:r>
              <a:rPr lang="en-US" sz="2600" b="1" dirty="0" err="1">
                <a:solidFill>
                  <a:srgbClr val="003399"/>
                </a:solidFill>
                <a:latin typeface=".VnTime" pitchFamily="34" charset="0"/>
              </a:rPr>
              <a:t>chñ</a:t>
            </a:r>
            <a:r>
              <a:rPr lang="en-US" sz="2600" b="1" dirty="0">
                <a:solidFill>
                  <a:srgbClr val="003399"/>
                </a:solidFill>
                <a:latin typeface=".VnTime" pitchFamily="34" charset="0"/>
              </a:rPr>
              <a:t> </a:t>
            </a:r>
            <a:r>
              <a:rPr lang="en-US" sz="2600" b="1" dirty="0" err="1">
                <a:solidFill>
                  <a:srgbClr val="003399"/>
                </a:solidFill>
                <a:latin typeface=".VnTime" pitchFamily="34" charset="0"/>
              </a:rPr>
              <a:t>phong</a:t>
            </a:r>
            <a:r>
              <a:rPr lang="en-US" sz="2600" b="1" dirty="0">
                <a:solidFill>
                  <a:srgbClr val="003399"/>
                </a:solidFill>
                <a:latin typeface=".VnTime" pitchFamily="34" charset="0"/>
              </a:rPr>
              <a:t> </a:t>
            </a:r>
            <a:r>
              <a:rPr lang="en-US" sz="2600" b="1" dirty="0" err="1">
                <a:solidFill>
                  <a:srgbClr val="003399"/>
                </a:solidFill>
                <a:latin typeface=".VnTime" pitchFamily="34" charset="0"/>
              </a:rPr>
              <a:t>kiÕn</a:t>
            </a:r>
            <a:r>
              <a:rPr lang="en-US" sz="2600" b="1" dirty="0">
                <a:solidFill>
                  <a:srgbClr val="003399"/>
                </a:solidFill>
                <a:latin typeface=".VnTime" pitchFamily="34" charset="0"/>
              </a:rPr>
              <a:t>, </a:t>
            </a:r>
            <a:r>
              <a:rPr lang="en-US" sz="2600" b="1" dirty="0" err="1">
                <a:solidFill>
                  <a:srgbClr val="003399"/>
                </a:solidFill>
                <a:latin typeface=".VnTime" pitchFamily="34" charset="0"/>
              </a:rPr>
              <a:t>tÇng</a:t>
            </a:r>
            <a:r>
              <a:rPr lang="en-US" sz="2600" b="1" dirty="0">
                <a:solidFill>
                  <a:srgbClr val="003399"/>
                </a:solidFill>
                <a:latin typeface=".VnTime" pitchFamily="34" charset="0"/>
              </a:rPr>
              <a:t> </a:t>
            </a:r>
            <a:r>
              <a:rPr lang="en-US" sz="2600" b="1" dirty="0" err="1">
                <a:solidFill>
                  <a:srgbClr val="003399"/>
                </a:solidFill>
                <a:latin typeface=".VnTime" pitchFamily="34" charset="0"/>
              </a:rPr>
              <a:t>líp</a:t>
            </a:r>
            <a:r>
              <a:rPr lang="en-US" sz="2600" b="1" dirty="0">
                <a:solidFill>
                  <a:srgbClr val="003399"/>
                </a:solidFill>
                <a:latin typeface=".VnTime" pitchFamily="34" charset="0"/>
              </a:rPr>
              <a:t> </a:t>
            </a:r>
            <a:r>
              <a:rPr lang="en-US" sz="2600" b="1" dirty="0" err="1">
                <a:solidFill>
                  <a:srgbClr val="003399"/>
                </a:solidFill>
                <a:latin typeface=".VnTime" pitchFamily="34" charset="0"/>
              </a:rPr>
              <a:t>tiÓu</a:t>
            </a:r>
            <a:r>
              <a:rPr lang="en-US" sz="2600" b="1" dirty="0">
                <a:solidFill>
                  <a:srgbClr val="003399"/>
                </a:solidFill>
                <a:latin typeface=".VnTime" pitchFamily="34" charset="0"/>
              </a:rPr>
              <a:t> t­ </a:t>
            </a:r>
            <a:r>
              <a:rPr lang="en-US" sz="2600" b="1" dirty="0" err="1">
                <a:solidFill>
                  <a:srgbClr val="003399"/>
                </a:solidFill>
                <a:latin typeface=".VnTime" pitchFamily="34" charset="0"/>
              </a:rPr>
              <a:t>s¶n</a:t>
            </a:r>
            <a:r>
              <a:rPr lang="en-US" sz="2600" b="1" dirty="0">
                <a:solidFill>
                  <a:srgbClr val="003399"/>
                </a:solidFill>
                <a:latin typeface=".VnTime" pitchFamily="34" charset="0"/>
              </a:rPr>
              <a:t> </a:t>
            </a:r>
            <a:r>
              <a:rPr lang="en-US" sz="2600" b="1" dirty="0" err="1">
                <a:solidFill>
                  <a:srgbClr val="003399"/>
                </a:solidFill>
                <a:latin typeface=".VnTime" pitchFamily="34" charset="0"/>
              </a:rPr>
              <a:t>thµnh</a:t>
            </a:r>
            <a:r>
              <a:rPr lang="en-US" sz="2600" b="1" dirty="0">
                <a:solidFill>
                  <a:srgbClr val="003399"/>
                </a:solidFill>
                <a:latin typeface=".VnTime" pitchFamily="34" charset="0"/>
              </a:rPr>
              <a:t> </a:t>
            </a:r>
            <a:r>
              <a:rPr lang="en-US" sz="2600" b="1" dirty="0" err="1">
                <a:solidFill>
                  <a:srgbClr val="003399"/>
                </a:solidFill>
                <a:latin typeface=".VnTime" pitchFamily="34" charset="0"/>
              </a:rPr>
              <a:t>thÞ</a:t>
            </a:r>
            <a:r>
              <a:rPr lang="en-US" sz="2600" b="1" dirty="0">
                <a:solidFill>
                  <a:srgbClr val="003399"/>
                </a:solidFill>
                <a:latin typeface=".VnTime" pitchFamily="34" charset="0"/>
              </a:rPr>
              <a:t>, </a:t>
            </a:r>
            <a:r>
              <a:rPr lang="en-US" sz="2600" b="1" dirty="0" err="1">
                <a:solidFill>
                  <a:srgbClr val="003399"/>
                </a:solidFill>
                <a:latin typeface=".VnTime" pitchFamily="34" charset="0"/>
              </a:rPr>
              <a:t>giai</a:t>
            </a:r>
            <a:r>
              <a:rPr lang="en-US" sz="2600" b="1" dirty="0">
                <a:solidFill>
                  <a:srgbClr val="003399"/>
                </a:solidFill>
                <a:latin typeface=".VnTime" pitchFamily="34" charset="0"/>
              </a:rPr>
              <a:t> </a:t>
            </a:r>
            <a:r>
              <a:rPr lang="en-US" sz="2600" b="1" dirty="0" err="1">
                <a:solidFill>
                  <a:srgbClr val="003399"/>
                </a:solidFill>
                <a:latin typeface=".VnTime" pitchFamily="34" charset="0"/>
              </a:rPr>
              <a:t>cÊp</a:t>
            </a:r>
            <a:r>
              <a:rPr lang="en-US" sz="2600" b="1" dirty="0">
                <a:solidFill>
                  <a:srgbClr val="003399"/>
                </a:solidFill>
                <a:latin typeface=".VnTime" pitchFamily="34" charset="0"/>
              </a:rPr>
              <a:t> t­ </a:t>
            </a:r>
            <a:r>
              <a:rPr lang="en-US" sz="2600" b="1" dirty="0" err="1">
                <a:solidFill>
                  <a:srgbClr val="003399"/>
                </a:solidFill>
                <a:latin typeface=".VnTime" pitchFamily="34" charset="0"/>
              </a:rPr>
              <a:t>s¶n</a:t>
            </a:r>
            <a:r>
              <a:rPr lang="en-US" sz="2600" b="1" dirty="0">
                <a:solidFill>
                  <a:srgbClr val="003399"/>
                </a:solidFill>
                <a:latin typeface=".VnTime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600" b="1" i="1" dirty="0" err="1">
                <a:solidFill>
                  <a:srgbClr val="003399"/>
                </a:solidFill>
                <a:latin typeface=".VnTime" pitchFamily="34" charset="0"/>
              </a:rPr>
              <a:t>Nhãm</a:t>
            </a:r>
            <a:r>
              <a:rPr lang="en-US" sz="2600" b="1" i="1" dirty="0">
                <a:solidFill>
                  <a:srgbClr val="003399"/>
                </a:solidFill>
                <a:latin typeface=".VnTime" pitchFamily="34" charset="0"/>
              </a:rPr>
              <a:t> 3-4 </a:t>
            </a:r>
            <a:r>
              <a:rPr lang="en-US" sz="2600" b="1" dirty="0">
                <a:solidFill>
                  <a:srgbClr val="003399"/>
                </a:solidFill>
                <a:latin typeface=".VnTime" pitchFamily="34" charset="0"/>
              </a:rPr>
              <a:t>: </a:t>
            </a:r>
            <a:r>
              <a:rPr lang="en-US" sz="2600" b="1" dirty="0" err="1">
                <a:solidFill>
                  <a:srgbClr val="003399"/>
                </a:solidFill>
                <a:latin typeface=".VnTime" pitchFamily="34" charset="0"/>
              </a:rPr>
              <a:t>T×m</a:t>
            </a:r>
            <a:r>
              <a:rPr lang="en-US" sz="2600" b="1" dirty="0">
                <a:solidFill>
                  <a:srgbClr val="003399"/>
                </a:solidFill>
                <a:latin typeface=".VnTime" pitchFamily="34" charset="0"/>
              </a:rPr>
              <a:t> </a:t>
            </a:r>
            <a:r>
              <a:rPr lang="en-US" sz="2600" b="1" dirty="0" err="1">
                <a:solidFill>
                  <a:srgbClr val="003399"/>
                </a:solidFill>
                <a:latin typeface=".VnTime" pitchFamily="34" charset="0"/>
              </a:rPr>
              <a:t>hiÓu</a:t>
            </a:r>
            <a:r>
              <a:rPr lang="en-US" sz="2600" b="1" dirty="0">
                <a:solidFill>
                  <a:srgbClr val="003399"/>
                </a:solidFill>
                <a:latin typeface=".VnTime" pitchFamily="34" charset="0"/>
              </a:rPr>
              <a:t> </a:t>
            </a:r>
            <a:r>
              <a:rPr lang="en-US" sz="2600" b="1" dirty="0" err="1">
                <a:solidFill>
                  <a:srgbClr val="003399"/>
                </a:solidFill>
                <a:latin typeface=".VnTime" pitchFamily="34" charset="0"/>
              </a:rPr>
              <a:t>vÒ</a:t>
            </a:r>
            <a:r>
              <a:rPr lang="en-US" sz="2600" b="1" dirty="0">
                <a:solidFill>
                  <a:srgbClr val="003399"/>
                </a:solidFill>
                <a:latin typeface=".VnTime" pitchFamily="34" charset="0"/>
              </a:rPr>
              <a:t> </a:t>
            </a:r>
            <a:r>
              <a:rPr lang="en-US" sz="2600" b="1" dirty="0" err="1">
                <a:solidFill>
                  <a:srgbClr val="003399"/>
                </a:solidFill>
                <a:latin typeface=".VnTime" pitchFamily="34" charset="0"/>
              </a:rPr>
              <a:t>giai</a:t>
            </a:r>
            <a:r>
              <a:rPr lang="en-US" sz="2600" b="1" dirty="0">
                <a:solidFill>
                  <a:srgbClr val="003399"/>
                </a:solidFill>
                <a:latin typeface=".VnTime" pitchFamily="34" charset="0"/>
              </a:rPr>
              <a:t> </a:t>
            </a:r>
            <a:r>
              <a:rPr lang="en-US" sz="2600" b="1" dirty="0" err="1">
                <a:solidFill>
                  <a:srgbClr val="003399"/>
                </a:solidFill>
                <a:latin typeface=".VnTime" pitchFamily="34" charset="0"/>
              </a:rPr>
              <a:t>cÊp</a:t>
            </a:r>
            <a:r>
              <a:rPr lang="en-US" sz="2600" b="1" dirty="0">
                <a:solidFill>
                  <a:srgbClr val="003399"/>
                </a:solidFill>
                <a:latin typeface=".VnTime" pitchFamily="34" charset="0"/>
              </a:rPr>
              <a:t> </a:t>
            </a:r>
            <a:r>
              <a:rPr lang="en-US" sz="2600" b="1" dirty="0" err="1">
                <a:solidFill>
                  <a:srgbClr val="003399"/>
                </a:solidFill>
                <a:latin typeface=".VnTime" pitchFamily="34" charset="0"/>
              </a:rPr>
              <a:t>c«ng</a:t>
            </a:r>
            <a:r>
              <a:rPr lang="en-US" sz="2600" b="1" dirty="0">
                <a:solidFill>
                  <a:srgbClr val="003399"/>
                </a:solidFill>
                <a:latin typeface=".VnTime" pitchFamily="34" charset="0"/>
              </a:rPr>
              <a:t> </a:t>
            </a:r>
            <a:r>
              <a:rPr lang="en-US" sz="2600" b="1" dirty="0" err="1">
                <a:solidFill>
                  <a:srgbClr val="003399"/>
                </a:solidFill>
                <a:latin typeface=".VnTime" pitchFamily="34" charset="0"/>
              </a:rPr>
              <a:t>nh©n</a:t>
            </a:r>
            <a:r>
              <a:rPr lang="en-US" sz="2600" b="1" dirty="0">
                <a:solidFill>
                  <a:srgbClr val="003399"/>
                </a:solidFill>
                <a:latin typeface=".VnTime" pitchFamily="34" charset="0"/>
              </a:rPr>
              <a:t> vµ </a:t>
            </a:r>
            <a:r>
              <a:rPr lang="en-US" sz="2600" b="1" dirty="0" err="1">
                <a:solidFill>
                  <a:srgbClr val="003399"/>
                </a:solidFill>
                <a:latin typeface=".VnTime" pitchFamily="34" charset="0"/>
              </a:rPr>
              <a:t>n«ng</a:t>
            </a:r>
            <a:r>
              <a:rPr lang="en-US" sz="2600" b="1" dirty="0">
                <a:solidFill>
                  <a:srgbClr val="003399"/>
                </a:solidFill>
                <a:latin typeface=".VnTime" pitchFamily="34" charset="0"/>
              </a:rPr>
              <a:t> </a:t>
            </a:r>
            <a:r>
              <a:rPr lang="en-US" sz="2600" b="1" dirty="0" err="1">
                <a:solidFill>
                  <a:srgbClr val="003399"/>
                </a:solidFill>
                <a:latin typeface=".VnTime" pitchFamily="34" charset="0"/>
              </a:rPr>
              <a:t>d©n</a:t>
            </a:r>
            <a:r>
              <a:rPr lang="en-US" sz="2600" b="1" dirty="0">
                <a:solidFill>
                  <a:srgbClr val="003399"/>
                </a:solidFill>
                <a:latin typeface=".VnTime" pitchFamily="34" charset="0"/>
              </a:rPr>
              <a:t>.</a:t>
            </a:r>
          </a:p>
        </p:txBody>
      </p:sp>
      <p:grpSp>
        <p:nvGrpSpPr>
          <p:cNvPr id="688" name="Group 193"/>
          <p:cNvGrpSpPr>
            <a:grpSpLocks/>
          </p:cNvGrpSpPr>
          <p:nvPr/>
        </p:nvGrpSpPr>
        <p:grpSpPr bwMode="auto">
          <a:xfrm>
            <a:off x="7467600" y="838200"/>
            <a:ext cx="655638" cy="744538"/>
            <a:chOff x="3696" y="210"/>
            <a:chExt cx="413" cy="469"/>
          </a:xfrm>
        </p:grpSpPr>
        <p:pic>
          <p:nvPicPr>
            <p:cNvPr id="689" name="Picture 20" descr="0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98" y="257"/>
              <a:ext cx="211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0" name="Picture 21" descr="11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96" y="210"/>
              <a:ext cx="200" cy="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91" name="Picture 196" descr="be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914400"/>
            <a:ext cx="1008063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2" name="Picture 197" descr="9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43800" y="990600"/>
            <a:ext cx="51276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3" name="Picture 198" descr="8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67600" y="990600"/>
            <a:ext cx="53657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4" name="Picture 199" descr="7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43800" y="1066800"/>
            <a:ext cx="5683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5" name="Picture 200" descr="6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67600" y="914400"/>
            <a:ext cx="5715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" name="Picture 201" descr="5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43800" y="914400"/>
            <a:ext cx="52705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7" name="Picture 202" descr="4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391400" y="914400"/>
            <a:ext cx="5207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8" name="Picture 203" descr="3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43800" y="990600"/>
            <a:ext cx="5207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9" name="Picture 204" descr="2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43800" y="990600"/>
            <a:ext cx="51276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0" name="Picture 241" descr="1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0" y="1066800"/>
            <a:ext cx="503238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250"/>
                            </p:stCondLst>
                            <p:childTnLst>
                              <p:par>
                                <p:cTn id="6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250"/>
                            </p:stCondLst>
                            <p:childTnLst>
                              <p:par>
                                <p:cTn id="7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250"/>
                            </p:stCondLst>
                            <p:childTnLst>
                              <p:par>
                                <p:cTn id="8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250"/>
                            </p:stCondLst>
                            <p:childTnLst>
                              <p:par>
                                <p:cTn id="8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250"/>
                            </p:stCondLst>
                            <p:childTnLst>
                              <p:par>
                                <p:cTn id="9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4"/>
                                            </p:cond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250"/>
                            </p:stCondLst>
                            <p:childTnLst>
                              <p:par>
                                <p:cTn id="10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250"/>
                            </p:stCondLst>
                            <p:childTnLst>
                              <p:par>
                                <p:cTn id="10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1" dur="1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" grpId="0" animBg="1"/>
      <p:bldP spid="337" grpId="1" animBg="1"/>
      <p:bldP spid="338" grpId="0"/>
      <p:bldP spid="338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890" name="Group 2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903974"/>
        </p:xfrm>
        <a:graphic>
          <a:graphicData uri="http://schemas.openxmlformats.org/drawingml/2006/table">
            <a:tbl>
              <a:tblPr/>
              <a:tblGrid>
                <a:gridCol w="1111250"/>
                <a:gridCol w="3978275"/>
                <a:gridCol w="4054475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C¸c giai cÊp, tÇng líp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Bodoni" pitchFamily="34" charset="0"/>
                        </a:rPr>
                        <a:t>§Æc ®iÓm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Bodoni" pitchFamily="34" charset="0"/>
                        </a:rPr>
                        <a:t>Th¸i ®é chÝnh trÞ vµ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Bodoni" pitchFamily="34" charset="0"/>
                        </a:rPr>
                        <a:t>kh¶ n¨ng c¸ch m¹ng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.VnTime" pitchFamily="34" charset="0"/>
                        </a:rPr>
                        <a:t>Giai cÊp ®Þa chñ phong kiÕn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.VnTime" pitchFamily="34" charset="0"/>
                        </a:rPr>
                        <a:t>Giai cÊp t­ s¶n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.VnTime" pitchFamily="34" charset="0"/>
                        </a:rPr>
                        <a:t>TÇng líp tiÓu t­ s¶n thµnh thÞ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2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.VnTime" pitchFamily="34" charset="0"/>
                        </a:rPr>
                        <a:t>Giai cÊp n«ng d©n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.VnTime" pitchFamily="34" charset="0"/>
                        </a:rPr>
                        <a:t>Giai c©p c«ng nh©n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5920" name="Text Box 32"/>
          <p:cNvSpPr txBox="1">
            <a:spLocks noChangeArrowheads="1"/>
          </p:cNvSpPr>
          <p:nvPr/>
        </p:nvSpPr>
        <p:spPr bwMode="auto">
          <a:xfrm>
            <a:off x="1143000" y="1143000"/>
            <a:ext cx="3886200" cy="1127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>
                <a:solidFill>
                  <a:srgbClr val="0000FF"/>
                </a:solidFill>
                <a:latin typeface=".VnTimeH" pitchFamily="34" charset="0"/>
              </a:rPr>
              <a:t>  </a:t>
            </a:r>
            <a:r>
              <a:rPr lang="en-US" sz="2000" b="1" dirty="0">
                <a:solidFill>
                  <a:srgbClr val="0000FF"/>
                </a:solidFill>
                <a:latin typeface=".VnTimeH" pitchFamily="34" charset="0"/>
              </a:rPr>
              <a:t>¸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p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bøc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bãc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lét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chiÕm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®o¹t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ruéng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®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Êt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cña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n«ng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d©n</a:t>
            </a:r>
            <a:endParaRPr lang="en-US" sz="2000" b="1" dirty="0">
              <a:solidFill>
                <a:srgbClr val="0000FF"/>
              </a:solidFill>
              <a:latin typeface=".VnTime" pitchFamily="34" charset="0"/>
            </a:endParaRPr>
          </a:p>
          <a:p>
            <a:pPr>
              <a:spcBef>
                <a:spcPct val="20000"/>
              </a:spcBef>
            </a:pPr>
            <a:endParaRPr lang="en-US" sz="2000" b="1" dirty="0">
              <a:latin typeface=".VnTime" pitchFamily="34" charset="0"/>
            </a:endParaRPr>
          </a:p>
        </p:txBody>
      </p:sp>
      <p:sp>
        <p:nvSpPr>
          <p:cNvPr id="165921" name="Text Box 33"/>
          <p:cNvSpPr txBox="1">
            <a:spLocks noChangeArrowheads="1"/>
          </p:cNvSpPr>
          <p:nvPr/>
        </p:nvSpPr>
        <p:spPr bwMode="auto">
          <a:xfrm>
            <a:off x="5105400" y="1066800"/>
            <a:ext cx="38862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CC0099"/>
                </a:solidFill>
                <a:latin typeface=".VnTime" pitchFamily="34" charset="0"/>
              </a:rPr>
              <a:t>- </a:t>
            </a:r>
            <a:r>
              <a:rPr lang="en-US" sz="2000" b="1" dirty="0" err="1">
                <a:solidFill>
                  <a:srgbClr val="CC0099"/>
                </a:solidFill>
                <a:latin typeface=".VnTime" pitchFamily="34" charset="0"/>
              </a:rPr>
              <a:t>C©u</a:t>
            </a:r>
            <a:r>
              <a:rPr lang="en-US" sz="2000" b="1" dirty="0">
                <a:solidFill>
                  <a:srgbClr val="CC0099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CC0099"/>
                </a:solidFill>
                <a:latin typeface=".VnTime" pitchFamily="34" charset="0"/>
              </a:rPr>
              <a:t>kÕt</a:t>
            </a:r>
            <a:r>
              <a:rPr lang="en-US" sz="2000" b="1" dirty="0">
                <a:solidFill>
                  <a:srgbClr val="CC0099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CC0099"/>
                </a:solidFill>
                <a:latin typeface=".VnTime" pitchFamily="34" charset="0"/>
              </a:rPr>
              <a:t>chÆt</a:t>
            </a:r>
            <a:r>
              <a:rPr lang="en-US" sz="2000" b="1" dirty="0">
                <a:solidFill>
                  <a:srgbClr val="CC0099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CC0099"/>
                </a:solidFill>
                <a:latin typeface=".VnTime" pitchFamily="34" charset="0"/>
              </a:rPr>
              <a:t>chÏ</a:t>
            </a:r>
            <a:r>
              <a:rPr lang="en-US" sz="2000" b="1" dirty="0">
                <a:solidFill>
                  <a:srgbClr val="CC0099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CC0099"/>
                </a:solidFill>
                <a:latin typeface=".VnTime" pitchFamily="34" charset="0"/>
              </a:rPr>
              <a:t>víi</a:t>
            </a:r>
            <a:r>
              <a:rPr lang="en-US" sz="2000" b="1" dirty="0">
                <a:solidFill>
                  <a:srgbClr val="CC0099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CC0099"/>
                </a:solidFill>
                <a:latin typeface=".VnTime" pitchFamily="34" charset="0"/>
              </a:rPr>
              <a:t>thùc</a:t>
            </a:r>
            <a:r>
              <a:rPr lang="en-US" sz="2000" b="1" dirty="0">
                <a:solidFill>
                  <a:srgbClr val="CC0099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CC0099"/>
                </a:solidFill>
                <a:latin typeface=".VnTime" pitchFamily="34" charset="0"/>
              </a:rPr>
              <a:t>d©n</a:t>
            </a:r>
            <a:r>
              <a:rPr lang="en-US" sz="2000" b="1" dirty="0">
                <a:solidFill>
                  <a:srgbClr val="CC0099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CC0099"/>
                </a:solidFill>
                <a:latin typeface=".VnTime" pitchFamily="34" charset="0"/>
              </a:rPr>
              <a:t>Ph¸p</a:t>
            </a:r>
            <a:r>
              <a:rPr lang="en-US" sz="2000" b="1" dirty="0">
                <a:solidFill>
                  <a:srgbClr val="CC0099"/>
                </a:solidFill>
                <a:latin typeface=".VnTime" pitchFamily="34" charset="0"/>
              </a:rPr>
              <a:t>.</a:t>
            </a:r>
          </a:p>
          <a:p>
            <a:r>
              <a:rPr lang="en-US" sz="2000" b="1" dirty="0">
                <a:solidFill>
                  <a:srgbClr val="CC0099"/>
                </a:solidFill>
                <a:latin typeface=".VnTime" pitchFamily="34" charset="0"/>
              </a:rPr>
              <a:t> - Lµ ®</a:t>
            </a:r>
            <a:r>
              <a:rPr lang="en-US" sz="2000" b="1" dirty="0" err="1">
                <a:solidFill>
                  <a:srgbClr val="CC0099"/>
                </a:solidFill>
                <a:latin typeface=".VnTime" pitchFamily="34" charset="0"/>
              </a:rPr>
              <a:t>èi</a:t>
            </a:r>
            <a:r>
              <a:rPr lang="en-US" sz="2000" b="1" dirty="0">
                <a:solidFill>
                  <a:srgbClr val="CC0099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CC0099"/>
                </a:solidFill>
                <a:latin typeface=".VnTime" pitchFamily="34" charset="0"/>
              </a:rPr>
              <a:t>t­îng</a:t>
            </a:r>
            <a:r>
              <a:rPr lang="en-US" sz="2000" b="1" dirty="0">
                <a:solidFill>
                  <a:srgbClr val="CC0099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CC0099"/>
                </a:solidFill>
                <a:latin typeface=".VnTime" pitchFamily="34" charset="0"/>
              </a:rPr>
              <a:t>cña</a:t>
            </a:r>
            <a:r>
              <a:rPr lang="en-US" sz="2000" b="1" dirty="0">
                <a:solidFill>
                  <a:srgbClr val="CC0099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CC0099"/>
                </a:solidFill>
                <a:latin typeface=".VnTime" pitchFamily="34" charset="0"/>
              </a:rPr>
              <a:t>c¸ch</a:t>
            </a:r>
            <a:r>
              <a:rPr lang="en-US" sz="2000" b="1" dirty="0">
                <a:solidFill>
                  <a:srgbClr val="CC0099"/>
                </a:solidFill>
                <a:latin typeface=".VnTime" pitchFamily="34" charset="0"/>
              </a:rPr>
              <a:t> m¹ng.</a:t>
            </a:r>
            <a:endParaRPr lang="en-US" sz="2000" dirty="0">
              <a:solidFill>
                <a:srgbClr val="CC0099"/>
              </a:solidFill>
              <a:latin typeface=".VnTime" pitchFamily="34" charset="0"/>
            </a:endParaRPr>
          </a:p>
        </p:txBody>
      </p:sp>
      <p:sp>
        <p:nvSpPr>
          <p:cNvPr id="165922" name="Text Box 34"/>
          <p:cNvSpPr txBox="1">
            <a:spLocks noChangeArrowheads="1"/>
          </p:cNvSpPr>
          <p:nvPr/>
        </p:nvSpPr>
        <p:spPr bwMode="auto">
          <a:xfrm>
            <a:off x="1143000" y="2286000"/>
            <a:ext cx="4038600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>
                <a:solidFill>
                  <a:srgbClr val="0000FF"/>
                </a:solidFill>
                <a:latin typeface=".VnTimeH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Ph©n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ho¸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thµnh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hai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bé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phËn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:                    </a:t>
            </a:r>
          </a:p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   - T­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s¶n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m¹i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b¶n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                    </a:t>
            </a:r>
          </a:p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   - T­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b¶n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d©n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téc</a:t>
            </a:r>
            <a:endParaRPr lang="en-US" sz="2000" dirty="0">
              <a:latin typeface=".VnTime" pitchFamily="34" charset="0"/>
            </a:endParaRPr>
          </a:p>
        </p:txBody>
      </p:sp>
      <p:sp>
        <p:nvSpPr>
          <p:cNvPr id="165923" name="Text Box 35"/>
          <p:cNvSpPr txBox="1">
            <a:spLocks noChangeArrowheads="1"/>
          </p:cNvSpPr>
          <p:nvPr/>
        </p:nvSpPr>
        <p:spPr bwMode="auto">
          <a:xfrm>
            <a:off x="5105400" y="2286000"/>
            <a:ext cx="4038600" cy="161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000" b="1" dirty="0">
                <a:solidFill>
                  <a:srgbClr val="CC0099"/>
                </a:solidFill>
                <a:latin typeface=".VnTime" pitchFamily="34" charset="0"/>
              </a:rPr>
              <a:t>T­ </a:t>
            </a:r>
            <a:r>
              <a:rPr lang="en-US" sz="2000" b="1" dirty="0" err="1">
                <a:solidFill>
                  <a:srgbClr val="CC0099"/>
                </a:solidFill>
                <a:latin typeface=".VnTime" pitchFamily="34" charset="0"/>
              </a:rPr>
              <a:t>s¶n</a:t>
            </a:r>
            <a:r>
              <a:rPr lang="en-US" sz="2000" b="1" dirty="0">
                <a:solidFill>
                  <a:srgbClr val="CC0099"/>
                </a:solidFill>
                <a:latin typeface=".VnTime" pitchFamily="34" charset="0"/>
              </a:rPr>
              <a:t> m¹i </a:t>
            </a:r>
            <a:r>
              <a:rPr lang="en-US" sz="2000" b="1" dirty="0" err="1">
                <a:solidFill>
                  <a:srgbClr val="CC0099"/>
                </a:solidFill>
                <a:latin typeface=".VnTime" pitchFamily="34" charset="0"/>
              </a:rPr>
              <a:t>b¶n</a:t>
            </a:r>
            <a:r>
              <a:rPr lang="en-US" sz="2000" b="1" dirty="0">
                <a:solidFill>
                  <a:srgbClr val="CC0099"/>
                </a:solidFill>
                <a:latin typeface=".VnTime" pitchFamily="34" charset="0"/>
              </a:rPr>
              <a:t> lµ ®</a:t>
            </a:r>
            <a:r>
              <a:rPr lang="en-US" sz="2000" b="1" dirty="0" err="1">
                <a:solidFill>
                  <a:srgbClr val="CC0099"/>
                </a:solidFill>
                <a:latin typeface=".VnTime" pitchFamily="34" charset="0"/>
              </a:rPr>
              <a:t>èi</a:t>
            </a:r>
            <a:r>
              <a:rPr lang="en-US" sz="2000" b="1" dirty="0">
                <a:solidFill>
                  <a:srgbClr val="CC0099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CC0099"/>
                </a:solidFill>
                <a:latin typeface=".VnTime" pitchFamily="34" charset="0"/>
              </a:rPr>
              <a:t>t­îng</a:t>
            </a:r>
            <a:r>
              <a:rPr lang="en-US" sz="2000" b="1" dirty="0">
                <a:solidFill>
                  <a:srgbClr val="CC0099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CC0099"/>
                </a:solidFill>
                <a:latin typeface=".VnTime" pitchFamily="34" charset="0"/>
              </a:rPr>
              <a:t>cña</a:t>
            </a:r>
            <a:r>
              <a:rPr lang="en-US" sz="2000" b="1" dirty="0">
                <a:solidFill>
                  <a:srgbClr val="CC0099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CC0099"/>
                </a:solidFill>
                <a:latin typeface=".VnTime" pitchFamily="34" charset="0"/>
              </a:rPr>
              <a:t>c¸ch</a:t>
            </a:r>
            <a:r>
              <a:rPr lang="en-US" sz="2000" b="1" dirty="0">
                <a:solidFill>
                  <a:srgbClr val="CC0099"/>
                </a:solidFill>
                <a:latin typeface=".VnTime" pitchFamily="34" charset="0"/>
              </a:rPr>
              <a:t> m¹ng</a:t>
            </a:r>
          </a:p>
          <a:p>
            <a:pPr>
              <a:buFontTx/>
              <a:buChar char="-"/>
            </a:pPr>
            <a:r>
              <a:rPr lang="en-US" sz="2000" b="1" dirty="0">
                <a:solidFill>
                  <a:srgbClr val="CC0099"/>
                </a:solidFill>
                <a:latin typeface=".VnTime" pitchFamily="34" charset="0"/>
              </a:rPr>
              <a:t>T­ </a:t>
            </a:r>
            <a:r>
              <a:rPr lang="en-US" sz="2000" b="1" dirty="0" err="1">
                <a:solidFill>
                  <a:srgbClr val="CC0099"/>
                </a:solidFill>
                <a:latin typeface=".VnTime" pitchFamily="34" charset="0"/>
              </a:rPr>
              <a:t>s¶n</a:t>
            </a:r>
            <a:r>
              <a:rPr lang="en-US" sz="2000" b="1" dirty="0">
                <a:solidFill>
                  <a:srgbClr val="CC0099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CC0099"/>
                </a:solidFill>
                <a:latin typeface=".VnTime" pitchFamily="34" charset="0"/>
              </a:rPr>
              <a:t>d©n</a:t>
            </a:r>
            <a:r>
              <a:rPr lang="en-US" sz="2000" b="1" dirty="0">
                <a:solidFill>
                  <a:srgbClr val="CC0099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CC0099"/>
                </a:solidFill>
                <a:latin typeface=".VnTime" pitchFamily="34" charset="0"/>
              </a:rPr>
              <a:t>téc</a:t>
            </a:r>
            <a:r>
              <a:rPr lang="en-US" sz="2000" b="1" dirty="0">
                <a:solidFill>
                  <a:srgbClr val="CC0099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CC0099"/>
                </a:solidFill>
                <a:latin typeface=".VnTime" pitchFamily="34" charset="0"/>
              </a:rPr>
              <a:t>cã</a:t>
            </a:r>
            <a:r>
              <a:rPr lang="en-US" sz="2000" b="1" dirty="0">
                <a:solidFill>
                  <a:srgbClr val="CC0099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CC0099"/>
                </a:solidFill>
                <a:latin typeface=".VnTime" pitchFamily="34" charset="0"/>
              </a:rPr>
              <a:t>tinh</a:t>
            </a:r>
            <a:r>
              <a:rPr lang="en-US" sz="2000" b="1" dirty="0">
                <a:solidFill>
                  <a:srgbClr val="CC0099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CC0099"/>
                </a:solidFill>
                <a:latin typeface=".VnTime" pitchFamily="34" charset="0"/>
              </a:rPr>
              <a:t>thÇn</a:t>
            </a:r>
            <a:r>
              <a:rPr lang="en-US" sz="2000" b="1" dirty="0">
                <a:solidFill>
                  <a:srgbClr val="CC0099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CC0099"/>
                </a:solidFill>
                <a:latin typeface=".VnTime" pitchFamily="34" charset="0"/>
              </a:rPr>
              <a:t>chèng</a:t>
            </a:r>
            <a:r>
              <a:rPr lang="en-US" sz="2000" b="1" dirty="0">
                <a:solidFill>
                  <a:srgbClr val="CC0099"/>
                </a:solidFill>
                <a:latin typeface=".VnTime" pitchFamily="34" charset="0"/>
              </a:rPr>
              <a:t> ®Õ </a:t>
            </a:r>
            <a:r>
              <a:rPr lang="en-US" sz="2000" b="1" dirty="0" err="1">
                <a:solidFill>
                  <a:srgbClr val="CC0099"/>
                </a:solidFill>
                <a:latin typeface=".VnTime" pitchFamily="34" charset="0"/>
              </a:rPr>
              <a:t>quèc</a:t>
            </a:r>
            <a:r>
              <a:rPr lang="en-US" sz="2000" b="1" dirty="0">
                <a:solidFill>
                  <a:srgbClr val="CC0099"/>
                </a:solidFill>
                <a:latin typeface=".VnTime" pitchFamily="34" charset="0"/>
              </a:rPr>
              <a:t> vµ </a:t>
            </a:r>
            <a:r>
              <a:rPr lang="en-US" sz="2000" b="1" dirty="0" err="1">
                <a:solidFill>
                  <a:srgbClr val="CC0099"/>
                </a:solidFill>
                <a:latin typeface=".VnTime" pitchFamily="34" charset="0"/>
              </a:rPr>
              <a:t>phong</a:t>
            </a:r>
            <a:r>
              <a:rPr lang="en-US" sz="2000" b="1" dirty="0">
                <a:solidFill>
                  <a:srgbClr val="CC0099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CC0099"/>
                </a:solidFill>
                <a:latin typeface=".VnTime" pitchFamily="34" charset="0"/>
              </a:rPr>
              <a:t>kiÕn</a:t>
            </a:r>
            <a:r>
              <a:rPr lang="en-US" sz="2000" b="1" dirty="0">
                <a:solidFill>
                  <a:srgbClr val="CC0099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CC0099"/>
                </a:solidFill>
                <a:latin typeface=".VnTime" pitchFamily="34" charset="0"/>
              </a:rPr>
              <a:t>nh­ng</a:t>
            </a:r>
            <a:r>
              <a:rPr lang="en-US" sz="2000" b="1" dirty="0">
                <a:solidFill>
                  <a:srgbClr val="CC0099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CC0099"/>
                </a:solidFill>
                <a:latin typeface=".VnTime" pitchFamily="34" charset="0"/>
              </a:rPr>
              <a:t>dÔ</a:t>
            </a:r>
            <a:r>
              <a:rPr lang="en-US" sz="2000" b="1" dirty="0">
                <a:solidFill>
                  <a:srgbClr val="CC0099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CC0099"/>
                </a:solidFill>
                <a:latin typeface=".VnTime" pitchFamily="34" charset="0"/>
              </a:rPr>
              <a:t>tho</a:t>
            </a:r>
            <a:r>
              <a:rPr lang="en-US" sz="2000" b="1" dirty="0">
                <a:solidFill>
                  <a:srgbClr val="CC0099"/>
                </a:solidFill>
                <a:latin typeface=".VnTime" pitchFamily="34" charset="0"/>
              </a:rPr>
              <a:t>¶ </a:t>
            </a:r>
            <a:r>
              <a:rPr lang="en-US" sz="2000" b="1" dirty="0" err="1">
                <a:solidFill>
                  <a:srgbClr val="CC0099"/>
                </a:solidFill>
                <a:latin typeface=".VnTime" pitchFamily="34" charset="0"/>
              </a:rPr>
              <a:t>hiÖp</a:t>
            </a:r>
            <a:endParaRPr lang="en-US" sz="2000" dirty="0">
              <a:solidFill>
                <a:srgbClr val="CC0099"/>
              </a:solidFill>
              <a:latin typeface=".VnTime" pitchFamily="34" charset="0"/>
            </a:endParaRPr>
          </a:p>
        </p:txBody>
      </p:sp>
      <p:sp>
        <p:nvSpPr>
          <p:cNvPr id="165924" name="Text Box 36"/>
          <p:cNvSpPr txBox="1">
            <a:spLocks noChangeArrowheads="1"/>
          </p:cNvSpPr>
          <p:nvPr/>
        </p:nvSpPr>
        <p:spPr bwMode="auto">
          <a:xfrm>
            <a:off x="1143000" y="3886200"/>
            <a:ext cx="39624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CC0099"/>
                </a:solidFill>
                <a:latin typeface=".VnTime" pitchFamily="34" charset="0"/>
              </a:rPr>
              <a:t>- BÞ t­ </a:t>
            </a:r>
            <a:r>
              <a:rPr lang="en-US" sz="2000" b="1" dirty="0" err="1">
                <a:solidFill>
                  <a:srgbClr val="CC0099"/>
                </a:solidFill>
                <a:latin typeface=".VnTime" pitchFamily="34" charset="0"/>
              </a:rPr>
              <a:t>s¶n</a:t>
            </a:r>
            <a:r>
              <a:rPr lang="en-US" sz="2000" b="1" dirty="0">
                <a:solidFill>
                  <a:srgbClr val="CC0099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CC0099"/>
                </a:solidFill>
                <a:latin typeface=".VnTime" pitchFamily="34" charset="0"/>
              </a:rPr>
              <a:t>Ph¸p</a:t>
            </a:r>
            <a:r>
              <a:rPr lang="en-US" sz="2000" b="1" dirty="0">
                <a:solidFill>
                  <a:srgbClr val="CC0099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CC0099"/>
                </a:solidFill>
                <a:latin typeface=".VnTime" pitchFamily="34" charset="0"/>
              </a:rPr>
              <a:t>chÌn</a:t>
            </a:r>
            <a:r>
              <a:rPr lang="en-US" sz="2000" b="1" dirty="0">
                <a:solidFill>
                  <a:srgbClr val="CC0099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CC0099"/>
                </a:solidFill>
                <a:latin typeface=".VnTime" pitchFamily="34" charset="0"/>
              </a:rPr>
              <a:t>Ðp</a:t>
            </a:r>
            <a:r>
              <a:rPr lang="en-US" sz="2000" b="1" dirty="0">
                <a:solidFill>
                  <a:srgbClr val="CC0099"/>
                </a:solidFill>
                <a:latin typeface=".VnTime" pitchFamily="34" charset="0"/>
              </a:rPr>
              <a:t>, </a:t>
            </a:r>
            <a:r>
              <a:rPr lang="en-US" sz="2000" b="1" dirty="0" err="1">
                <a:solidFill>
                  <a:srgbClr val="CC0099"/>
                </a:solidFill>
                <a:latin typeface=".VnTime" pitchFamily="34" charset="0"/>
              </a:rPr>
              <a:t>khinh</a:t>
            </a:r>
            <a:r>
              <a:rPr lang="en-US" sz="2000" b="1" dirty="0">
                <a:solidFill>
                  <a:srgbClr val="CC0099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CC0099"/>
                </a:solidFill>
                <a:latin typeface=".VnTime" pitchFamily="34" charset="0"/>
              </a:rPr>
              <a:t>rÎ</a:t>
            </a:r>
            <a:r>
              <a:rPr lang="en-US" sz="2000" b="1" dirty="0">
                <a:solidFill>
                  <a:srgbClr val="CC0099"/>
                </a:solidFill>
                <a:latin typeface=".VnTime" pitchFamily="34" charset="0"/>
              </a:rPr>
              <a:t>, ®</a:t>
            </a:r>
            <a:r>
              <a:rPr lang="en-US" sz="2000" b="1" dirty="0" err="1">
                <a:solidFill>
                  <a:srgbClr val="CC0099"/>
                </a:solidFill>
                <a:latin typeface=".VnTime" pitchFamily="34" charset="0"/>
              </a:rPr>
              <a:t>êi</a:t>
            </a:r>
            <a:r>
              <a:rPr lang="en-US" sz="2000" b="1" dirty="0">
                <a:solidFill>
                  <a:srgbClr val="CC0099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CC0099"/>
                </a:solidFill>
                <a:latin typeface=".VnTime" pitchFamily="34" charset="0"/>
              </a:rPr>
              <a:t>sèng</a:t>
            </a:r>
            <a:r>
              <a:rPr lang="en-US" sz="2000" b="1" dirty="0">
                <a:solidFill>
                  <a:srgbClr val="CC0099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CC0099"/>
                </a:solidFill>
                <a:latin typeface=".VnTime" pitchFamily="34" charset="0"/>
              </a:rPr>
              <a:t>bÊp</a:t>
            </a:r>
            <a:r>
              <a:rPr lang="en-US" sz="2000" b="1" dirty="0">
                <a:solidFill>
                  <a:srgbClr val="CC0099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CC0099"/>
                </a:solidFill>
                <a:latin typeface=".VnTime" pitchFamily="34" charset="0"/>
              </a:rPr>
              <a:t>bªnh</a:t>
            </a:r>
            <a:r>
              <a:rPr lang="en-US" sz="2000" b="1" dirty="0">
                <a:solidFill>
                  <a:srgbClr val="CC0099"/>
                </a:solidFill>
                <a:latin typeface=".VnTime" pitchFamily="34" charset="0"/>
              </a:rPr>
              <a:t>.</a:t>
            </a:r>
            <a:endParaRPr lang="en-US" sz="2000" dirty="0">
              <a:solidFill>
                <a:srgbClr val="CC0099"/>
              </a:solidFill>
              <a:latin typeface=".VnTime" pitchFamily="34" charset="0"/>
            </a:endParaRPr>
          </a:p>
        </p:txBody>
      </p:sp>
      <p:sp>
        <p:nvSpPr>
          <p:cNvPr id="165925" name="Text Box 37"/>
          <p:cNvSpPr txBox="1">
            <a:spLocks noChangeArrowheads="1"/>
          </p:cNvSpPr>
          <p:nvPr/>
        </p:nvSpPr>
        <p:spPr bwMode="auto">
          <a:xfrm>
            <a:off x="5105400" y="3886200"/>
            <a:ext cx="4038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Cã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tinh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thÇn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c¸ch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m¹ng, lµ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mét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lùc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l­îng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cña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c¸ch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m¹ng .</a:t>
            </a:r>
            <a:endParaRPr lang="en-US" sz="2000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65926" name="Text Box 38"/>
          <p:cNvSpPr txBox="1">
            <a:spLocks noChangeArrowheads="1"/>
          </p:cNvSpPr>
          <p:nvPr/>
        </p:nvSpPr>
        <p:spPr bwMode="auto">
          <a:xfrm>
            <a:off x="5105400" y="4800600"/>
            <a:ext cx="4038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66"/>
                </a:solidFill>
                <a:latin typeface=".VnTime" pitchFamily="34" charset="0"/>
              </a:rPr>
              <a:t>Lµ lùc l­îng h¨ng h¸i vµ ®«ng ®¶o nhÊt cuéc c¸ch m¹ng.</a:t>
            </a:r>
            <a:endParaRPr lang="en-US" sz="2000">
              <a:solidFill>
                <a:srgbClr val="FF0066"/>
              </a:solidFill>
              <a:latin typeface=".VnTime" pitchFamily="34" charset="0"/>
            </a:endParaRPr>
          </a:p>
        </p:txBody>
      </p:sp>
      <p:sp>
        <p:nvSpPr>
          <p:cNvPr id="165927" name="Text Box 39"/>
          <p:cNvSpPr txBox="1">
            <a:spLocks noChangeArrowheads="1"/>
          </p:cNvSpPr>
          <p:nvPr/>
        </p:nvSpPr>
        <p:spPr bwMode="auto">
          <a:xfrm>
            <a:off x="1066800" y="5851525"/>
            <a:ext cx="40386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1600" b="1" dirty="0"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Ph¸t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triÓn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kh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¸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nhanh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c¶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vÒ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sè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l­îng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vµ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chÊt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l­îng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BÞ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ba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tÇng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¸p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bøc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bãc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lét</a:t>
            </a:r>
            <a:endParaRPr lang="en-US" sz="20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65928" name="Text Box 40"/>
          <p:cNvSpPr txBox="1">
            <a:spLocks noChangeArrowheads="1"/>
          </p:cNvSpPr>
          <p:nvPr/>
        </p:nvSpPr>
        <p:spPr bwMode="auto">
          <a:xfrm>
            <a:off x="1143000" y="4876800"/>
            <a:ext cx="39624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1600" b="1" dirty="0"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ChiÕm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h¬n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90%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d©n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sè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BÞ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thùc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d©n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phong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kiÕn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, ¸p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bøc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bãc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lét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vµ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c­íp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®o¹t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ruéng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®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Êt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165929" name="Text Box 41"/>
          <p:cNvSpPr txBox="1">
            <a:spLocks noChangeArrowheads="1"/>
          </p:cNvSpPr>
          <p:nvPr/>
        </p:nvSpPr>
        <p:spPr bwMode="auto">
          <a:xfrm>
            <a:off x="5105400" y="5867400"/>
            <a:ext cx="40386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FF"/>
                </a:solidFill>
                <a:latin typeface=".VnTime" pitchFamily="34" charset="0"/>
              </a:rPr>
              <a:t>Sím cã ý thøc giai cÊp vµ nhanh chãng v­¬n lªn n¾m quyÒn </a:t>
            </a:r>
            <a:r>
              <a:rPr lang="en-US" sz="2000" b="1">
                <a:solidFill>
                  <a:srgbClr val="FF0066"/>
                </a:solidFill>
                <a:latin typeface=".VnTime" pitchFamily="34" charset="0"/>
              </a:rPr>
              <a:t>l·nh ®¹o c¸ch m¹ng n­íc 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59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59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59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0" y="0"/>
            <a:ext cx="8875712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TIẾT 9- PHONG TRÀO DÂN TỘC DÂN CHỦ TƯ SẢN 1919-1930</a:t>
            </a:r>
            <a:endParaRPr lang="en-US" sz="28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990600"/>
          <a:ext cx="9144000" cy="5996851"/>
        </p:xfrm>
        <a:graphic>
          <a:graphicData uri="http://schemas.openxmlformats.org/drawingml/2006/table">
            <a:tbl>
              <a:tblPr/>
              <a:tblGrid>
                <a:gridCol w="2589664"/>
                <a:gridCol w="3277168"/>
                <a:gridCol w="3277168"/>
              </a:tblGrid>
              <a:tr h="5548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78" marR="360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b="1" dirty="0" err="1">
                          <a:solidFill>
                            <a:srgbClr val="FF0000"/>
                          </a:solidFill>
                          <a:latin typeface=".VnTime"/>
                          <a:ea typeface="Calibri"/>
                          <a:cs typeface="Times New Roman"/>
                        </a:rPr>
                        <a:t>Giai</a:t>
                      </a:r>
                      <a:r>
                        <a:rPr lang="fr-FR" sz="2800" b="1" dirty="0">
                          <a:solidFill>
                            <a:srgbClr val="FF0000"/>
                          </a:solidFill>
                          <a:latin typeface=".VnTim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FF0000"/>
                          </a:solidFill>
                          <a:latin typeface=".VnTime"/>
                          <a:ea typeface="Calibri"/>
                          <a:cs typeface="Times New Roman"/>
                        </a:rPr>
                        <a:t>cÊp</a:t>
                      </a:r>
                      <a:r>
                        <a:rPr lang="fr-FR" sz="2800" b="1" dirty="0">
                          <a:solidFill>
                            <a:srgbClr val="FF0000"/>
                          </a:solidFill>
                          <a:latin typeface=".VnTime"/>
                          <a:ea typeface="Calibri"/>
                          <a:cs typeface="Times New Roman"/>
                        </a:rPr>
                        <a:t> </a:t>
                      </a:r>
                      <a:endParaRPr lang="fr-FR" sz="2800" b="1" dirty="0" smtClean="0">
                        <a:solidFill>
                          <a:srgbClr val="FF0000"/>
                        </a:solidFill>
                        <a:latin typeface=".VnTime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b="1" dirty="0" smtClean="0">
                          <a:solidFill>
                            <a:srgbClr val="FF0000"/>
                          </a:solidFill>
                          <a:latin typeface=".VnTime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fr-FR" sz="2800" b="1" dirty="0">
                          <a:solidFill>
                            <a:srgbClr val="FF0000"/>
                          </a:solidFill>
                          <a:latin typeface=".VnTime"/>
                          <a:ea typeface="Calibri"/>
                          <a:cs typeface="Times New Roman"/>
                        </a:rPr>
                        <a:t>­ </a:t>
                      </a:r>
                      <a:r>
                        <a:rPr lang="fr-FR" sz="2800" b="1" dirty="0" err="1">
                          <a:solidFill>
                            <a:srgbClr val="FF0000"/>
                          </a:solidFill>
                          <a:latin typeface=".VnTime"/>
                          <a:ea typeface="Calibri"/>
                          <a:cs typeface="Times New Roman"/>
                        </a:rPr>
                        <a:t>s¶n</a:t>
                      </a:r>
                      <a:r>
                        <a:rPr lang="fr-FR" sz="2800" b="1" dirty="0">
                          <a:solidFill>
                            <a:srgbClr val="FF0000"/>
                          </a:solidFill>
                          <a:latin typeface=".VnTim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FF0000"/>
                          </a:solidFill>
                          <a:latin typeface=".VnTime"/>
                          <a:ea typeface="Calibri"/>
                          <a:cs typeface="Times New Roman"/>
                        </a:rPr>
                        <a:t>d©n</a:t>
                      </a:r>
                      <a:r>
                        <a:rPr lang="fr-FR" sz="2800" b="1" dirty="0">
                          <a:solidFill>
                            <a:srgbClr val="FF0000"/>
                          </a:solidFill>
                          <a:latin typeface=".VnTim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FF0000"/>
                          </a:solidFill>
                          <a:latin typeface=".VnTime"/>
                          <a:ea typeface="Calibri"/>
                          <a:cs typeface="Times New Roman"/>
                        </a:rPr>
                        <a:t>téc</a:t>
                      </a:r>
                      <a:endParaRPr lang="en-US" sz="2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78" marR="360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.VnTime"/>
                          <a:ea typeface="Calibri"/>
                          <a:cs typeface="Times New Roman"/>
                        </a:rPr>
                        <a:t>TÇng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.VnTim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.VnTime"/>
                          <a:ea typeface="Calibri"/>
                          <a:cs typeface="Times New Roman"/>
                        </a:rPr>
                        <a:t>líp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.VnTime"/>
                          <a:ea typeface="Calibri"/>
                          <a:cs typeface="Times New Roman"/>
                        </a:rPr>
                        <a:t> </a:t>
                      </a:r>
                      <a:endParaRPr lang="en-US" sz="2800" b="1" dirty="0" smtClean="0">
                        <a:solidFill>
                          <a:srgbClr val="FF0000"/>
                        </a:solidFill>
                        <a:latin typeface=".VnTime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.VnTime"/>
                          <a:ea typeface="Calibri"/>
                          <a:cs typeface="Times New Roman"/>
                        </a:rPr>
                        <a:t>tiÓu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.VnTim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.VnTime"/>
                          <a:ea typeface="Calibri"/>
                          <a:cs typeface="Times New Roman"/>
                        </a:rPr>
                        <a:t>t­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.VnTime"/>
                          <a:ea typeface="Calibri"/>
                          <a:cs typeface="Times New Roman"/>
                        </a:rPr>
                        <a:t>s¶n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.VnTim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.VnTime"/>
                          <a:ea typeface="Calibri"/>
                          <a:cs typeface="Times New Roman"/>
                        </a:rPr>
                        <a:t>trÝ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.VnTim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.VnTime"/>
                          <a:ea typeface="Calibri"/>
                          <a:cs typeface="Times New Roman"/>
                        </a:rPr>
                        <a:t>thøc</a:t>
                      </a:r>
                      <a:endParaRPr lang="en-US" sz="2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78" marR="360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4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.VnTime"/>
                          <a:ea typeface="Calibri"/>
                          <a:cs typeface="Times New Roman"/>
                        </a:rPr>
                        <a:t>1. </a:t>
                      </a:r>
                      <a:r>
                        <a:rPr lang="fr-FR" sz="28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.VnTime"/>
                          <a:ea typeface="Calibri"/>
                          <a:cs typeface="Times New Roman"/>
                        </a:rPr>
                        <a:t>C¸c</a:t>
                      </a:r>
                      <a:r>
                        <a:rPr lang="fr-FR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.VnTim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.VnTime"/>
                          <a:ea typeface="Calibri"/>
                          <a:cs typeface="Times New Roman"/>
                        </a:rPr>
                        <a:t>phong</a:t>
                      </a:r>
                      <a:r>
                        <a:rPr lang="fr-FR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.VnTim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.VnTime"/>
                          <a:ea typeface="Calibri"/>
                          <a:cs typeface="Times New Roman"/>
                        </a:rPr>
                        <a:t>trµo</a:t>
                      </a:r>
                      <a:r>
                        <a:rPr lang="fr-FR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.VnTime"/>
                          <a:ea typeface="Calibri"/>
                          <a:cs typeface="Times New Roman"/>
                        </a:rPr>
                        <a:t> ®</a:t>
                      </a:r>
                      <a:r>
                        <a:rPr lang="fr-FR" sz="28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.VnTime"/>
                          <a:ea typeface="Calibri"/>
                          <a:cs typeface="Times New Roman"/>
                        </a:rPr>
                        <a:t>Êu</a:t>
                      </a:r>
                      <a:r>
                        <a:rPr lang="fr-FR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.VnTim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.VnTime"/>
                          <a:ea typeface="Calibri"/>
                          <a:cs typeface="Times New Roman"/>
                        </a:rPr>
                        <a:t>tranh</a:t>
                      </a:r>
                      <a:endParaRPr lang="en-US" sz="2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78" marR="360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78" marR="36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78" marR="36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0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.VnTime"/>
                          <a:ea typeface="Calibri"/>
                          <a:cs typeface="Times New Roman"/>
                        </a:rPr>
                        <a:t>2. Môc tiªu ®Êu tranh</a:t>
                      </a:r>
                      <a:endParaRPr lang="en-US" sz="280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78" marR="36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78" marR="36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78" marR="36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3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.VnTime"/>
                          <a:ea typeface="Calibri"/>
                          <a:cs typeface="Times New Roman"/>
                        </a:rPr>
                        <a:t>3. </a:t>
                      </a:r>
                      <a:r>
                        <a:rPr lang="en-US" sz="28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.VnTime"/>
                          <a:ea typeface="Calibri"/>
                          <a:cs typeface="Times New Roman"/>
                        </a:rPr>
                        <a:t>TÝnh</a:t>
                      </a: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.VnTim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.VnTime"/>
                          <a:ea typeface="Calibri"/>
                          <a:cs typeface="Times New Roman"/>
                        </a:rPr>
                        <a:t>chÊt</a:t>
                      </a: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.VnTim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.VnTime"/>
                          <a:ea typeface="Calibri"/>
                          <a:cs typeface="Times New Roman"/>
                        </a:rPr>
                        <a:t>cña</a:t>
                      </a: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.VnTim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.VnTime"/>
                          <a:ea typeface="Calibri"/>
                          <a:cs typeface="Times New Roman"/>
                        </a:rPr>
                        <a:t>phong</a:t>
                      </a: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.VnTim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.VnTime"/>
                          <a:ea typeface="Calibri"/>
                          <a:cs typeface="Times New Roman"/>
                        </a:rPr>
                        <a:t>trµo</a:t>
                      </a:r>
                      <a:endParaRPr lang="en-US" sz="2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78" marR="36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78" marR="36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78" marR="36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687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.VnTime"/>
                          <a:ea typeface="Calibri"/>
                          <a:cs typeface="Times New Roman"/>
                        </a:rPr>
                        <a:t>4.  </a:t>
                      </a:r>
                      <a:r>
                        <a:rPr lang="en-US" sz="28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.VnTime"/>
                          <a:ea typeface="Calibri"/>
                          <a:cs typeface="Times New Roman"/>
                        </a:rPr>
                        <a:t>NhËn</a:t>
                      </a: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.VnTim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.VnTime"/>
                          <a:ea typeface="Calibri"/>
                          <a:cs typeface="Times New Roman"/>
                        </a:rPr>
                        <a:t>xÐt</a:t>
                      </a:r>
                      <a:endParaRPr lang="en-US" sz="2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78" marR="36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.VnTime"/>
                          <a:ea typeface="Calibri"/>
                          <a:cs typeface="Times New Roman"/>
                        </a:rPr>
                        <a:t>*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.VnTime"/>
                          <a:ea typeface="Calibri"/>
                          <a:cs typeface="Times New Roman"/>
                        </a:rPr>
                        <a:t>TÝch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.VnTim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.VnTime"/>
                          <a:ea typeface="Calibri"/>
                          <a:cs typeface="Times New Roman"/>
                        </a:rPr>
                        <a:t>cùc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  <a:latin typeface=".VnTime"/>
                          <a:ea typeface="Calibri"/>
                          <a:cs typeface="Times New Roman"/>
                        </a:rPr>
                        <a:t>:</a:t>
                      </a:r>
                      <a:endParaRPr lang="en-US" sz="2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78" marR="36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78" marR="36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.VnTime"/>
                          <a:ea typeface="Calibri"/>
                          <a:cs typeface="Times New Roman"/>
                        </a:rPr>
                        <a:t>* H¹n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.VnTime"/>
                          <a:ea typeface="Calibri"/>
                          <a:cs typeface="Times New Roman"/>
                        </a:rPr>
                        <a:t>chÕ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  <a:latin typeface=".VnTime"/>
                          <a:ea typeface="Calibri"/>
                          <a:cs typeface="Times New Roman"/>
                        </a:rPr>
                        <a:t>:</a:t>
                      </a:r>
                      <a:endParaRPr lang="en-US" sz="2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78" marR="36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78" marR="36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96850" y="65088"/>
            <a:ext cx="7747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6350" y="457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7-Point Star 5"/>
          <p:cNvSpPr/>
          <p:nvPr/>
        </p:nvSpPr>
        <p:spPr>
          <a:xfrm>
            <a:off x="304800" y="457200"/>
            <a:ext cx="1763927" cy="1371600"/>
          </a:xfrm>
          <a:prstGeom prst="star7">
            <a:avLst/>
          </a:prstGeom>
          <a:solidFill>
            <a:srgbClr val="99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</a:rPr>
              <a:t> 15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0" y="0"/>
            <a:ext cx="8875712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TIẾT 9- PHONG TRÀO DÂN TỘC DÂN CHỦ TƯ SẢN 1919-1930</a:t>
            </a:r>
            <a:endParaRPr lang="en-US" sz="28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96850" y="65088"/>
            <a:ext cx="7747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1219200"/>
          <a:ext cx="9144000" cy="5742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3505200"/>
                <a:gridCol w="4114800"/>
              </a:tblGrid>
              <a:tr h="962722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Giai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cấp</a:t>
                      </a:r>
                      <a:r>
                        <a:rPr lang="en-US" sz="3200" baseline="0" dirty="0" smtClean="0"/>
                        <a:t> </a:t>
                      </a:r>
                    </a:p>
                    <a:p>
                      <a:pPr algn="ctr"/>
                      <a:r>
                        <a:rPr lang="en-US" sz="3200" baseline="0" dirty="0" err="1" smtClean="0"/>
                        <a:t>tư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sản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dân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tộc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Tầng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lớp</a:t>
                      </a:r>
                      <a:r>
                        <a:rPr lang="en-US" sz="3200" baseline="0" dirty="0" smtClean="0"/>
                        <a:t> </a:t>
                      </a:r>
                    </a:p>
                    <a:p>
                      <a:pPr algn="ctr"/>
                      <a:r>
                        <a:rPr lang="en-US" sz="3200" baseline="0" dirty="0" err="1" smtClean="0"/>
                        <a:t>tiểu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tư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sản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trí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thức</a:t>
                      </a:r>
                      <a:endParaRPr lang="en-US" sz="3200" dirty="0"/>
                    </a:p>
                  </a:txBody>
                  <a:tcPr/>
                </a:tc>
              </a:tr>
              <a:tr h="4676078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1. 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</a:rPr>
                        <a:t>Các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</a:rPr>
                        <a:t>phong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</a:rPr>
                        <a:t>trào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</a:rPr>
                        <a:t>đấu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</a:rPr>
                        <a:t>tranh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3200" dirty="0" err="1" smtClean="0"/>
                        <a:t>Chấn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hưng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nội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hóa</a:t>
                      </a:r>
                      <a:r>
                        <a:rPr lang="en-US" sz="3200" baseline="0" dirty="0" smtClean="0"/>
                        <a:t>, </a:t>
                      </a:r>
                      <a:r>
                        <a:rPr lang="en-US" sz="3200" baseline="0" dirty="0" err="1" smtClean="0"/>
                        <a:t>bài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trừ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ngoại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hóa</a:t>
                      </a:r>
                      <a:r>
                        <a:rPr lang="en-US" sz="3200" baseline="0" dirty="0" smtClean="0"/>
                        <a:t> (1919).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Chống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độc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quyền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thương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cảng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Sài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Gòn</a:t>
                      </a:r>
                      <a:r>
                        <a:rPr lang="en-US" sz="3200" baseline="0" dirty="0" smtClean="0"/>
                        <a:t> (1923).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Lập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Đảng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lập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hiến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3200" dirty="0" err="1" smtClean="0"/>
                        <a:t>Lập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tổ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chức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chính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trị</a:t>
                      </a:r>
                      <a:r>
                        <a:rPr lang="en-US" sz="3200" baseline="0" dirty="0" smtClean="0"/>
                        <a:t>, </a:t>
                      </a:r>
                      <a:r>
                        <a:rPr lang="en-US" sz="3200" baseline="0" dirty="0" err="1" smtClean="0"/>
                        <a:t>xuất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bản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sách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báo</a:t>
                      </a:r>
                      <a:r>
                        <a:rPr lang="en-US" sz="3200" baseline="0" dirty="0" smtClean="0"/>
                        <a:t>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Phong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trào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đòi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thả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Phan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Bội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Châu</a:t>
                      </a:r>
                      <a:r>
                        <a:rPr lang="en-US" sz="3200" baseline="0" dirty="0" smtClean="0"/>
                        <a:t> (1925), </a:t>
                      </a:r>
                      <a:r>
                        <a:rPr lang="en-US" sz="3200" baseline="0" dirty="0" err="1" smtClean="0"/>
                        <a:t>để</a:t>
                      </a:r>
                      <a:r>
                        <a:rPr lang="en-US" sz="3200" baseline="0" dirty="0" smtClean="0"/>
                        <a:t> tang </a:t>
                      </a:r>
                      <a:r>
                        <a:rPr lang="en-US" sz="3200" baseline="0" dirty="0" err="1" smtClean="0"/>
                        <a:t>Phan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Châu</a:t>
                      </a:r>
                      <a:r>
                        <a:rPr lang="en-US" sz="3200" baseline="0" dirty="0" smtClean="0"/>
                        <a:t> Trinh (1926).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3200" baseline="0" dirty="0" smtClean="0"/>
                        <a:t> 6/1924, </a:t>
                      </a:r>
                      <a:r>
                        <a:rPr lang="en-US" sz="3200" baseline="0" dirty="0" err="1" smtClean="0"/>
                        <a:t>tiếng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bom</a:t>
                      </a:r>
                      <a:r>
                        <a:rPr lang="en-US" sz="3200" baseline="0" dirty="0" smtClean="0"/>
                        <a:t> Sa </a:t>
                      </a:r>
                      <a:r>
                        <a:rPr lang="en-US" sz="3200" baseline="0" dirty="0" err="1" smtClean="0"/>
                        <a:t>Điện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của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Phạm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Hồng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Thái</a:t>
                      </a:r>
                      <a:endParaRPr lang="en-US" sz="3200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7-Point Star 4"/>
          <p:cNvSpPr/>
          <p:nvPr/>
        </p:nvSpPr>
        <p:spPr>
          <a:xfrm>
            <a:off x="0" y="457200"/>
            <a:ext cx="1763927" cy="1371600"/>
          </a:xfrm>
          <a:prstGeom prst="star7">
            <a:avLst/>
          </a:prstGeom>
          <a:solidFill>
            <a:srgbClr val="99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</a:rPr>
              <a:t> 15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0" y="0"/>
            <a:ext cx="8875712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TIẾT 9- PHONG TRÀO DÂN TỘC DÂN CHỦ TƯ SẢN 1919-1930</a:t>
            </a:r>
            <a:endParaRPr lang="en-US" sz="28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96850" y="65088"/>
            <a:ext cx="7747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6350" y="457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145983"/>
          <a:ext cx="9144000" cy="5635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3886200"/>
                <a:gridCol w="3048000"/>
              </a:tblGrid>
              <a:tr h="99060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Giai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cấp</a:t>
                      </a:r>
                      <a:r>
                        <a:rPr lang="en-US" sz="2800" baseline="0" dirty="0" smtClean="0"/>
                        <a:t> </a:t>
                      </a:r>
                    </a:p>
                    <a:p>
                      <a:pPr algn="ctr"/>
                      <a:r>
                        <a:rPr lang="en-US" sz="2800" baseline="0" dirty="0" err="1" smtClean="0"/>
                        <a:t>tư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sản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dân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tộc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Tầng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lớp</a:t>
                      </a:r>
                      <a:r>
                        <a:rPr lang="en-US" sz="2800" baseline="0" dirty="0" smtClean="0"/>
                        <a:t> </a:t>
                      </a:r>
                    </a:p>
                    <a:p>
                      <a:pPr algn="ctr"/>
                      <a:r>
                        <a:rPr lang="en-US" sz="2800" baseline="0" dirty="0" err="1" smtClean="0"/>
                        <a:t>tiểu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sản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trí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thức</a:t>
                      </a:r>
                      <a:endParaRPr lang="en-US" sz="2800" dirty="0"/>
                    </a:p>
                  </a:txBody>
                  <a:tcPr/>
                </a:tc>
              </a:tr>
              <a:tr h="1244278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2.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</a:rPr>
                        <a:t>Mục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</a:rPr>
                        <a:t>tiêu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</a:rPr>
                        <a:t>đấu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</a:rPr>
                        <a:t>tranh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Đấu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tranh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kinh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tế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chống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sự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chèn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ép</a:t>
                      </a:r>
                      <a:r>
                        <a:rPr lang="en-US" sz="2800" baseline="0" dirty="0" smtClean="0"/>
                        <a:t>, </a:t>
                      </a:r>
                      <a:r>
                        <a:rPr lang="en-US" sz="2800" baseline="0" dirty="0" err="1" smtClean="0"/>
                        <a:t>đòi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quyền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tự</a:t>
                      </a:r>
                      <a:r>
                        <a:rPr lang="en-US" sz="2800" baseline="0" dirty="0" smtClean="0"/>
                        <a:t> do </a:t>
                      </a:r>
                      <a:r>
                        <a:rPr lang="en-US" sz="2800" baseline="0" dirty="0" err="1" smtClean="0"/>
                        <a:t>dân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chủ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Chống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áp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bức</a:t>
                      </a:r>
                      <a:r>
                        <a:rPr lang="en-US" sz="2800" baseline="0" dirty="0" smtClean="0"/>
                        <a:t>, </a:t>
                      </a:r>
                      <a:r>
                        <a:rPr lang="en-US" sz="2800" baseline="0" dirty="0" err="1" smtClean="0"/>
                        <a:t>đòi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quyền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tự</a:t>
                      </a:r>
                      <a:r>
                        <a:rPr lang="en-US" sz="2800" baseline="0" dirty="0" smtClean="0"/>
                        <a:t> do </a:t>
                      </a:r>
                      <a:r>
                        <a:rPr lang="en-US" sz="2800" baseline="0" dirty="0" err="1" smtClean="0"/>
                        <a:t>dân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chủ</a:t>
                      </a:r>
                      <a:endParaRPr lang="en-US" sz="2800" dirty="0"/>
                    </a:p>
                  </a:txBody>
                  <a:tcPr/>
                </a:tc>
              </a:tr>
              <a:tr h="38817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3.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</a:rPr>
                        <a:t>Tính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</a:rPr>
                        <a:t>chất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800" dirty="0" smtClean="0"/>
                        <a:t>Theo </a:t>
                      </a:r>
                      <a:r>
                        <a:rPr lang="en-US" sz="2800" dirty="0" err="1" smtClean="0"/>
                        <a:t>khuynh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hướng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dân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chủ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sản</a:t>
                      </a:r>
                      <a:r>
                        <a:rPr lang="en-US" sz="2800" baseline="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44278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4.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</a:rPr>
                        <a:t>Nhận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</a:rPr>
                        <a:t>xét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CC0099"/>
                          </a:solidFill>
                        </a:rPr>
                        <a:t>* </a:t>
                      </a:r>
                      <a:r>
                        <a:rPr lang="en-US" sz="2800" dirty="0" err="1" smtClean="0">
                          <a:solidFill>
                            <a:srgbClr val="CC0099"/>
                          </a:solidFill>
                        </a:rPr>
                        <a:t>Tích</a:t>
                      </a:r>
                      <a:r>
                        <a:rPr lang="en-US" sz="2800" baseline="0" dirty="0" smtClean="0">
                          <a:solidFill>
                            <a:srgbClr val="CC0099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CC0099"/>
                          </a:solidFill>
                        </a:rPr>
                        <a:t>cực</a:t>
                      </a:r>
                      <a:r>
                        <a:rPr lang="en-US" sz="2800" baseline="0" dirty="0" smtClean="0"/>
                        <a:t>: </a:t>
                      </a:r>
                      <a:r>
                        <a:rPr lang="en-US" sz="2800" baseline="0" dirty="0" err="1" smtClean="0"/>
                        <a:t>thể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hiện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lòng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yêu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nước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Thức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tỉnh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lòng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yêu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nước</a:t>
                      </a:r>
                      <a:r>
                        <a:rPr lang="en-US" sz="2800" baseline="0" dirty="0" smtClean="0"/>
                        <a:t>, </a:t>
                      </a:r>
                      <a:r>
                        <a:rPr lang="en-US" sz="2800" baseline="0" dirty="0" err="1" smtClean="0"/>
                        <a:t>truyền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bá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tưởng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dân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chủ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trong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nhân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dân</a:t>
                      </a:r>
                      <a:r>
                        <a:rPr lang="en-US" sz="2800" baseline="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</a:tr>
              <a:tr h="957137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CC0099"/>
                          </a:solidFill>
                        </a:rPr>
                        <a:t>* </a:t>
                      </a:r>
                      <a:r>
                        <a:rPr lang="en-US" sz="2800" dirty="0" err="1" smtClean="0">
                          <a:solidFill>
                            <a:srgbClr val="CC0099"/>
                          </a:solidFill>
                        </a:rPr>
                        <a:t>Hạn</a:t>
                      </a:r>
                      <a:r>
                        <a:rPr lang="en-US" sz="2800" baseline="0" dirty="0" smtClean="0">
                          <a:solidFill>
                            <a:srgbClr val="CC0099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CC0099"/>
                          </a:solidFill>
                        </a:rPr>
                        <a:t>chế</a:t>
                      </a:r>
                      <a:r>
                        <a:rPr lang="en-US" sz="2800" baseline="0" dirty="0" smtClean="0"/>
                        <a:t>:  </a:t>
                      </a:r>
                      <a:r>
                        <a:rPr lang="en-US" sz="2800" baseline="0" dirty="0" err="1" smtClean="0"/>
                        <a:t>mang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tính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cải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lương</a:t>
                      </a:r>
                      <a:r>
                        <a:rPr lang="en-US" sz="2800" baseline="0" dirty="0" smtClean="0"/>
                        <a:t>, </a:t>
                      </a:r>
                      <a:r>
                        <a:rPr lang="en-US" sz="2800" baseline="0" dirty="0" err="1" smtClean="0"/>
                        <a:t>dễ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thỏa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hiệp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Thiếu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đường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lối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chính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trị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đúng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đắn</a:t>
                      </a:r>
                      <a:r>
                        <a:rPr lang="en-US" sz="2800" baseline="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7-Point Star 6"/>
          <p:cNvSpPr/>
          <p:nvPr/>
        </p:nvSpPr>
        <p:spPr>
          <a:xfrm>
            <a:off x="0" y="457200"/>
            <a:ext cx="1763927" cy="1371600"/>
          </a:xfrm>
          <a:prstGeom prst="star7">
            <a:avLst/>
          </a:prstGeom>
          <a:solidFill>
            <a:srgbClr val="99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</a:rPr>
              <a:t> 15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09600" y="1447800"/>
            <a:ext cx="8305800" cy="2895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TIẾT 10</a:t>
            </a:r>
          </a:p>
          <a:p>
            <a:pPr lvl="0" algn="ctr"/>
            <a:r>
              <a:rPr lang="en-US" sz="40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HOẠT ĐỘNG CỦA NGUYỄN ÁI QUỐC </a:t>
            </a:r>
          </a:p>
          <a:p>
            <a:pPr lvl="0"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TỪ 1919-1930</a:t>
            </a:r>
            <a:endParaRPr lang="en-US" sz="4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4" name="7-Point Star 3"/>
          <p:cNvSpPr/>
          <p:nvPr/>
        </p:nvSpPr>
        <p:spPr>
          <a:xfrm>
            <a:off x="6846673" y="0"/>
            <a:ext cx="2297327" cy="1752600"/>
          </a:xfrm>
          <a:prstGeom prst="star7">
            <a:avLst/>
          </a:prstGeom>
          <a:solidFill>
            <a:srgbClr val="FFFF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</a:rPr>
              <a:t> 16+18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685800"/>
            <a:ext cx="6019800" cy="707886"/>
          </a:xfrm>
          <a:prstGeom prst="rect">
            <a:avLst/>
          </a:prstGeom>
          <a:noFill/>
          <a:ln w="38100">
            <a:solidFill>
              <a:srgbClr val="FFCC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 CHƠI: THEO CHÂN BÁC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447800"/>
            <a:ext cx="800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0070C0"/>
                </a:solidFill>
              </a:rPr>
              <a:t>LUẬT CHƠI:</a:t>
            </a:r>
          </a:p>
          <a:p>
            <a:pPr algn="just">
              <a:buFontTx/>
              <a:buChar char="-"/>
            </a:pPr>
            <a:r>
              <a:rPr lang="en-US" sz="3200" dirty="0" smtClean="0"/>
              <a:t> 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tìm</a:t>
            </a:r>
            <a:r>
              <a:rPr lang="en-US" sz="3200" dirty="0" smtClean="0"/>
              <a:t> </a:t>
            </a:r>
            <a:r>
              <a:rPr lang="en-US" sz="3200" dirty="0" err="1" smtClean="0"/>
              <a:t>hiểu</a:t>
            </a:r>
            <a:r>
              <a:rPr lang="en-US" sz="3200" dirty="0" smtClean="0"/>
              <a:t> </a:t>
            </a:r>
            <a:r>
              <a:rPr lang="en-US" sz="3200" dirty="0" err="1" smtClean="0"/>
              <a:t>chặng</a:t>
            </a:r>
            <a:r>
              <a:rPr lang="en-US" sz="3200" dirty="0" smtClean="0"/>
              <a:t> </a:t>
            </a:r>
            <a:r>
              <a:rPr lang="en-US" sz="3200" dirty="0" err="1" smtClean="0"/>
              <a:t>đường</a:t>
            </a:r>
            <a:r>
              <a:rPr lang="en-US" sz="3200" dirty="0" smtClean="0"/>
              <a:t> </a:t>
            </a:r>
            <a:r>
              <a:rPr lang="en-US" sz="3200" dirty="0" err="1" smtClean="0"/>
              <a:t>hoạt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cách</a:t>
            </a:r>
            <a:r>
              <a:rPr lang="en-US" sz="3200" dirty="0" smtClean="0"/>
              <a:t> </a:t>
            </a:r>
            <a:r>
              <a:rPr lang="en-US" sz="3200" dirty="0" err="1" smtClean="0"/>
              <a:t>mạng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Nguyễn</a:t>
            </a:r>
            <a:r>
              <a:rPr lang="en-US" sz="3200" dirty="0" smtClean="0"/>
              <a:t> </a:t>
            </a:r>
            <a:r>
              <a:rPr lang="en-US" sz="3200" dirty="0" err="1" smtClean="0"/>
              <a:t>Ái</a:t>
            </a:r>
            <a:r>
              <a:rPr lang="en-US" sz="3200" dirty="0" smtClean="0"/>
              <a:t> </a:t>
            </a:r>
            <a:r>
              <a:rPr lang="en-US" sz="3200" dirty="0" err="1" smtClean="0"/>
              <a:t>Quốc</a:t>
            </a:r>
            <a:r>
              <a:rPr lang="en-US" sz="3200" dirty="0" smtClean="0"/>
              <a:t> </a:t>
            </a:r>
            <a:r>
              <a:rPr lang="en-US" sz="3200" dirty="0" err="1" smtClean="0"/>
              <a:t>từ</a:t>
            </a:r>
            <a:r>
              <a:rPr lang="en-US" sz="3200" dirty="0" smtClean="0"/>
              <a:t> </a:t>
            </a:r>
            <a:r>
              <a:rPr lang="en-US" sz="3200" dirty="0" err="1" smtClean="0"/>
              <a:t>năm</a:t>
            </a:r>
            <a:r>
              <a:rPr lang="en-US" sz="3200" dirty="0" smtClean="0"/>
              <a:t> 1919 </a:t>
            </a:r>
            <a:r>
              <a:rPr lang="en-US" sz="3200" dirty="0" err="1" smtClean="0"/>
              <a:t>đến</a:t>
            </a:r>
            <a:r>
              <a:rPr lang="en-US" sz="3200" dirty="0" smtClean="0"/>
              <a:t> </a:t>
            </a:r>
            <a:r>
              <a:rPr lang="en-US" sz="3200" dirty="0" err="1" smtClean="0"/>
              <a:t>năm</a:t>
            </a:r>
            <a:r>
              <a:rPr lang="en-US" sz="3200" dirty="0" smtClean="0"/>
              <a:t> 1930, </a:t>
            </a:r>
            <a:r>
              <a:rPr lang="en-US" sz="3200" dirty="0" err="1" smtClean="0"/>
              <a:t>hãy</a:t>
            </a:r>
            <a:r>
              <a:rPr lang="en-US" sz="3200" dirty="0" smtClean="0"/>
              <a:t> </a:t>
            </a:r>
            <a:r>
              <a:rPr lang="en-US" sz="3200" dirty="0" err="1" smtClean="0"/>
              <a:t>nêu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sự</a:t>
            </a:r>
            <a:r>
              <a:rPr lang="en-US" sz="3200" dirty="0" smtClean="0"/>
              <a:t> </a:t>
            </a:r>
            <a:r>
              <a:rPr lang="en-US" sz="3200" dirty="0" err="1" smtClean="0"/>
              <a:t>kiện</a:t>
            </a:r>
            <a:r>
              <a:rPr lang="en-US" sz="3200" dirty="0" smtClean="0"/>
              <a:t> </a:t>
            </a:r>
            <a:r>
              <a:rPr lang="en-US" sz="3200" dirty="0" err="1" smtClean="0"/>
              <a:t>lịch</a:t>
            </a:r>
            <a:r>
              <a:rPr lang="en-US" sz="3200" dirty="0" smtClean="0"/>
              <a:t> </a:t>
            </a:r>
            <a:r>
              <a:rPr lang="en-US" sz="3200" dirty="0" err="1" smtClean="0"/>
              <a:t>sử</a:t>
            </a:r>
            <a:r>
              <a:rPr lang="en-US" sz="3200" dirty="0" smtClean="0"/>
              <a:t> </a:t>
            </a:r>
            <a:r>
              <a:rPr lang="en-US" sz="3200" dirty="0" err="1" smtClean="0"/>
              <a:t>tương</a:t>
            </a:r>
            <a:r>
              <a:rPr lang="en-US" sz="3200" dirty="0" smtClean="0"/>
              <a:t> </a:t>
            </a:r>
            <a:r>
              <a:rPr lang="en-US" sz="3200" dirty="0" err="1" smtClean="0"/>
              <a:t>ứng</a:t>
            </a:r>
            <a:r>
              <a:rPr lang="en-US" sz="3200" dirty="0" smtClean="0"/>
              <a:t> </a:t>
            </a:r>
            <a:r>
              <a:rPr lang="en-US" sz="3200" dirty="0" err="1" smtClean="0"/>
              <a:t>với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địa</a:t>
            </a:r>
            <a:r>
              <a:rPr lang="en-US" sz="3200" dirty="0" smtClean="0"/>
              <a:t> </a:t>
            </a:r>
            <a:r>
              <a:rPr lang="en-US" sz="3200" dirty="0" err="1" smtClean="0"/>
              <a:t>điểm</a:t>
            </a:r>
            <a:r>
              <a:rPr lang="en-US" sz="3200" dirty="0" smtClean="0"/>
              <a:t>- </a:t>
            </a:r>
            <a:r>
              <a:rPr lang="en-US" sz="3200" dirty="0" err="1" smtClean="0"/>
              <a:t>nơi</a:t>
            </a:r>
            <a:r>
              <a:rPr lang="en-US" sz="3200" dirty="0" smtClean="0"/>
              <a:t> </a:t>
            </a:r>
            <a:r>
              <a:rPr lang="en-US" sz="3200" dirty="0" err="1" smtClean="0"/>
              <a:t>Bác</a:t>
            </a:r>
            <a:r>
              <a:rPr lang="en-US" sz="3200" dirty="0" smtClean="0"/>
              <a:t> </a:t>
            </a:r>
            <a:r>
              <a:rPr lang="en-US" sz="3200" dirty="0" err="1" smtClean="0"/>
              <a:t>đến</a:t>
            </a:r>
            <a:r>
              <a:rPr lang="en-US" sz="3200" dirty="0" smtClean="0"/>
              <a:t> </a:t>
            </a:r>
            <a:r>
              <a:rPr lang="en-US" sz="3200" dirty="0" err="1" smtClean="0"/>
              <a:t>hoạt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cách</a:t>
            </a:r>
            <a:r>
              <a:rPr lang="en-US" sz="3200" dirty="0" smtClean="0"/>
              <a:t> </a:t>
            </a:r>
            <a:r>
              <a:rPr lang="en-US" sz="3200" dirty="0" err="1" smtClean="0"/>
              <a:t>mạng</a:t>
            </a:r>
            <a:r>
              <a:rPr lang="en-US" sz="3200" dirty="0" smtClean="0"/>
              <a:t>.</a:t>
            </a:r>
          </a:p>
          <a:p>
            <a:pPr algn="just">
              <a:buFontTx/>
              <a:buChar char="-"/>
            </a:pPr>
            <a:r>
              <a:rPr lang="en-US" sz="3200" dirty="0" smtClean="0"/>
              <a:t> </a:t>
            </a:r>
            <a:r>
              <a:rPr lang="en-US" sz="3200" dirty="0" err="1" smtClean="0"/>
              <a:t>Bạn</a:t>
            </a:r>
            <a:r>
              <a:rPr lang="en-US" sz="3200" dirty="0" smtClean="0"/>
              <a:t> </a:t>
            </a:r>
            <a:r>
              <a:rPr lang="en-US" sz="3200" dirty="0" err="1" smtClean="0"/>
              <a:t>nào</a:t>
            </a:r>
            <a:r>
              <a:rPr lang="en-US" sz="3200" dirty="0" smtClean="0"/>
              <a:t> </a:t>
            </a:r>
            <a:r>
              <a:rPr lang="en-US" sz="3200" dirty="0" err="1" smtClean="0"/>
              <a:t>giơ</a:t>
            </a:r>
            <a:r>
              <a:rPr lang="en-US" sz="3200" dirty="0" smtClean="0"/>
              <a:t> </a:t>
            </a:r>
            <a:r>
              <a:rPr lang="en-US" sz="3200" dirty="0" err="1" smtClean="0"/>
              <a:t>tay</a:t>
            </a:r>
            <a:r>
              <a:rPr lang="en-US" sz="3200" dirty="0" smtClean="0"/>
              <a:t> </a:t>
            </a:r>
            <a:r>
              <a:rPr lang="en-US" sz="3200" dirty="0" err="1" smtClean="0"/>
              <a:t>nhanh</a:t>
            </a:r>
            <a:r>
              <a:rPr lang="en-US" sz="3200" dirty="0" smtClean="0"/>
              <a:t> </a:t>
            </a:r>
            <a:r>
              <a:rPr lang="en-US" sz="3200" dirty="0" err="1" smtClean="0"/>
              <a:t>nhất</a:t>
            </a:r>
            <a:r>
              <a:rPr lang="en-US" sz="3200" dirty="0" smtClean="0"/>
              <a:t> </a:t>
            </a:r>
            <a:r>
              <a:rPr lang="en-US" sz="3200" dirty="0" err="1" smtClean="0"/>
              <a:t>sẽ</a:t>
            </a:r>
            <a:r>
              <a:rPr lang="en-US" sz="3200" dirty="0" smtClean="0"/>
              <a:t> </a:t>
            </a:r>
            <a:r>
              <a:rPr lang="en-US" sz="3200" dirty="0" err="1" smtClean="0"/>
              <a:t>giành</a:t>
            </a:r>
            <a:r>
              <a:rPr lang="en-US" sz="3200" dirty="0" smtClean="0"/>
              <a:t> </a:t>
            </a:r>
            <a:r>
              <a:rPr lang="en-US" sz="3200" dirty="0" err="1" smtClean="0"/>
              <a:t>quyền</a:t>
            </a:r>
            <a:r>
              <a:rPr lang="en-US" sz="3200" dirty="0" smtClean="0"/>
              <a:t> </a:t>
            </a:r>
            <a:r>
              <a:rPr lang="en-US" sz="3200" dirty="0" err="1" smtClean="0"/>
              <a:t>trả</a:t>
            </a:r>
            <a:r>
              <a:rPr lang="en-US" sz="3200" dirty="0" smtClean="0"/>
              <a:t> </a:t>
            </a:r>
            <a:r>
              <a:rPr lang="en-US" sz="3200" dirty="0" err="1" smtClean="0"/>
              <a:t>lời</a:t>
            </a:r>
            <a:r>
              <a:rPr lang="en-US" sz="3200" dirty="0" smtClean="0"/>
              <a:t>. </a:t>
            </a:r>
            <a:r>
              <a:rPr lang="en-US" sz="3200" dirty="0" err="1" smtClean="0"/>
              <a:t>Nếu</a:t>
            </a:r>
            <a:r>
              <a:rPr lang="en-US" sz="3200" dirty="0" smtClean="0"/>
              <a:t> </a:t>
            </a:r>
            <a:r>
              <a:rPr lang="en-US" sz="3200" dirty="0" err="1" smtClean="0"/>
              <a:t>trả</a:t>
            </a:r>
            <a:r>
              <a:rPr lang="en-US" sz="3200" dirty="0" smtClean="0"/>
              <a:t> </a:t>
            </a:r>
            <a:r>
              <a:rPr lang="en-US" sz="3200" dirty="0" err="1" smtClean="0"/>
              <a:t>lời</a:t>
            </a:r>
            <a:r>
              <a:rPr lang="en-US" sz="3200" dirty="0" smtClean="0"/>
              <a:t> </a:t>
            </a:r>
            <a:r>
              <a:rPr lang="en-US" sz="3200" dirty="0" err="1" smtClean="0"/>
              <a:t>chính</a:t>
            </a:r>
            <a:r>
              <a:rPr lang="en-US" sz="3200" dirty="0" smtClean="0"/>
              <a:t> </a:t>
            </a:r>
            <a:r>
              <a:rPr lang="en-US" sz="3200" dirty="0" err="1" smtClean="0"/>
              <a:t>xác</a:t>
            </a:r>
            <a:r>
              <a:rPr lang="en-US" sz="3200" dirty="0" smtClean="0"/>
              <a:t>, </a:t>
            </a:r>
            <a:r>
              <a:rPr lang="en-US" sz="3200" dirty="0" err="1" smtClean="0"/>
              <a:t>đầy</a:t>
            </a:r>
            <a:r>
              <a:rPr lang="en-US" sz="3200" dirty="0" smtClean="0"/>
              <a:t> </a:t>
            </a:r>
            <a:r>
              <a:rPr lang="en-US" sz="3200" dirty="0" err="1" smtClean="0"/>
              <a:t>đủ</a:t>
            </a:r>
            <a:r>
              <a:rPr lang="en-US" sz="3200" dirty="0" smtClean="0"/>
              <a:t>, </a:t>
            </a:r>
            <a:r>
              <a:rPr lang="en-US" sz="3200" dirty="0" err="1" smtClean="0"/>
              <a:t>bạn</a:t>
            </a:r>
            <a:r>
              <a:rPr lang="en-US" sz="3200" dirty="0" smtClean="0"/>
              <a:t> </a:t>
            </a:r>
            <a:r>
              <a:rPr lang="en-US" sz="3200" dirty="0" err="1" smtClean="0"/>
              <a:t>sẽ</a:t>
            </a:r>
            <a:r>
              <a:rPr lang="en-US" sz="3200" dirty="0" smtClean="0"/>
              <a:t> </a:t>
            </a:r>
            <a:r>
              <a:rPr lang="en-US" sz="3200" dirty="0" err="1" smtClean="0"/>
              <a:t>nhận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 smtClean="0"/>
              <a:t>phần</a:t>
            </a:r>
            <a:r>
              <a:rPr lang="en-US" sz="3200" dirty="0" smtClean="0"/>
              <a:t> </a:t>
            </a:r>
            <a:r>
              <a:rPr lang="en-US" sz="3200" dirty="0" err="1" smtClean="0"/>
              <a:t>quà</a:t>
            </a:r>
            <a:r>
              <a:rPr lang="en-US" sz="3200" dirty="0" smtClean="0"/>
              <a:t> may </a:t>
            </a:r>
            <a:r>
              <a:rPr lang="en-US" sz="3200" dirty="0" err="1" smtClean="0"/>
              <a:t>mắn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ban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5213"/>
            <a:ext cx="8915400" cy="5792787"/>
          </a:xfrm>
          <a:prstGeom prst="rect">
            <a:avLst/>
          </a:prstGeom>
          <a:noFill/>
        </p:spPr>
      </p:pic>
      <p:sp>
        <p:nvSpPr>
          <p:cNvPr id="58371" name="Freeform 3"/>
          <p:cNvSpPr>
            <a:spLocks/>
          </p:cNvSpPr>
          <p:nvPr/>
        </p:nvSpPr>
        <p:spPr bwMode="auto">
          <a:xfrm>
            <a:off x="5105400" y="4170363"/>
            <a:ext cx="288925" cy="554037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10" y="180"/>
              </a:cxn>
              <a:cxn ang="0">
                <a:pos x="50" y="360"/>
              </a:cxn>
              <a:cxn ang="0">
                <a:pos x="0" y="430"/>
              </a:cxn>
            </a:cxnLst>
            <a:rect l="0" t="0" r="r" b="b"/>
            <a:pathLst>
              <a:path w="150" h="430">
                <a:moveTo>
                  <a:pt x="150" y="0"/>
                </a:moveTo>
                <a:cubicBezTo>
                  <a:pt x="112" y="56"/>
                  <a:pt x="123" y="114"/>
                  <a:pt x="110" y="180"/>
                </a:cubicBezTo>
                <a:cubicBezTo>
                  <a:pt x="98" y="240"/>
                  <a:pt x="77" y="307"/>
                  <a:pt x="50" y="360"/>
                </a:cubicBezTo>
                <a:cubicBezTo>
                  <a:pt x="28" y="404"/>
                  <a:pt x="60" y="430"/>
                  <a:pt x="0" y="43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72" name="Freeform 4"/>
          <p:cNvSpPr>
            <a:spLocks/>
          </p:cNvSpPr>
          <p:nvPr/>
        </p:nvSpPr>
        <p:spPr bwMode="auto">
          <a:xfrm>
            <a:off x="4038600" y="4191000"/>
            <a:ext cx="1023938" cy="482600"/>
          </a:xfrm>
          <a:custGeom>
            <a:avLst/>
            <a:gdLst/>
            <a:ahLst/>
            <a:cxnLst>
              <a:cxn ang="0">
                <a:pos x="1174" y="320"/>
              </a:cxn>
              <a:cxn ang="0">
                <a:pos x="1084" y="300"/>
              </a:cxn>
              <a:cxn ang="0">
                <a:pos x="974" y="170"/>
              </a:cxn>
              <a:cxn ang="0">
                <a:pos x="744" y="70"/>
              </a:cxn>
              <a:cxn ang="0">
                <a:pos x="34" y="60"/>
              </a:cxn>
              <a:cxn ang="0">
                <a:pos x="4" y="40"/>
              </a:cxn>
              <a:cxn ang="0">
                <a:pos x="14" y="10"/>
              </a:cxn>
              <a:cxn ang="0">
                <a:pos x="44" y="0"/>
              </a:cxn>
            </a:cxnLst>
            <a:rect l="0" t="0" r="r" b="b"/>
            <a:pathLst>
              <a:path w="1174" h="336">
                <a:moveTo>
                  <a:pt x="1174" y="320"/>
                </a:moveTo>
                <a:cubicBezTo>
                  <a:pt x="1127" y="336"/>
                  <a:pt x="1129" y="315"/>
                  <a:pt x="1084" y="300"/>
                </a:cubicBezTo>
                <a:cubicBezTo>
                  <a:pt x="1052" y="252"/>
                  <a:pt x="1033" y="190"/>
                  <a:pt x="974" y="170"/>
                </a:cubicBezTo>
                <a:cubicBezTo>
                  <a:pt x="941" y="72"/>
                  <a:pt x="836" y="72"/>
                  <a:pt x="744" y="70"/>
                </a:cubicBezTo>
                <a:cubicBezTo>
                  <a:pt x="507" y="64"/>
                  <a:pt x="271" y="63"/>
                  <a:pt x="34" y="60"/>
                </a:cubicBezTo>
                <a:cubicBezTo>
                  <a:pt x="24" y="53"/>
                  <a:pt x="8" y="51"/>
                  <a:pt x="4" y="40"/>
                </a:cubicBezTo>
                <a:cubicBezTo>
                  <a:pt x="0" y="30"/>
                  <a:pt x="7" y="17"/>
                  <a:pt x="14" y="10"/>
                </a:cubicBezTo>
                <a:cubicBezTo>
                  <a:pt x="21" y="3"/>
                  <a:pt x="44" y="0"/>
                  <a:pt x="44" y="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73" name="Freeform 5"/>
          <p:cNvSpPr>
            <a:spLocks/>
          </p:cNvSpPr>
          <p:nvPr/>
        </p:nvSpPr>
        <p:spPr bwMode="auto">
          <a:xfrm>
            <a:off x="2609850" y="4038600"/>
            <a:ext cx="1428750" cy="228600"/>
          </a:xfrm>
          <a:custGeom>
            <a:avLst/>
            <a:gdLst/>
            <a:ahLst/>
            <a:cxnLst>
              <a:cxn ang="0">
                <a:pos x="1640" y="280"/>
              </a:cxn>
              <a:cxn ang="0">
                <a:pos x="1550" y="270"/>
              </a:cxn>
              <a:cxn ang="0">
                <a:pos x="1490" y="240"/>
              </a:cxn>
              <a:cxn ang="0">
                <a:pos x="1330" y="190"/>
              </a:cxn>
              <a:cxn ang="0">
                <a:pos x="1000" y="100"/>
              </a:cxn>
              <a:cxn ang="0">
                <a:pos x="880" y="60"/>
              </a:cxn>
              <a:cxn ang="0">
                <a:pos x="710" y="40"/>
              </a:cxn>
              <a:cxn ang="0">
                <a:pos x="470" y="0"/>
              </a:cxn>
              <a:cxn ang="0">
                <a:pos x="140" y="10"/>
              </a:cxn>
              <a:cxn ang="0">
                <a:pos x="60" y="20"/>
              </a:cxn>
              <a:cxn ang="0">
                <a:pos x="0" y="40"/>
              </a:cxn>
            </a:cxnLst>
            <a:rect l="0" t="0" r="r" b="b"/>
            <a:pathLst>
              <a:path w="1640" h="280">
                <a:moveTo>
                  <a:pt x="1640" y="280"/>
                </a:moveTo>
                <a:cubicBezTo>
                  <a:pt x="1610" y="277"/>
                  <a:pt x="1580" y="275"/>
                  <a:pt x="1550" y="270"/>
                </a:cubicBezTo>
                <a:cubicBezTo>
                  <a:pt x="1512" y="264"/>
                  <a:pt x="1525" y="257"/>
                  <a:pt x="1490" y="240"/>
                </a:cubicBezTo>
                <a:cubicBezTo>
                  <a:pt x="1444" y="217"/>
                  <a:pt x="1380" y="203"/>
                  <a:pt x="1330" y="190"/>
                </a:cubicBezTo>
                <a:cubicBezTo>
                  <a:pt x="1220" y="163"/>
                  <a:pt x="1109" y="133"/>
                  <a:pt x="1000" y="100"/>
                </a:cubicBezTo>
                <a:cubicBezTo>
                  <a:pt x="963" y="89"/>
                  <a:pt x="919" y="66"/>
                  <a:pt x="880" y="60"/>
                </a:cubicBezTo>
                <a:cubicBezTo>
                  <a:pt x="784" y="44"/>
                  <a:pt x="840" y="52"/>
                  <a:pt x="710" y="40"/>
                </a:cubicBezTo>
                <a:cubicBezTo>
                  <a:pt x="633" y="14"/>
                  <a:pt x="550" y="13"/>
                  <a:pt x="470" y="0"/>
                </a:cubicBezTo>
                <a:cubicBezTo>
                  <a:pt x="360" y="3"/>
                  <a:pt x="250" y="5"/>
                  <a:pt x="140" y="10"/>
                </a:cubicBezTo>
                <a:cubicBezTo>
                  <a:pt x="113" y="11"/>
                  <a:pt x="86" y="14"/>
                  <a:pt x="60" y="20"/>
                </a:cubicBezTo>
                <a:cubicBezTo>
                  <a:pt x="39" y="24"/>
                  <a:pt x="0" y="40"/>
                  <a:pt x="0" y="4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74" name="Freeform 6"/>
          <p:cNvSpPr>
            <a:spLocks/>
          </p:cNvSpPr>
          <p:nvPr/>
        </p:nvSpPr>
        <p:spPr bwMode="auto">
          <a:xfrm>
            <a:off x="2308225" y="3141663"/>
            <a:ext cx="301625" cy="923925"/>
          </a:xfrm>
          <a:custGeom>
            <a:avLst/>
            <a:gdLst/>
            <a:ahLst/>
            <a:cxnLst>
              <a:cxn ang="0">
                <a:pos x="330" y="960"/>
              </a:cxn>
              <a:cxn ang="0">
                <a:pos x="290" y="780"/>
              </a:cxn>
              <a:cxn ang="0">
                <a:pos x="260" y="750"/>
              </a:cxn>
              <a:cxn ang="0">
                <a:pos x="220" y="690"/>
              </a:cxn>
              <a:cxn ang="0">
                <a:pos x="90" y="270"/>
              </a:cxn>
              <a:cxn ang="0">
                <a:pos x="70" y="240"/>
              </a:cxn>
              <a:cxn ang="0">
                <a:pos x="0" y="0"/>
              </a:cxn>
            </a:cxnLst>
            <a:rect l="0" t="0" r="r" b="b"/>
            <a:pathLst>
              <a:path w="330" h="960">
                <a:moveTo>
                  <a:pt x="330" y="960"/>
                </a:moveTo>
                <a:cubicBezTo>
                  <a:pt x="297" y="862"/>
                  <a:pt x="313" y="921"/>
                  <a:pt x="290" y="780"/>
                </a:cubicBezTo>
                <a:cubicBezTo>
                  <a:pt x="288" y="766"/>
                  <a:pt x="269" y="761"/>
                  <a:pt x="260" y="750"/>
                </a:cubicBezTo>
                <a:cubicBezTo>
                  <a:pt x="245" y="731"/>
                  <a:pt x="220" y="690"/>
                  <a:pt x="220" y="690"/>
                </a:cubicBezTo>
                <a:cubicBezTo>
                  <a:pt x="196" y="544"/>
                  <a:pt x="137" y="410"/>
                  <a:pt x="90" y="270"/>
                </a:cubicBezTo>
                <a:cubicBezTo>
                  <a:pt x="86" y="259"/>
                  <a:pt x="75" y="251"/>
                  <a:pt x="70" y="240"/>
                </a:cubicBezTo>
                <a:cubicBezTo>
                  <a:pt x="35" y="161"/>
                  <a:pt x="0" y="87"/>
                  <a:pt x="0" y="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75" name="Freeform 7"/>
          <p:cNvSpPr>
            <a:spLocks/>
          </p:cNvSpPr>
          <p:nvPr/>
        </p:nvSpPr>
        <p:spPr bwMode="auto">
          <a:xfrm>
            <a:off x="1524000" y="2590800"/>
            <a:ext cx="760413" cy="542925"/>
          </a:xfrm>
          <a:custGeom>
            <a:avLst/>
            <a:gdLst/>
            <a:ahLst/>
            <a:cxnLst>
              <a:cxn ang="0">
                <a:pos x="830" y="540"/>
              </a:cxn>
              <a:cxn ang="0">
                <a:pos x="600" y="450"/>
              </a:cxn>
              <a:cxn ang="0">
                <a:pos x="330" y="370"/>
              </a:cxn>
              <a:cxn ang="0">
                <a:pos x="180" y="310"/>
              </a:cxn>
              <a:cxn ang="0">
                <a:pos x="130" y="260"/>
              </a:cxn>
              <a:cxn ang="0">
                <a:pos x="110" y="230"/>
              </a:cxn>
              <a:cxn ang="0">
                <a:pos x="50" y="200"/>
              </a:cxn>
              <a:cxn ang="0">
                <a:pos x="40" y="170"/>
              </a:cxn>
              <a:cxn ang="0">
                <a:pos x="10" y="160"/>
              </a:cxn>
              <a:cxn ang="0">
                <a:pos x="0" y="120"/>
              </a:cxn>
              <a:cxn ang="0">
                <a:pos x="20" y="30"/>
              </a:cxn>
              <a:cxn ang="0">
                <a:pos x="40" y="0"/>
              </a:cxn>
            </a:cxnLst>
            <a:rect l="0" t="0" r="r" b="b"/>
            <a:pathLst>
              <a:path w="830" h="540">
                <a:moveTo>
                  <a:pt x="830" y="540"/>
                </a:moveTo>
                <a:cubicBezTo>
                  <a:pt x="758" y="492"/>
                  <a:pt x="681" y="477"/>
                  <a:pt x="600" y="450"/>
                </a:cubicBezTo>
                <a:cubicBezTo>
                  <a:pt x="510" y="420"/>
                  <a:pt x="419" y="400"/>
                  <a:pt x="330" y="370"/>
                </a:cubicBezTo>
                <a:cubicBezTo>
                  <a:pt x="278" y="353"/>
                  <a:pt x="226" y="341"/>
                  <a:pt x="180" y="310"/>
                </a:cubicBezTo>
                <a:cubicBezTo>
                  <a:pt x="127" y="230"/>
                  <a:pt x="197" y="327"/>
                  <a:pt x="130" y="260"/>
                </a:cubicBezTo>
                <a:cubicBezTo>
                  <a:pt x="122" y="252"/>
                  <a:pt x="119" y="238"/>
                  <a:pt x="110" y="230"/>
                </a:cubicBezTo>
                <a:cubicBezTo>
                  <a:pt x="93" y="216"/>
                  <a:pt x="69" y="212"/>
                  <a:pt x="50" y="200"/>
                </a:cubicBezTo>
                <a:cubicBezTo>
                  <a:pt x="47" y="190"/>
                  <a:pt x="47" y="177"/>
                  <a:pt x="40" y="170"/>
                </a:cubicBezTo>
                <a:cubicBezTo>
                  <a:pt x="33" y="163"/>
                  <a:pt x="17" y="168"/>
                  <a:pt x="10" y="160"/>
                </a:cubicBezTo>
                <a:cubicBezTo>
                  <a:pt x="1" y="149"/>
                  <a:pt x="3" y="133"/>
                  <a:pt x="0" y="120"/>
                </a:cubicBezTo>
                <a:cubicBezTo>
                  <a:pt x="4" y="97"/>
                  <a:pt x="8" y="55"/>
                  <a:pt x="20" y="30"/>
                </a:cubicBezTo>
                <a:cubicBezTo>
                  <a:pt x="25" y="19"/>
                  <a:pt x="40" y="0"/>
                  <a:pt x="40" y="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78" name="Freeform 10"/>
          <p:cNvSpPr>
            <a:spLocks/>
          </p:cNvSpPr>
          <p:nvPr/>
        </p:nvSpPr>
        <p:spPr bwMode="auto">
          <a:xfrm>
            <a:off x="838200" y="2362200"/>
            <a:ext cx="381000" cy="500063"/>
          </a:xfrm>
          <a:custGeom>
            <a:avLst/>
            <a:gdLst/>
            <a:ahLst/>
            <a:cxnLst>
              <a:cxn ang="0">
                <a:pos x="1" y="336"/>
              </a:cxn>
              <a:cxn ang="0">
                <a:pos x="7" y="240"/>
              </a:cxn>
              <a:cxn ang="0">
                <a:pos x="25" y="228"/>
              </a:cxn>
              <a:cxn ang="0">
                <a:pos x="37" y="192"/>
              </a:cxn>
              <a:cxn ang="0">
                <a:pos x="61" y="156"/>
              </a:cxn>
              <a:cxn ang="0">
                <a:pos x="67" y="138"/>
              </a:cxn>
              <a:cxn ang="0">
                <a:pos x="139" y="90"/>
              </a:cxn>
              <a:cxn ang="0">
                <a:pos x="175" y="78"/>
              </a:cxn>
              <a:cxn ang="0">
                <a:pos x="247" y="54"/>
              </a:cxn>
              <a:cxn ang="0">
                <a:pos x="373" y="18"/>
              </a:cxn>
              <a:cxn ang="0">
                <a:pos x="457" y="12"/>
              </a:cxn>
              <a:cxn ang="0">
                <a:pos x="475" y="0"/>
              </a:cxn>
            </a:cxnLst>
            <a:rect l="0" t="0" r="r" b="b"/>
            <a:pathLst>
              <a:path w="477" h="336">
                <a:moveTo>
                  <a:pt x="1" y="336"/>
                </a:moveTo>
                <a:cubicBezTo>
                  <a:pt x="3" y="304"/>
                  <a:pt x="0" y="271"/>
                  <a:pt x="7" y="240"/>
                </a:cubicBezTo>
                <a:cubicBezTo>
                  <a:pt x="9" y="233"/>
                  <a:pt x="21" y="234"/>
                  <a:pt x="25" y="228"/>
                </a:cubicBezTo>
                <a:cubicBezTo>
                  <a:pt x="32" y="217"/>
                  <a:pt x="33" y="204"/>
                  <a:pt x="37" y="192"/>
                </a:cubicBezTo>
                <a:cubicBezTo>
                  <a:pt x="42" y="178"/>
                  <a:pt x="56" y="170"/>
                  <a:pt x="61" y="156"/>
                </a:cubicBezTo>
                <a:cubicBezTo>
                  <a:pt x="63" y="150"/>
                  <a:pt x="63" y="142"/>
                  <a:pt x="67" y="138"/>
                </a:cubicBezTo>
                <a:cubicBezTo>
                  <a:pt x="76" y="129"/>
                  <a:pt x="123" y="95"/>
                  <a:pt x="139" y="90"/>
                </a:cubicBezTo>
                <a:cubicBezTo>
                  <a:pt x="151" y="86"/>
                  <a:pt x="175" y="78"/>
                  <a:pt x="175" y="78"/>
                </a:cubicBezTo>
                <a:cubicBezTo>
                  <a:pt x="200" y="41"/>
                  <a:pt x="175" y="67"/>
                  <a:pt x="247" y="54"/>
                </a:cubicBezTo>
                <a:cubicBezTo>
                  <a:pt x="289" y="46"/>
                  <a:pt x="331" y="21"/>
                  <a:pt x="373" y="18"/>
                </a:cubicBezTo>
                <a:cubicBezTo>
                  <a:pt x="401" y="16"/>
                  <a:pt x="429" y="14"/>
                  <a:pt x="457" y="12"/>
                </a:cubicBezTo>
                <a:cubicBezTo>
                  <a:pt x="477" y="5"/>
                  <a:pt x="475" y="12"/>
                  <a:pt x="475" y="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79" name="Freeform 11"/>
          <p:cNvSpPr>
            <a:spLocks/>
          </p:cNvSpPr>
          <p:nvPr/>
        </p:nvSpPr>
        <p:spPr bwMode="auto">
          <a:xfrm>
            <a:off x="838200" y="2590800"/>
            <a:ext cx="714375" cy="357188"/>
          </a:xfrm>
          <a:custGeom>
            <a:avLst/>
            <a:gdLst/>
            <a:ahLst/>
            <a:cxnLst>
              <a:cxn ang="0">
                <a:pos x="426" y="0"/>
              </a:cxn>
              <a:cxn ang="0">
                <a:pos x="384" y="36"/>
              </a:cxn>
              <a:cxn ang="0">
                <a:pos x="360" y="66"/>
              </a:cxn>
              <a:cxn ang="0">
                <a:pos x="354" y="84"/>
              </a:cxn>
              <a:cxn ang="0">
                <a:pos x="318" y="96"/>
              </a:cxn>
              <a:cxn ang="0">
                <a:pos x="264" y="132"/>
              </a:cxn>
              <a:cxn ang="0">
                <a:pos x="132" y="168"/>
              </a:cxn>
              <a:cxn ang="0">
                <a:pos x="0" y="150"/>
              </a:cxn>
            </a:cxnLst>
            <a:rect l="0" t="0" r="r" b="b"/>
            <a:pathLst>
              <a:path w="426" h="195">
                <a:moveTo>
                  <a:pt x="426" y="0"/>
                </a:moveTo>
                <a:cubicBezTo>
                  <a:pt x="404" y="15"/>
                  <a:pt x="409" y="28"/>
                  <a:pt x="384" y="36"/>
                </a:cubicBezTo>
                <a:cubicBezTo>
                  <a:pt x="369" y="81"/>
                  <a:pt x="391" y="27"/>
                  <a:pt x="360" y="66"/>
                </a:cubicBezTo>
                <a:cubicBezTo>
                  <a:pt x="356" y="71"/>
                  <a:pt x="359" y="80"/>
                  <a:pt x="354" y="84"/>
                </a:cubicBezTo>
                <a:cubicBezTo>
                  <a:pt x="344" y="91"/>
                  <a:pt x="329" y="89"/>
                  <a:pt x="318" y="96"/>
                </a:cubicBezTo>
                <a:cubicBezTo>
                  <a:pt x="300" y="108"/>
                  <a:pt x="282" y="120"/>
                  <a:pt x="264" y="132"/>
                </a:cubicBezTo>
                <a:cubicBezTo>
                  <a:pt x="241" y="148"/>
                  <a:pt x="166" y="159"/>
                  <a:pt x="132" y="168"/>
                </a:cubicBezTo>
                <a:cubicBezTo>
                  <a:pt x="93" y="194"/>
                  <a:pt x="23" y="195"/>
                  <a:pt x="0" y="15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733800" y="2971800"/>
            <a:ext cx="3924300" cy="2486025"/>
            <a:chOff x="2802" y="2070"/>
            <a:chExt cx="2472" cy="1230"/>
          </a:xfrm>
        </p:grpSpPr>
        <p:sp>
          <p:nvSpPr>
            <p:cNvPr id="58381" name="Rectangle 13"/>
            <p:cNvSpPr>
              <a:spLocks noChangeArrowheads="1"/>
            </p:cNvSpPr>
            <p:nvPr/>
          </p:nvSpPr>
          <p:spPr bwMode="auto">
            <a:xfrm>
              <a:off x="3140" y="2070"/>
              <a:ext cx="976" cy="93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marL="342900" indent="-342900">
                <a:lnSpc>
                  <a:spcPct val="110000"/>
                </a:lnSpc>
                <a:spcBef>
                  <a:spcPct val="20000"/>
                </a:spcBef>
              </a:pPr>
              <a:r>
                <a:rPr lang="en-US" sz="4400">
                  <a:solidFill>
                    <a:srgbClr val="993300"/>
                  </a:solidFill>
                  <a:latin typeface=".VnArialH" pitchFamily="34" charset="0"/>
                  <a:cs typeface="Arial" pitchFamily="34" charset="0"/>
                </a:rPr>
                <a:t>sµi gßn</a:t>
              </a:r>
            </a:p>
          </p:txBody>
        </p:sp>
        <p:sp>
          <p:nvSpPr>
            <p:cNvPr id="58382" name="Rectangle 14"/>
            <p:cNvSpPr>
              <a:spLocks noChangeArrowheads="1"/>
            </p:cNvSpPr>
            <p:nvPr/>
          </p:nvSpPr>
          <p:spPr bwMode="auto">
            <a:xfrm>
              <a:off x="2802" y="2370"/>
              <a:ext cx="2472" cy="93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marL="342900" indent="-342900" algn="l">
                <a:lnSpc>
                  <a:spcPct val="80000"/>
                </a:lnSpc>
                <a:spcBef>
                  <a:spcPct val="20000"/>
                </a:spcBef>
              </a:pPr>
              <a:r>
                <a:rPr lang="en-US" sz="4400">
                  <a:solidFill>
                    <a:srgbClr val="993300"/>
                  </a:solidFill>
                  <a:latin typeface=".VnArialH" pitchFamily="34" charset="0"/>
                  <a:cs typeface="Arial" pitchFamily="34" charset="0"/>
                </a:rPr>
                <a:t>5- 6- 1911</a:t>
              </a:r>
              <a:endParaRPr lang="vi-VN" sz="4400">
                <a:solidFill>
                  <a:srgbClr val="993300"/>
                </a:solidFill>
                <a:latin typeface=".VnArialH" pitchFamily="34" charset="0"/>
                <a:cs typeface="Arial" pitchFamily="34" charset="0"/>
              </a:endParaRPr>
            </a:p>
          </p:txBody>
        </p:sp>
      </p:grp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1447800" y="1524000"/>
            <a:ext cx="1549400" cy="1884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</a:pPr>
            <a:r>
              <a:rPr lang="en-US" sz="4400">
                <a:solidFill>
                  <a:srgbClr val="993300"/>
                </a:solidFill>
                <a:latin typeface=".VnArialH" pitchFamily="34" charset="0"/>
                <a:cs typeface="Arial" pitchFamily="34" charset="0"/>
              </a:rPr>
              <a:t>pari (1917)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762000" y="3048000"/>
            <a:ext cx="500063" cy="169863"/>
            <a:chOff x="352" y="1632"/>
            <a:chExt cx="315" cy="107"/>
          </a:xfrm>
        </p:grpSpPr>
        <p:sp>
          <p:nvSpPr>
            <p:cNvPr id="58389" name="Text Box 21"/>
            <p:cNvSpPr txBox="1">
              <a:spLocks noChangeArrowheads="1"/>
            </p:cNvSpPr>
            <p:nvPr/>
          </p:nvSpPr>
          <p:spPr bwMode="auto">
            <a:xfrm>
              <a:off x="352" y="1672"/>
              <a:ext cx="148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>
                  <a:solidFill>
                    <a:srgbClr val="C6250A"/>
                  </a:solidFill>
                  <a:latin typeface="Arial" pitchFamily="34" charset="0"/>
                </a:rPr>
                <a:t>1912</a:t>
              </a:r>
            </a:p>
          </p:txBody>
        </p:sp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604" y="1632"/>
              <a:ext cx="63" cy="63"/>
              <a:chOff x="4800" y="1296"/>
              <a:chExt cx="87" cy="87"/>
            </a:xfrm>
          </p:grpSpPr>
          <p:sp>
            <p:nvSpPr>
              <p:cNvPr id="58391" name="Oval 23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392" name="AutoShape 24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165100" y="3741738"/>
            <a:ext cx="381000" cy="200025"/>
            <a:chOff x="104" y="2357"/>
            <a:chExt cx="240" cy="126"/>
          </a:xfrm>
        </p:grpSpPr>
        <p:sp>
          <p:nvSpPr>
            <p:cNvPr id="58394" name="Text Box 26"/>
            <p:cNvSpPr txBox="1">
              <a:spLocks noChangeArrowheads="1"/>
            </p:cNvSpPr>
            <p:nvPr/>
          </p:nvSpPr>
          <p:spPr bwMode="auto">
            <a:xfrm>
              <a:off x="200" y="2416"/>
              <a:ext cx="144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>
                  <a:solidFill>
                    <a:srgbClr val="C6250A"/>
                  </a:solidFill>
                  <a:latin typeface="Arial" pitchFamily="34" charset="0"/>
                </a:rPr>
                <a:t>1912</a:t>
              </a:r>
            </a:p>
          </p:txBody>
        </p:sp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104" y="2357"/>
              <a:ext cx="63" cy="63"/>
              <a:chOff x="4800" y="1296"/>
              <a:chExt cx="87" cy="87"/>
            </a:xfrm>
          </p:grpSpPr>
          <p:sp>
            <p:nvSpPr>
              <p:cNvPr id="58396" name="Oval 28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397" name="AutoShape 29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228600" y="3276600"/>
            <a:ext cx="333375" cy="122238"/>
            <a:chOff x="93" y="1891"/>
            <a:chExt cx="210" cy="77"/>
          </a:xfrm>
        </p:grpSpPr>
        <p:sp>
          <p:nvSpPr>
            <p:cNvPr id="58399" name="Text Box 31"/>
            <p:cNvSpPr txBox="1">
              <a:spLocks noChangeArrowheads="1"/>
            </p:cNvSpPr>
            <p:nvPr/>
          </p:nvSpPr>
          <p:spPr bwMode="auto">
            <a:xfrm>
              <a:off x="93" y="1891"/>
              <a:ext cx="160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>
                  <a:solidFill>
                    <a:srgbClr val="C6250A"/>
                  </a:solidFill>
                  <a:latin typeface="Arial" pitchFamily="34" charset="0"/>
                </a:rPr>
                <a:t>1912</a:t>
              </a:r>
            </a:p>
          </p:txBody>
        </p:sp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240" y="1905"/>
              <a:ext cx="63" cy="63"/>
              <a:chOff x="4800" y="1296"/>
              <a:chExt cx="87" cy="87"/>
            </a:xfrm>
          </p:grpSpPr>
          <p:sp>
            <p:nvSpPr>
              <p:cNvPr id="58401" name="Oval 33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02" name="AutoShape 34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" name="Group 35"/>
          <p:cNvGrpSpPr>
            <a:grpSpLocks/>
          </p:cNvGrpSpPr>
          <p:nvPr/>
        </p:nvGrpSpPr>
        <p:grpSpPr bwMode="auto">
          <a:xfrm>
            <a:off x="690563" y="4343400"/>
            <a:ext cx="449262" cy="200025"/>
            <a:chOff x="528" y="2737"/>
            <a:chExt cx="283" cy="126"/>
          </a:xfrm>
        </p:grpSpPr>
        <p:grpSp>
          <p:nvGrpSpPr>
            <p:cNvPr id="11" name="Group 36"/>
            <p:cNvGrpSpPr>
              <a:grpSpLocks/>
            </p:cNvGrpSpPr>
            <p:nvPr/>
          </p:nvGrpSpPr>
          <p:grpSpPr bwMode="auto">
            <a:xfrm>
              <a:off x="748" y="2737"/>
              <a:ext cx="63" cy="63"/>
              <a:chOff x="4800" y="1296"/>
              <a:chExt cx="87" cy="87"/>
            </a:xfrm>
          </p:grpSpPr>
          <p:sp>
            <p:nvSpPr>
              <p:cNvPr id="58405" name="Oval 37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06" name="AutoShape 38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407" name="Text Box 39"/>
            <p:cNvSpPr txBox="1">
              <a:spLocks noChangeArrowheads="1"/>
            </p:cNvSpPr>
            <p:nvPr/>
          </p:nvSpPr>
          <p:spPr bwMode="auto">
            <a:xfrm>
              <a:off x="528" y="2796"/>
              <a:ext cx="148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>
                  <a:solidFill>
                    <a:srgbClr val="C6250A"/>
                  </a:solidFill>
                  <a:latin typeface="Arial" pitchFamily="34" charset="0"/>
                </a:rPr>
                <a:t>1912</a:t>
              </a:r>
            </a:p>
          </p:txBody>
        </p:sp>
      </p:grpSp>
      <p:grpSp>
        <p:nvGrpSpPr>
          <p:cNvPr id="12" name="Group 40"/>
          <p:cNvGrpSpPr>
            <a:grpSpLocks/>
          </p:cNvGrpSpPr>
          <p:nvPr/>
        </p:nvGrpSpPr>
        <p:grpSpPr bwMode="auto">
          <a:xfrm>
            <a:off x="481013" y="4164013"/>
            <a:ext cx="341312" cy="125412"/>
            <a:chOff x="396" y="2624"/>
            <a:chExt cx="215" cy="79"/>
          </a:xfrm>
        </p:grpSpPr>
        <p:grpSp>
          <p:nvGrpSpPr>
            <p:cNvPr id="13" name="Group 41"/>
            <p:cNvGrpSpPr>
              <a:grpSpLocks/>
            </p:cNvGrpSpPr>
            <p:nvPr/>
          </p:nvGrpSpPr>
          <p:grpSpPr bwMode="auto">
            <a:xfrm>
              <a:off x="548" y="2640"/>
              <a:ext cx="63" cy="63"/>
              <a:chOff x="4800" y="1296"/>
              <a:chExt cx="87" cy="87"/>
            </a:xfrm>
          </p:grpSpPr>
          <p:sp>
            <p:nvSpPr>
              <p:cNvPr id="58410" name="Oval 42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11" name="AutoShape 43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412" name="Text Box 44"/>
            <p:cNvSpPr txBox="1">
              <a:spLocks noChangeArrowheads="1"/>
            </p:cNvSpPr>
            <p:nvPr/>
          </p:nvSpPr>
          <p:spPr bwMode="auto">
            <a:xfrm>
              <a:off x="396" y="2624"/>
              <a:ext cx="148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>
                  <a:solidFill>
                    <a:srgbClr val="C6250A"/>
                  </a:solidFill>
                  <a:latin typeface="Arial" pitchFamily="34" charset="0"/>
                </a:rPr>
                <a:t>1912</a:t>
              </a:r>
            </a:p>
          </p:txBody>
        </p:sp>
      </p:grpSp>
      <p:grpSp>
        <p:nvGrpSpPr>
          <p:cNvPr id="14" name="Group 45"/>
          <p:cNvGrpSpPr>
            <a:grpSpLocks/>
          </p:cNvGrpSpPr>
          <p:nvPr/>
        </p:nvGrpSpPr>
        <p:grpSpPr bwMode="auto">
          <a:xfrm>
            <a:off x="3403600" y="5719763"/>
            <a:ext cx="320675" cy="292100"/>
            <a:chOff x="2010" y="3507"/>
            <a:chExt cx="202" cy="184"/>
          </a:xfrm>
        </p:grpSpPr>
        <p:grpSp>
          <p:nvGrpSpPr>
            <p:cNvPr id="15" name="Group 46"/>
            <p:cNvGrpSpPr>
              <a:grpSpLocks/>
            </p:cNvGrpSpPr>
            <p:nvPr/>
          </p:nvGrpSpPr>
          <p:grpSpPr bwMode="auto">
            <a:xfrm>
              <a:off x="2010" y="3507"/>
              <a:ext cx="63" cy="63"/>
              <a:chOff x="4800" y="1296"/>
              <a:chExt cx="87" cy="87"/>
            </a:xfrm>
          </p:grpSpPr>
          <p:sp>
            <p:nvSpPr>
              <p:cNvPr id="58415" name="Oval 47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16" name="AutoShape 48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417" name="Text Box 49"/>
            <p:cNvSpPr txBox="1">
              <a:spLocks noChangeArrowheads="1"/>
            </p:cNvSpPr>
            <p:nvPr/>
          </p:nvSpPr>
          <p:spPr bwMode="auto">
            <a:xfrm>
              <a:off x="2064" y="3624"/>
              <a:ext cx="148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>
                  <a:solidFill>
                    <a:srgbClr val="C6250A"/>
                  </a:solidFill>
                  <a:latin typeface="Arial" pitchFamily="34" charset="0"/>
                </a:rPr>
                <a:t>1912</a:t>
              </a:r>
            </a:p>
          </p:txBody>
        </p:sp>
      </p:grpSp>
      <p:grpSp>
        <p:nvGrpSpPr>
          <p:cNvPr id="16" name="Group 50"/>
          <p:cNvGrpSpPr>
            <a:grpSpLocks/>
          </p:cNvGrpSpPr>
          <p:nvPr/>
        </p:nvGrpSpPr>
        <p:grpSpPr bwMode="auto">
          <a:xfrm>
            <a:off x="838200" y="4953000"/>
            <a:ext cx="425450" cy="180975"/>
            <a:chOff x="624" y="3005"/>
            <a:chExt cx="268" cy="114"/>
          </a:xfrm>
        </p:grpSpPr>
        <p:grpSp>
          <p:nvGrpSpPr>
            <p:cNvPr id="17" name="Group 51"/>
            <p:cNvGrpSpPr>
              <a:grpSpLocks/>
            </p:cNvGrpSpPr>
            <p:nvPr/>
          </p:nvGrpSpPr>
          <p:grpSpPr bwMode="auto">
            <a:xfrm>
              <a:off x="829" y="3005"/>
              <a:ext cx="63" cy="63"/>
              <a:chOff x="4800" y="1296"/>
              <a:chExt cx="87" cy="87"/>
            </a:xfrm>
          </p:grpSpPr>
          <p:sp>
            <p:nvSpPr>
              <p:cNvPr id="58420" name="Oval 52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21" name="AutoShape 53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422" name="Text Box 54"/>
            <p:cNvSpPr txBox="1">
              <a:spLocks noChangeArrowheads="1"/>
            </p:cNvSpPr>
            <p:nvPr/>
          </p:nvSpPr>
          <p:spPr bwMode="auto">
            <a:xfrm>
              <a:off x="624" y="3052"/>
              <a:ext cx="148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>
                  <a:solidFill>
                    <a:srgbClr val="C6250A"/>
                  </a:solidFill>
                  <a:latin typeface="Arial" pitchFamily="34" charset="0"/>
                </a:rPr>
                <a:t>1912</a:t>
              </a:r>
            </a:p>
          </p:txBody>
        </p:sp>
      </p:grpSp>
      <p:grpSp>
        <p:nvGrpSpPr>
          <p:cNvPr id="18" name="Group 55"/>
          <p:cNvGrpSpPr>
            <a:grpSpLocks/>
          </p:cNvGrpSpPr>
          <p:nvPr/>
        </p:nvGrpSpPr>
        <p:grpSpPr bwMode="auto">
          <a:xfrm>
            <a:off x="1447800" y="3048000"/>
            <a:ext cx="304800" cy="296863"/>
            <a:chOff x="1016" y="1704"/>
            <a:chExt cx="192" cy="187"/>
          </a:xfrm>
        </p:grpSpPr>
        <p:grpSp>
          <p:nvGrpSpPr>
            <p:cNvPr id="19" name="Group 56"/>
            <p:cNvGrpSpPr>
              <a:grpSpLocks/>
            </p:cNvGrpSpPr>
            <p:nvPr/>
          </p:nvGrpSpPr>
          <p:grpSpPr bwMode="auto">
            <a:xfrm>
              <a:off x="1016" y="1704"/>
              <a:ext cx="63" cy="63"/>
              <a:chOff x="4800" y="1296"/>
              <a:chExt cx="87" cy="87"/>
            </a:xfrm>
          </p:grpSpPr>
          <p:sp>
            <p:nvSpPr>
              <p:cNvPr id="58425" name="Oval 57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26" name="AutoShape 58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427" name="Text Box 59"/>
            <p:cNvSpPr txBox="1">
              <a:spLocks noChangeArrowheads="1"/>
            </p:cNvSpPr>
            <p:nvPr/>
          </p:nvSpPr>
          <p:spPr bwMode="auto">
            <a:xfrm>
              <a:off x="1056" y="1824"/>
              <a:ext cx="152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>
                  <a:solidFill>
                    <a:srgbClr val="C6250A"/>
                  </a:solidFill>
                  <a:latin typeface="Arial" pitchFamily="34" charset="0"/>
                </a:rPr>
                <a:t>1912</a:t>
              </a:r>
            </a:p>
          </p:txBody>
        </p:sp>
      </p:grpSp>
      <p:grpSp>
        <p:nvGrpSpPr>
          <p:cNvPr id="20" name="Group 61"/>
          <p:cNvGrpSpPr>
            <a:grpSpLocks/>
          </p:cNvGrpSpPr>
          <p:nvPr/>
        </p:nvGrpSpPr>
        <p:grpSpPr bwMode="auto">
          <a:xfrm>
            <a:off x="6178550" y="5957888"/>
            <a:ext cx="384175" cy="246062"/>
            <a:chOff x="3892" y="3753"/>
            <a:chExt cx="242" cy="155"/>
          </a:xfrm>
        </p:grpSpPr>
        <p:grpSp>
          <p:nvGrpSpPr>
            <p:cNvPr id="21" name="Group 62"/>
            <p:cNvGrpSpPr>
              <a:grpSpLocks/>
            </p:cNvGrpSpPr>
            <p:nvPr/>
          </p:nvGrpSpPr>
          <p:grpSpPr bwMode="auto">
            <a:xfrm>
              <a:off x="3892" y="3753"/>
              <a:ext cx="63" cy="63"/>
              <a:chOff x="4800" y="1296"/>
              <a:chExt cx="87" cy="87"/>
            </a:xfrm>
          </p:grpSpPr>
          <p:sp>
            <p:nvSpPr>
              <p:cNvPr id="58431" name="Oval 63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32" name="AutoShape 64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433" name="Text Box 65"/>
            <p:cNvSpPr txBox="1">
              <a:spLocks noChangeArrowheads="1"/>
            </p:cNvSpPr>
            <p:nvPr/>
          </p:nvSpPr>
          <p:spPr bwMode="auto">
            <a:xfrm>
              <a:off x="3986" y="3841"/>
              <a:ext cx="148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>
                  <a:solidFill>
                    <a:srgbClr val="C6250A"/>
                  </a:solidFill>
                  <a:latin typeface="Arial" pitchFamily="34" charset="0"/>
                </a:rPr>
                <a:t>1913</a:t>
              </a:r>
            </a:p>
          </p:txBody>
        </p:sp>
      </p:grpSp>
      <p:grpSp>
        <p:nvGrpSpPr>
          <p:cNvPr id="22" name="Group 66"/>
          <p:cNvGrpSpPr>
            <a:grpSpLocks/>
          </p:cNvGrpSpPr>
          <p:nvPr/>
        </p:nvGrpSpPr>
        <p:grpSpPr bwMode="auto">
          <a:xfrm>
            <a:off x="6324600" y="5715000"/>
            <a:ext cx="441325" cy="228600"/>
            <a:chOff x="3994" y="3614"/>
            <a:chExt cx="278" cy="144"/>
          </a:xfrm>
        </p:grpSpPr>
        <p:grpSp>
          <p:nvGrpSpPr>
            <p:cNvPr id="23" name="Group 67"/>
            <p:cNvGrpSpPr>
              <a:grpSpLocks/>
            </p:cNvGrpSpPr>
            <p:nvPr/>
          </p:nvGrpSpPr>
          <p:grpSpPr bwMode="auto">
            <a:xfrm>
              <a:off x="3994" y="3614"/>
              <a:ext cx="63" cy="63"/>
              <a:chOff x="4800" y="1296"/>
              <a:chExt cx="87" cy="87"/>
            </a:xfrm>
          </p:grpSpPr>
          <p:sp>
            <p:nvSpPr>
              <p:cNvPr id="58436" name="Oval 68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37" name="AutoShape 69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438" name="Text Box 70"/>
            <p:cNvSpPr txBox="1">
              <a:spLocks noChangeArrowheads="1"/>
            </p:cNvSpPr>
            <p:nvPr/>
          </p:nvSpPr>
          <p:spPr bwMode="auto">
            <a:xfrm>
              <a:off x="4124" y="3691"/>
              <a:ext cx="148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>
                  <a:solidFill>
                    <a:srgbClr val="C6250A"/>
                  </a:solidFill>
                  <a:latin typeface="Arial" pitchFamily="34" charset="0"/>
                </a:rPr>
                <a:t>1913</a:t>
              </a:r>
            </a:p>
          </p:txBody>
        </p:sp>
      </p:grpSp>
      <p:grpSp>
        <p:nvGrpSpPr>
          <p:cNvPr id="24" name="Group 71"/>
          <p:cNvGrpSpPr>
            <a:grpSpLocks/>
          </p:cNvGrpSpPr>
          <p:nvPr/>
        </p:nvGrpSpPr>
        <p:grpSpPr bwMode="auto">
          <a:xfrm>
            <a:off x="6096000" y="5486400"/>
            <a:ext cx="301625" cy="255588"/>
            <a:chOff x="3868" y="3309"/>
            <a:chExt cx="190" cy="161"/>
          </a:xfrm>
        </p:grpSpPr>
        <p:grpSp>
          <p:nvGrpSpPr>
            <p:cNvPr id="25" name="Group 72"/>
            <p:cNvGrpSpPr>
              <a:grpSpLocks/>
            </p:cNvGrpSpPr>
            <p:nvPr/>
          </p:nvGrpSpPr>
          <p:grpSpPr bwMode="auto">
            <a:xfrm>
              <a:off x="3868" y="3309"/>
              <a:ext cx="63" cy="63"/>
              <a:chOff x="4800" y="1296"/>
              <a:chExt cx="87" cy="87"/>
            </a:xfrm>
          </p:grpSpPr>
          <p:sp>
            <p:nvSpPr>
              <p:cNvPr id="58441" name="Oval 73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42" name="AutoShape 74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443" name="Text Box 75"/>
            <p:cNvSpPr txBox="1">
              <a:spLocks noChangeArrowheads="1"/>
            </p:cNvSpPr>
            <p:nvPr/>
          </p:nvSpPr>
          <p:spPr bwMode="auto">
            <a:xfrm>
              <a:off x="3910" y="3403"/>
              <a:ext cx="148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>
                  <a:solidFill>
                    <a:srgbClr val="C6250A"/>
                  </a:solidFill>
                  <a:latin typeface="Arial" pitchFamily="34" charset="0"/>
                </a:rPr>
                <a:t>1912</a:t>
              </a:r>
            </a:p>
          </p:txBody>
        </p:sp>
      </p:grpSp>
      <p:grpSp>
        <p:nvGrpSpPr>
          <p:cNvPr id="26" name="Group 76"/>
          <p:cNvGrpSpPr>
            <a:grpSpLocks/>
          </p:cNvGrpSpPr>
          <p:nvPr/>
        </p:nvGrpSpPr>
        <p:grpSpPr bwMode="auto">
          <a:xfrm>
            <a:off x="6035675" y="4859338"/>
            <a:ext cx="320675" cy="204787"/>
            <a:chOff x="3780" y="3072"/>
            <a:chExt cx="202" cy="129"/>
          </a:xfrm>
        </p:grpSpPr>
        <p:grpSp>
          <p:nvGrpSpPr>
            <p:cNvPr id="27" name="Group 77"/>
            <p:cNvGrpSpPr>
              <a:grpSpLocks/>
            </p:cNvGrpSpPr>
            <p:nvPr/>
          </p:nvGrpSpPr>
          <p:grpSpPr bwMode="auto">
            <a:xfrm>
              <a:off x="3780" y="3072"/>
              <a:ext cx="63" cy="63"/>
              <a:chOff x="4800" y="1296"/>
              <a:chExt cx="87" cy="87"/>
            </a:xfrm>
          </p:grpSpPr>
          <p:sp>
            <p:nvSpPr>
              <p:cNvPr id="58446" name="Oval 78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47" name="AutoShape 79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448" name="Text Box 80"/>
            <p:cNvSpPr txBox="1">
              <a:spLocks noChangeArrowheads="1"/>
            </p:cNvSpPr>
            <p:nvPr/>
          </p:nvSpPr>
          <p:spPr bwMode="auto">
            <a:xfrm>
              <a:off x="3834" y="3134"/>
              <a:ext cx="148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>
                  <a:solidFill>
                    <a:srgbClr val="C6250A"/>
                  </a:solidFill>
                  <a:latin typeface="Arial" pitchFamily="34" charset="0"/>
                </a:rPr>
                <a:t>1912</a:t>
              </a:r>
            </a:p>
          </p:txBody>
        </p:sp>
      </p:grpSp>
      <p:sp>
        <p:nvSpPr>
          <p:cNvPr id="58454" name="Freeform 86"/>
          <p:cNvSpPr>
            <a:spLocks/>
          </p:cNvSpPr>
          <p:nvPr/>
        </p:nvSpPr>
        <p:spPr bwMode="auto">
          <a:xfrm>
            <a:off x="1219200" y="2362200"/>
            <a:ext cx="533400" cy="76200"/>
          </a:xfrm>
          <a:custGeom>
            <a:avLst/>
            <a:gdLst/>
            <a:ahLst/>
            <a:cxnLst>
              <a:cxn ang="0">
                <a:pos x="1174" y="320"/>
              </a:cxn>
              <a:cxn ang="0">
                <a:pos x="1084" y="300"/>
              </a:cxn>
              <a:cxn ang="0">
                <a:pos x="974" y="170"/>
              </a:cxn>
              <a:cxn ang="0">
                <a:pos x="744" y="70"/>
              </a:cxn>
              <a:cxn ang="0">
                <a:pos x="34" y="60"/>
              </a:cxn>
              <a:cxn ang="0">
                <a:pos x="4" y="40"/>
              </a:cxn>
              <a:cxn ang="0">
                <a:pos x="14" y="10"/>
              </a:cxn>
              <a:cxn ang="0">
                <a:pos x="44" y="0"/>
              </a:cxn>
            </a:cxnLst>
            <a:rect l="0" t="0" r="r" b="b"/>
            <a:pathLst>
              <a:path w="1174" h="336">
                <a:moveTo>
                  <a:pt x="1174" y="320"/>
                </a:moveTo>
                <a:cubicBezTo>
                  <a:pt x="1127" y="336"/>
                  <a:pt x="1129" y="315"/>
                  <a:pt x="1084" y="300"/>
                </a:cubicBezTo>
                <a:cubicBezTo>
                  <a:pt x="1052" y="252"/>
                  <a:pt x="1033" y="190"/>
                  <a:pt x="974" y="170"/>
                </a:cubicBezTo>
                <a:cubicBezTo>
                  <a:pt x="941" y="72"/>
                  <a:pt x="836" y="72"/>
                  <a:pt x="744" y="70"/>
                </a:cubicBezTo>
                <a:cubicBezTo>
                  <a:pt x="507" y="64"/>
                  <a:pt x="271" y="63"/>
                  <a:pt x="34" y="60"/>
                </a:cubicBezTo>
                <a:cubicBezTo>
                  <a:pt x="24" y="53"/>
                  <a:pt x="8" y="51"/>
                  <a:pt x="4" y="40"/>
                </a:cubicBezTo>
                <a:cubicBezTo>
                  <a:pt x="0" y="30"/>
                  <a:pt x="7" y="17"/>
                  <a:pt x="14" y="10"/>
                </a:cubicBezTo>
                <a:cubicBezTo>
                  <a:pt x="21" y="3"/>
                  <a:pt x="44" y="0"/>
                  <a:pt x="44" y="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8455" name="StoryAvatar" descr="2_ngaiquoc-x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863" y="685800"/>
            <a:ext cx="150653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Oval 79"/>
          <p:cNvSpPr/>
          <p:nvPr/>
        </p:nvSpPr>
        <p:spPr>
          <a:xfrm>
            <a:off x="6629400" y="1143000"/>
            <a:ext cx="2286000" cy="2133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PHÁP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066800" y="0"/>
            <a:ext cx="4876800" cy="923330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prst="relaxedInset"/>
            <a:bevelB w="139700" h="139700" prst="divo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THEO CHÂN BÁC</a:t>
            </a:r>
            <a:endParaRPr lang="en-US" sz="5400" b="1" dirty="0"/>
          </a:p>
        </p:txBody>
      </p:sp>
      <p:pic>
        <p:nvPicPr>
          <p:cNvPr id="82" name="Picture 7" descr="Cau hoi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762000"/>
            <a:ext cx="199292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3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3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3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0" dur="3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3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20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20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8" dur="3000"/>
                                        <p:tgtEl>
                                          <p:spTgt spid="5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00"/>
                            </p:stCondLst>
                            <p:childTnLst>
                              <p:par>
                                <p:cTn id="1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6" presetID="53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0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0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5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5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nimBg="1"/>
      <p:bldP spid="58372" grpId="0" animBg="1"/>
      <p:bldP spid="58373" grpId="0" animBg="1"/>
      <p:bldP spid="58374" grpId="0" animBg="1"/>
      <p:bldP spid="58375" grpId="0" animBg="1"/>
      <p:bldP spid="58378" grpId="0" animBg="1"/>
      <p:bldP spid="58379" grpId="0" animBg="1"/>
      <p:bldP spid="58383" grpId="0"/>
      <p:bldP spid="58383" grpId="1"/>
      <p:bldP spid="58454" grpId="0" animBg="1"/>
      <p:bldP spid="8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457200" y="304800"/>
            <a:ext cx="800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NỘI DUNG CHUYÊN ĐỀ ÔN TẬP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284287"/>
            <a:ext cx="8610600" cy="107791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A. </a:t>
            </a:r>
            <a:r>
              <a:rPr lang="en-US" sz="3200" b="1" dirty="0" err="1">
                <a:solidFill>
                  <a:srgbClr val="002060"/>
                </a:solidFill>
              </a:rPr>
              <a:t>Vấn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đề</a:t>
            </a:r>
            <a:r>
              <a:rPr lang="en-US" sz="3200" b="1" dirty="0">
                <a:solidFill>
                  <a:srgbClr val="002060"/>
                </a:solidFill>
              </a:rPr>
              <a:t> 1: 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2060"/>
                </a:solidFill>
              </a:rPr>
              <a:t>Cách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thức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tổ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chức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một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chủ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đề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ôn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tập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2844800"/>
            <a:ext cx="8915400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B.  </a:t>
            </a:r>
            <a:r>
              <a:rPr lang="en-US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Vấn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đề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2: </a:t>
            </a:r>
          </a:p>
          <a:p>
            <a:pPr marL="342900" indent="-342900" algn="ctr">
              <a:defRPr/>
            </a:pPr>
            <a:r>
              <a:rPr lang="en-US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Kĩ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thuật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câu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hỏi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trắc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nghiệm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khách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 algn="ctr">
              <a:defRPr/>
            </a:pPr>
            <a:r>
              <a:rPr lang="en-US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ôn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Lịch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sử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9 </a:t>
            </a:r>
            <a:r>
              <a:rPr lang="en-US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thi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vào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10 THPT.</a:t>
            </a:r>
          </a:p>
          <a:p>
            <a:pPr>
              <a:defRPr/>
            </a:pP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/>
      <p:bldP spid="7" grpId="0"/>
      <p:bldP spid="7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ban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14400"/>
            <a:ext cx="8915400" cy="5792787"/>
          </a:xfrm>
          <a:prstGeom prst="rect">
            <a:avLst/>
          </a:prstGeom>
          <a:noFill/>
        </p:spPr>
      </p:pic>
      <p:sp>
        <p:nvSpPr>
          <p:cNvPr id="62467" name="Freeform 3"/>
          <p:cNvSpPr>
            <a:spLocks/>
          </p:cNvSpPr>
          <p:nvPr/>
        </p:nvSpPr>
        <p:spPr bwMode="auto">
          <a:xfrm>
            <a:off x="5105400" y="4170363"/>
            <a:ext cx="288925" cy="554037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10" y="180"/>
              </a:cxn>
              <a:cxn ang="0">
                <a:pos x="50" y="360"/>
              </a:cxn>
              <a:cxn ang="0">
                <a:pos x="0" y="430"/>
              </a:cxn>
            </a:cxnLst>
            <a:rect l="0" t="0" r="r" b="b"/>
            <a:pathLst>
              <a:path w="150" h="430">
                <a:moveTo>
                  <a:pt x="150" y="0"/>
                </a:moveTo>
                <a:cubicBezTo>
                  <a:pt x="112" y="56"/>
                  <a:pt x="123" y="114"/>
                  <a:pt x="110" y="180"/>
                </a:cubicBezTo>
                <a:cubicBezTo>
                  <a:pt x="98" y="240"/>
                  <a:pt x="77" y="307"/>
                  <a:pt x="50" y="360"/>
                </a:cubicBezTo>
                <a:cubicBezTo>
                  <a:pt x="28" y="404"/>
                  <a:pt x="60" y="430"/>
                  <a:pt x="0" y="43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468" name="Freeform 4"/>
          <p:cNvSpPr>
            <a:spLocks/>
          </p:cNvSpPr>
          <p:nvPr/>
        </p:nvSpPr>
        <p:spPr bwMode="auto">
          <a:xfrm>
            <a:off x="4038600" y="4191000"/>
            <a:ext cx="1023938" cy="482600"/>
          </a:xfrm>
          <a:custGeom>
            <a:avLst/>
            <a:gdLst/>
            <a:ahLst/>
            <a:cxnLst>
              <a:cxn ang="0">
                <a:pos x="1174" y="320"/>
              </a:cxn>
              <a:cxn ang="0">
                <a:pos x="1084" y="300"/>
              </a:cxn>
              <a:cxn ang="0">
                <a:pos x="974" y="170"/>
              </a:cxn>
              <a:cxn ang="0">
                <a:pos x="744" y="70"/>
              </a:cxn>
              <a:cxn ang="0">
                <a:pos x="34" y="60"/>
              </a:cxn>
              <a:cxn ang="0">
                <a:pos x="4" y="40"/>
              </a:cxn>
              <a:cxn ang="0">
                <a:pos x="14" y="10"/>
              </a:cxn>
              <a:cxn ang="0">
                <a:pos x="44" y="0"/>
              </a:cxn>
            </a:cxnLst>
            <a:rect l="0" t="0" r="r" b="b"/>
            <a:pathLst>
              <a:path w="1174" h="336">
                <a:moveTo>
                  <a:pt x="1174" y="320"/>
                </a:moveTo>
                <a:cubicBezTo>
                  <a:pt x="1127" y="336"/>
                  <a:pt x="1129" y="315"/>
                  <a:pt x="1084" y="300"/>
                </a:cubicBezTo>
                <a:cubicBezTo>
                  <a:pt x="1052" y="252"/>
                  <a:pt x="1033" y="190"/>
                  <a:pt x="974" y="170"/>
                </a:cubicBezTo>
                <a:cubicBezTo>
                  <a:pt x="941" y="72"/>
                  <a:pt x="836" y="72"/>
                  <a:pt x="744" y="70"/>
                </a:cubicBezTo>
                <a:cubicBezTo>
                  <a:pt x="507" y="64"/>
                  <a:pt x="271" y="63"/>
                  <a:pt x="34" y="60"/>
                </a:cubicBezTo>
                <a:cubicBezTo>
                  <a:pt x="24" y="53"/>
                  <a:pt x="8" y="51"/>
                  <a:pt x="4" y="40"/>
                </a:cubicBezTo>
                <a:cubicBezTo>
                  <a:pt x="0" y="30"/>
                  <a:pt x="7" y="17"/>
                  <a:pt x="14" y="10"/>
                </a:cubicBezTo>
                <a:cubicBezTo>
                  <a:pt x="21" y="3"/>
                  <a:pt x="44" y="0"/>
                  <a:pt x="44" y="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469" name="Freeform 5"/>
          <p:cNvSpPr>
            <a:spLocks/>
          </p:cNvSpPr>
          <p:nvPr/>
        </p:nvSpPr>
        <p:spPr bwMode="auto">
          <a:xfrm>
            <a:off x="2609850" y="4038600"/>
            <a:ext cx="1428750" cy="228600"/>
          </a:xfrm>
          <a:custGeom>
            <a:avLst/>
            <a:gdLst/>
            <a:ahLst/>
            <a:cxnLst>
              <a:cxn ang="0">
                <a:pos x="1640" y="280"/>
              </a:cxn>
              <a:cxn ang="0">
                <a:pos x="1550" y="270"/>
              </a:cxn>
              <a:cxn ang="0">
                <a:pos x="1490" y="240"/>
              </a:cxn>
              <a:cxn ang="0">
                <a:pos x="1330" y="190"/>
              </a:cxn>
              <a:cxn ang="0">
                <a:pos x="1000" y="100"/>
              </a:cxn>
              <a:cxn ang="0">
                <a:pos x="880" y="60"/>
              </a:cxn>
              <a:cxn ang="0">
                <a:pos x="710" y="40"/>
              </a:cxn>
              <a:cxn ang="0">
                <a:pos x="470" y="0"/>
              </a:cxn>
              <a:cxn ang="0">
                <a:pos x="140" y="10"/>
              </a:cxn>
              <a:cxn ang="0">
                <a:pos x="60" y="20"/>
              </a:cxn>
              <a:cxn ang="0">
                <a:pos x="0" y="40"/>
              </a:cxn>
            </a:cxnLst>
            <a:rect l="0" t="0" r="r" b="b"/>
            <a:pathLst>
              <a:path w="1640" h="280">
                <a:moveTo>
                  <a:pt x="1640" y="280"/>
                </a:moveTo>
                <a:cubicBezTo>
                  <a:pt x="1610" y="277"/>
                  <a:pt x="1580" y="275"/>
                  <a:pt x="1550" y="270"/>
                </a:cubicBezTo>
                <a:cubicBezTo>
                  <a:pt x="1512" y="264"/>
                  <a:pt x="1525" y="257"/>
                  <a:pt x="1490" y="240"/>
                </a:cubicBezTo>
                <a:cubicBezTo>
                  <a:pt x="1444" y="217"/>
                  <a:pt x="1380" y="203"/>
                  <a:pt x="1330" y="190"/>
                </a:cubicBezTo>
                <a:cubicBezTo>
                  <a:pt x="1220" y="163"/>
                  <a:pt x="1109" y="133"/>
                  <a:pt x="1000" y="100"/>
                </a:cubicBezTo>
                <a:cubicBezTo>
                  <a:pt x="963" y="89"/>
                  <a:pt x="919" y="66"/>
                  <a:pt x="880" y="60"/>
                </a:cubicBezTo>
                <a:cubicBezTo>
                  <a:pt x="784" y="44"/>
                  <a:pt x="840" y="52"/>
                  <a:pt x="710" y="40"/>
                </a:cubicBezTo>
                <a:cubicBezTo>
                  <a:pt x="633" y="14"/>
                  <a:pt x="550" y="13"/>
                  <a:pt x="470" y="0"/>
                </a:cubicBezTo>
                <a:cubicBezTo>
                  <a:pt x="360" y="3"/>
                  <a:pt x="250" y="5"/>
                  <a:pt x="140" y="10"/>
                </a:cubicBezTo>
                <a:cubicBezTo>
                  <a:pt x="113" y="11"/>
                  <a:pt x="86" y="14"/>
                  <a:pt x="60" y="20"/>
                </a:cubicBezTo>
                <a:cubicBezTo>
                  <a:pt x="39" y="24"/>
                  <a:pt x="0" y="40"/>
                  <a:pt x="0" y="4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470" name="Freeform 6"/>
          <p:cNvSpPr>
            <a:spLocks/>
          </p:cNvSpPr>
          <p:nvPr/>
        </p:nvSpPr>
        <p:spPr bwMode="auto">
          <a:xfrm>
            <a:off x="2308225" y="3141663"/>
            <a:ext cx="301625" cy="923925"/>
          </a:xfrm>
          <a:custGeom>
            <a:avLst/>
            <a:gdLst/>
            <a:ahLst/>
            <a:cxnLst>
              <a:cxn ang="0">
                <a:pos x="330" y="960"/>
              </a:cxn>
              <a:cxn ang="0">
                <a:pos x="290" y="780"/>
              </a:cxn>
              <a:cxn ang="0">
                <a:pos x="260" y="750"/>
              </a:cxn>
              <a:cxn ang="0">
                <a:pos x="220" y="690"/>
              </a:cxn>
              <a:cxn ang="0">
                <a:pos x="90" y="270"/>
              </a:cxn>
              <a:cxn ang="0">
                <a:pos x="70" y="240"/>
              </a:cxn>
              <a:cxn ang="0">
                <a:pos x="0" y="0"/>
              </a:cxn>
            </a:cxnLst>
            <a:rect l="0" t="0" r="r" b="b"/>
            <a:pathLst>
              <a:path w="330" h="960">
                <a:moveTo>
                  <a:pt x="330" y="960"/>
                </a:moveTo>
                <a:cubicBezTo>
                  <a:pt x="297" y="862"/>
                  <a:pt x="313" y="921"/>
                  <a:pt x="290" y="780"/>
                </a:cubicBezTo>
                <a:cubicBezTo>
                  <a:pt x="288" y="766"/>
                  <a:pt x="269" y="761"/>
                  <a:pt x="260" y="750"/>
                </a:cubicBezTo>
                <a:cubicBezTo>
                  <a:pt x="245" y="731"/>
                  <a:pt x="220" y="690"/>
                  <a:pt x="220" y="690"/>
                </a:cubicBezTo>
                <a:cubicBezTo>
                  <a:pt x="196" y="544"/>
                  <a:pt x="137" y="410"/>
                  <a:pt x="90" y="270"/>
                </a:cubicBezTo>
                <a:cubicBezTo>
                  <a:pt x="86" y="259"/>
                  <a:pt x="75" y="251"/>
                  <a:pt x="70" y="240"/>
                </a:cubicBezTo>
                <a:cubicBezTo>
                  <a:pt x="35" y="161"/>
                  <a:pt x="0" y="87"/>
                  <a:pt x="0" y="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471" name="Freeform 7"/>
          <p:cNvSpPr>
            <a:spLocks/>
          </p:cNvSpPr>
          <p:nvPr/>
        </p:nvSpPr>
        <p:spPr bwMode="auto">
          <a:xfrm>
            <a:off x="1524000" y="2590800"/>
            <a:ext cx="760413" cy="542925"/>
          </a:xfrm>
          <a:custGeom>
            <a:avLst/>
            <a:gdLst/>
            <a:ahLst/>
            <a:cxnLst>
              <a:cxn ang="0">
                <a:pos x="830" y="540"/>
              </a:cxn>
              <a:cxn ang="0">
                <a:pos x="600" y="450"/>
              </a:cxn>
              <a:cxn ang="0">
                <a:pos x="330" y="370"/>
              </a:cxn>
              <a:cxn ang="0">
                <a:pos x="180" y="310"/>
              </a:cxn>
              <a:cxn ang="0">
                <a:pos x="130" y="260"/>
              </a:cxn>
              <a:cxn ang="0">
                <a:pos x="110" y="230"/>
              </a:cxn>
              <a:cxn ang="0">
                <a:pos x="50" y="200"/>
              </a:cxn>
              <a:cxn ang="0">
                <a:pos x="40" y="170"/>
              </a:cxn>
              <a:cxn ang="0">
                <a:pos x="10" y="160"/>
              </a:cxn>
              <a:cxn ang="0">
                <a:pos x="0" y="120"/>
              </a:cxn>
              <a:cxn ang="0">
                <a:pos x="20" y="30"/>
              </a:cxn>
              <a:cxn ang="0">
                <a:pos x="40" y="0"/>
              </a:cxn>
            </a:cxnLst>
            <a:rect l="0" t="0" r="r" b="b"/>
            <a:pathLst>
              <a:path w="830" h="540">
                <a:moveTo>
                  <a:pt x="830" y="540"/>
                </a:moveTo>
                <a:cubicBezTo>
                  <a:pt x="758" y="492"/>
                  <a:pt x="681" y="477"/>
                  <a:pt x="600" y="450"/>
                </a:cubicBezTo>
                <a:cubicBezTo>
                  <a:pt x="510" y="420"/>
                  <a:pt x="419" y="400"/>
                  <a:pt x="330" y="370"/>
                </a:cubicBezTo>
                <a:cubicBezTo>
                  <a:pt x="278" y="353"/>
                  <a:pt x="226" y="341"/>
                  <a:pt x="180" y="310"/>
                </a:cubicBezTo>
                <a:cubicBezTo>
                  <a:pt x="127" y="230"/>
                  <a:pt x="197" y="327"/>
                  <a:pt x="130" y="260"/>
                </a:cubicBezTo>
                <a:cubicBezTo>
                  <a:pt x="122" y="252"/>
                  <a:pt x="119" y="238"/>
                  <a:pt x="110" y="230"/>
                </a:cubicBezTo>
                <a:cubicBezTo>
                  <a:pt x="93" y="216"/>
                  <a:pt x="69" y="212"/>
                  <a:pt x="50" y="200"/>
                </a:cubicBezTo>
                <a:cubicBezTo>
                  <a:pt x="47" y="190"/>
                  <a:pt x="47" y="177"/>
                  <a:pt x="40" y="170"/>
                </a:cubicBezTo>
                <a:cubicBezTo>
                  <a:pt x="33" y="163"/>
                  <a:pt x="17" y="168"/>
                  <a:pt x="10" y="160"/>
                </a:cubicBezTo>
                <a:cubicBezTo>
                  <a:pt x="1" y="149"/>
                  <a:pt x="3" y="133"/>
                  <a:pt x="0" y="120"/>
                </a:cubicBezTo>
                <a:cubicBezTo>
                  <a:pt x="4" y="97"/>
                  <a:pt x="8" y="55"/>
                  <a:pt x="20" y="30"/>
                </a:cubicBezTo>
                <a:cubicBezTo>
                  <a:pt x="25" y="19"/>
                  <a:pt x="40" y="0"/>
                  <a:pt x="40" y="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472" name="Freeform 8"/>
          <p:cNvSpPr>
            <a:spLocks/>
          </p:cNvSpPr>
          <p:nvPr/>
        </p:nvSpPr>
        <p:spPr bwMode="auto">
          <a:xfrm>
            <a:off x="838200" y="2362200"/>
            <a:ext cx="381000" cy="500063"/>
          </a:xfrm>
          <a:custGeom>
            <a:avLst/>
            <a:gdLst/>
            <a:ahLst/>
            <a:cxnLst>
              <a:cxn ang="0">
                <a:pos x="1" y="336"/>
              </a:cxn>
              <a:cxn ang="0">
                <a:pos x="7" y="240"/>
              </a:cxn>
              <a:cxn ang="0">
                <a:pos x="25" y="228"/>
              </a:cxn>
              <a:cxn ang="0">
                <a:pos x="37" y="192"/>
              </a:cxn>
              <a:cxn ang="0">
                <a:pos x="61" y="156"/>
              </a:cxn>
              <a:cxn ang="0">
                <a:pos x="67" y="138"/>
              </a:cxn>
              <a:cxn ang="0">
                <a:pos x="139" y="90"/>
              </a:cxn>
              <a:cxn ang="0">
                <a:pos x="175" y="78"/>
              </a:cxn>
              <a:cxn ang="0">
                <a:pos x="247" y="54"/>
              </a:cxn>
              <a:cxn ang="0">
                <a:pos x="373" y="18"/>
              </a:cxn>
              <a:cxn ang="0">
                <a:pos x="457" y="12"/>
              </a:cxn>
              <a:cxn ang="0">
                <a:pos x="475" y="0"/>
              </a:cxn>
            </a:cxnLst>
            <a:rect l="0" t="0" r="r" b="b"/>
            <a:pathLst>
              <a:path w="477" h="336">
                <a:moveTo>
                  <a:pt x="1" y="336"/>
                </a:moveTo>
                <a:cubicBezTo>
                  <a:pt x="3" y="304"/>
                  <a:pt x="0" y="271"/>
                  <a:pt x="7" y="240"/>
                </a:cubicBezTo>
                <a:cubicBezTo>
                  <a:pt x="9" y="233"/>
                  <a:pt x="21" y="234"/>
                  <a:pt x="25" y="228"/>
                </a:cubicBezTo>
                <a:cubicBezTo>
                  <a:pt x="32" y="217"/>
                  <a:pt x="33" y="204"/>
                  <a:pt x="37" y="192"/>
                </a:cubicBezTo>
                <a:cubicBezTo>
                  <a:pt x="42" y="178"/>
                  <a:pt x="56" y="170"/>
                  <a:pt x="61" y="156"/>
                </a:cubicBezTo>
                <a:cubicBezTo>
                  <a:pt x="63" y="150"/>
                  <a:pt x="63" y="142"/>
                  <a:pt x="67" y="138"/>
                </a:cubicBezTo>
                <a:cubicBezTo>
                  <a:pt x="76" y="129"/>
                  <a:pt x="123" y="95"/>
                  <a:pt x="139" y="90"/>
                </a:cubicBezTo>
                <a:cubicBezTo>
                  <a:pt x="151" y="86"/>
                  <a:pt x="175" y="78"/>
                  <a:pt x="175" y="78"/>
                </a:cubicBezTo>
                <a:cubicBezTo>
                  <a:pt x="200" y="41"/>
                  <a:pt x="175" y="67"/>
                  <a:pt x="247" y="54"/>
                </a:cubicBezTo>
                <a:cubicBezTo>
                  <a:pt x="289" y="46"/>
                  <a:pt x="331" y="21"/>
                  <a:pt x="373" y="18"/>
                </a:cubicBezTo>
                <a:cubicBezTo>
                  <a:pt x="401" y="16"/>
                  <a:pt x="429" y="14"/>
                  <a:pt x="457" y="12"/>
                </a:cubicBezTo>
                <a:cubicBezTo>
                  <a:pt x="477" y="5"/>
                  <a:pt x="475" y="12"/>
                  <a:pt x="475" y="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473" name="Freeform 9"/>
          <p:cNvSpPr>
            <a:spLocks/>
          </p:cNvSpPr>
          <p:nvPr/>
        </p:nvSpPr>
        <p:spPr bwMode="auto">
          <a:xfrm>
            <a:off x="838200" y="2590800"/>
            <a:ext cx="714375" cy="357188"/>
          </a:xfrm>
          <a:custGeom>
            <a:avLst/>
            <a:gdLst/>
            <a:ahLst/>
            <a:cxnLst>
              <a:cxn ang="0">
                <a:pos x="426" y="0"/>
              </a:cxn>
              <a:cxn ang="0">
                <a:pos x="384" y="36"/>
              </a:cxn>
              <a:cxn ang="0">
                <a:pos x="360" y="66"/>
              </a:cxn>
              <a:cxn ang="0">
                <a:pos x="354" y="84"/>
              </a:cxn>
              <a:cxn ang="0">
                <a:pos x="318" y="96"/>
              </a:cxn>
              <a:cxn ang="0">
                <a:pos x="264" y="132"/>
              </a:cxn>
              <a:cxn ang="0">
                <a:pos x="132" y="168"/>
              </a:cxn>
              <a:cxn ang="0">
                <a:pos x="0" y="150"/>
              </a:cxn>
            </a:cxnLst>
            <a:rect l="0" t="0" r="r" b="b"/>
            <a:pathLst>
              <a:path w="426" h="195">
                <a:moveTo>
                  <a:pt x="426" y="0"/>
                </a:moveTo>
                <a:cubicBezTo>
                  <a:pt x="404" y="15"/>
                  <a:pt x="409" y="28"/>
                  <a:pt x="384" y="36"/>
                </a:cubicBezTo>
                <a:cubicBezTo>
                  <a:pt x="369" y="81"/>
                  <a:pt x="391" y="27"/>
                  <a:pt x="360" y="66"/>
                </a:cubicBezTo>
                <a:cubicBezTo>
                  <a:pt x="356" y="71"/>
                  <a:pt x="359" y="80"/>
                  <a:pt x="354" y="84"/>
                </a:cubicBezTo>
                <a:cubicBezTo>
                  <a:pt x="344" y="91"/>
                  <a:pt x="329" y="89"/>
                  <a:pt x="318" y="96"/>
                </a:cubicBezTo>
                <a:cubicBezTo>
                  <a:pt x="300" y="108"/>
                  <a:pt x="282" y="120"/>
                  <a:pt x="264" y="132"/>
                </a:cubicBezTo>
                <a:cubicBezTo>
                  <a:pt x="241" y="148"/>
                  <a:pt x="166" y="159"/>
                  <a:pt x="132" y="168"/>
                </a:cubicBezTo>
                <a:cubicBezTo>
                  <a:pt x="93" y="194"/>
                  <a:pt x="23" y="195"/>
                  <a:pt x="0" y="15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762000" y="3048000"/>
            <a:ext cx="500063" cy="169863"/>
            <a:chOff x="352" y="1632"/>
            <a:chExt cx="315" cy="107"/>
          </a:xfrm>
        </p:grpSpPr>
        <p:sp>
          <p:nvSpPr>
            <p:cNvPr id="62483" name="Text Box 19"/>
            <p:cNvSpPr txBox="1">
              <a:spLocks noChangeArrowheads="1"/>
            </p:cNvSpPr>
            <p:nvPr/>
          </p:nvSpPr>
          <p:spPr bwMode="auto">
            <a:xfrm>
              <a:off x="352" y="1672"/>
              <a:ext cx="148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>
                  <a:solidFill>
                    <a:srgbClr val="C6250A"/>
                  </a:solidFill>
                  <a:latin typeface="Arial" pitchFamily="34" charset="0"/>
                </a:rPr>
                <a:t>1912</a:t>
              </a:r>
            </a:p>
          </p:txBody>
        </p: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604" y="1632"/>
              <a:ext cx="63" cy="63"/>
              <a:chOff x="4800" y="1296"/>
              <a:chExt cx="87" cy="87"/>
            </a:xfrm>
          </p:grpSpPr>
          <p:sp>
            <p:nvSpPr>
              <p:cNvPr id="62485" name="Oval 21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86" name="AutoShape 22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165100" y="3741738"/>
            <a:ext cx="381000" cy="200025"/>
            <a:chOff x="104" y="2357"/>
            <a:chExt cx="240" cy="126"/>
          </a:xfrm>
        </p:grpSpPr>
        <p:sp>
          <p:nvSpPr>
            <p:cNvPr id="62488" name="Text Box 24"/>
            <p:cNvSpPr txBox="1">
              <a:spLocks noChangeArrowheads="1"/>
            </p:cNvSpPr>
            <p:nvPr/>
          </p:nvSpPr>
          <p:spPr bwMode="auto">
            <a:xfrm>
              <a:off x="200" y="2416"/>
              <a:ext cx="144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>
                  <a:solidFill>
                    <a:srgbClr val="C6250A"/>
                  </a:solidFill>
                  <a:latin typeface="Arial" pitchFamily="34" charset="0"/>
                </a:rPr>
                <a:t>1912</a:t>
              </a:r>
            </a:p>
          </p:txBody>
        </p:sp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104" y="2357"/>
              <a:ext cx="63" cy="63"/>
              <a:chOff x="4800" y="1296"/>
              <a:chExt cx="87" cy="87"/>
            </a:xfrm>
          </p:grpSpPr>
          <p:sp>
            <p:nvSpPr>
              <p:cNvPr id="62490" name="Oval 26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1" name="AutoShape 27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228600" y="3276600"/>
            <a:ext cx="333375" cy="122238"/>
            <a:chOff x="93" y="1891"/>
            <a:chExt cx="210" cy="77"/>
          </a:xfrm>
        </p:grpSpPr>
        <p:sp>
          <p:nvSpPr>
            <p:cNvPr id="62493" name="Text Box 29"/>
            <p:cNvSpPr txBox="1">
              <a:spLocks noChangeArrowheads="1"/>
            </p:cNvSpPr>
            <p:nvPr/>
          </p:nvSpPr>
          <p:spPr bwMode="auto">
            <a:xfrm>
              <a:off x="93" y="1891"/>
              <a:ext cx="160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>
                  <a:solidFill>
                    <a:srgbClr val="C6250A"/>
                  </a:solidFill>
                  <a:latin typeface="Arial" pitchFamily="34" charset="0"/>
                </a:rPr>
                <a:t>1912</a:t>
              </a:r>
            </a:p>
          </p:txBody>
        </p:sp>
        <p:grpSp>
          <p:nvGrpSpPr>
            <p:cNvPr id="8" name="Group 30"/>
            <p:cNvGrpSpPr>
              <a:grpSpLocks/>
            </p:cNvGrpSpPr>
            <p:nvPr/>
          </p:nvGrpSpPr>
          <p:grpSpPr bwMode="auto">
            <a:xfrm>
              <a:off x="240" y="1905"/>
              <a:ext cx="63" cy="63"/>
              <a:chOff x="4800" y="1296"/>
              <a:chExt cx="87" cy="87"/>
            </a:xfrm>
          </p:grpSpPr>
          <p:sp>
            <p:nvSpPr>
              <p:cNvPr id="62495" name="Oval 31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6" name="AutoShape 32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690563" y="4343400"/>
            <a:ext cx="449262" cy="200025"/>
            <a:chOff x="528" y="2737"/>
            <a:chExt cx="283" cy="126"/>
          </a:xfrm>
        </p:grpSpPr>
        <p:grpSp>
          <p:nvGrpSpPr>
            <p:cNvPr id="10" name="Group 34"/>
            <p:cNvGrpSpPr>
              <a:grpSpLocks/>
            </p:cNvGrpSpPr>
            <p:nvPr/>
          </p:nvGrpSpPr>
          <p:grpSpPr bwMode="auto">
            <a:xfrm>
              <a:off x="748" y="2737"/>
              <a:ext cx="63" cy="63"/>
              <a:chOff x="4800" y="1296"/>
              <a:chExt cx="87" cy="87"/>
            </a:xfrm>
          </p:grpSpPr>
          <p:sp>
            <p:nvSpPr>
              <p:cNvPr id="62499" name="Oval 35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0" name="AutoShape 36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501" name="Text Box 37"/>
            <p:cNvSpPr txBox="1">
              <a:spLocks noChangeArrowheads="1"/>
            </p:cNvSpPr>
            <p:nvPr/>
          </p:nvSpPr>
          <p:spPr bwMode="auto">
            <a:xfrm>
              <a:off x="528" y="2796"/>
              <a:ext cx="148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>
                  <a:solidFill>
                    <a:srgbClr val="C6250A"/>
                  </a:solidFill>
                  <a:latin typeface="Arial" pitchFamily="34" charset="0"/>
                </a:rPr>
                <a:t>1912</a:t>
              </a:r>
            </a:p>
          </p:txBody>
        </p:sp>
      </p:grp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481013" y="4164013"/>
            <a:ext cx="341312" cy="125412"/>
            <a:chOff x="396" y="2624"/>
            <a:chExt cx="215" cy="79"/>
          </a:xfrm>
        </p:grpSpPr>
        <p:grpSp>
          <p:nvGrpSpPr>
            <p:cNvPr id="12" name="Group 39"/>
            <p:cNvGrpSpPr>
              <a:grpSpLocks/>
            </p:cNvGrpSpPr>
            <p:nvPr/>
          </p:nvGrpSpPr>
          <p:grpSpPr bwMode="auto">
            <a:xfrm>
              <a:off x="548" y="2640"/>
              <a:ext cx="63" cy="63"/>
              <a:chOff x="4800" y="1296"/>
              <a:chExt cx="87" cy="87"/>
            </a:xfrm>
          </p:grpSpPr>
          <p:sp>
            <p:nvSpPr>
              <p:cNvPr id="62504" name="Oval 40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5" name="AutoShape 41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506" name="Text Box 42"/>
            <p:cNvSpPr txBox="1">
              <a:spLocks noChangeArrowheads="1"/>
            </p:cNvSpPr>
            <p:nvPr/>
          </p:nvSpPr>
          <p:spPr bwMode="auto">
            <a:xfrm>
              <a:off x="396" y="2624"/>
              <a:ext cx="148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>
                  <a:solidFill>
                    <a:srgbClr val="C6250A"/>
                  </a:solidFill>
                  <a:latin typeface="Arial" pitchFamily="34" charset="0"/>
                </a:rPr>
                <a:t>1912</a:t>
              </a:r>
            </a:p>
          </p:txBody>
        </p:sp>
      </p:grpSp>
      <p:grpSp>
        <p:nvGrpSpPr>
          <p:cNvPr id="13" name="Group 43"/>
          <p:cNvGrpSpPr>
            <a:grpSpLocks/>
          </p:cNvGrpSpPr>
          <p:nvPr/>
        </p:nvGrpSpPr>
        <p:grpSpPr bwMode="auto">
          <a:xfrm>
            <a:off x="3403600" y="5719763"/>
            <a:ext cx="320675" cy="292100"/>
            <a:chOff x="2010" y="3507"/>
            <a:chExt cx="202" cy="184"/>
          </a:xfrm>
        </p:grpSpPr>
        <p:grpSp>
          <p:nvGrpSpPr>
            <p:cNvPr id="14" name="Group 44"/>
            <p:cNvGrpSpPr>
              <a:grpSpLocks/>
            </p:cNvGrpSpPr>
            <p:nvPr/>
          </p:nvGrpSpPr>
          <p:grpSpPr bwMode="auto">
            <a:xfrm>
              <a:off x="2010" y="3507"/>
              <a:ext cx="63" cy="63"/>
              <a:chOff x="4800" y="1296"/>
              <a:chExt cx="87" cy="87"/>
            </a:xfrm>
          </p:grpSpPr>
          <p:sp>
            <p:nvSpPr>
              <p:cNvPr id="62509" name="Oval 45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0" name="AutoShape 46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511" name="Text Box 47"/>
            <p:cNvSpPr txBox="1">
              <a:spLocks noChangeArrowheads="1"/>
            </p:cNvSpPr>
            <p:nvPr/>
          </p:nvSpPr>
          <p:spPr bwMode="auto">
            <a:xfrm>
              <a:off x="2064" y="3624"/>
              <a:ext cx="148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>
                  <a:solidFill>
                    <a:srgbClr val="C6250A"/>
                  </a:solidFill>
                  <a:latin typeface="Arial" pitchFamily="34" charset="0"/>
                </a:rPr>
                <a:t>1912</a:t>
              </a:r>
            </a:p>
          </p:txBody>
        </p:sp>
      </p:grpSp>
      <p:grpSp>
        <p:nvGrpSpPr>
          <p:cNvPr id="15" name="Group 48"/>
          <p:cNvGrpSpPr>
            <a:grpSpLocks/>
          </p:cNvGrpSpPr>
          <p:nvPr/>
        </p:nvGrpSpPr>
        <p:grpSpPr bwMode="auto">
          <a:xfrm>
            <a:off x="838200" y="4953000"/>
            <a:ext cx="425450" cy="180975"/>
            <a:chOff x="624" y="3005"/>
            <a:chExt cx="268" cy="114"/>
          </a:xfrm>
        </p:grpSpPr>
        <p:grpSp>
          <p:nvGrpSpPr>
            <p:cNvPr id="16" name="Group 49"/>
            <p:cNvGrpSpPr>
              <a:grpSpLocks/>
            </p:cNvGrpSpPr>
            <p:nvPr/>
          </p:nvGrpSpPr>
          <p:grpSpPr bwMode="auto">
            <a:xfrm>
              <a:off x="829" y="3005"/>
              <a:ext cx="63" cy="63"/>
              <a:chOff x="4800" y="1296"/>
              <a:chExt cx="87" cy="87"/>
            </a:xfrm>
          </p:grpSpPr>
          <p:sp>
            <p:nvSpPr>
              <p:cNvPr id="62514" name="Oval 50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5" name="AutoShape 51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516" name="Text Box 52"/>
            <p:cNvSpPr txBox="1">
              <a:spLocks noChangeArrowheads="1"/>
            </p:cNvSpPr>
            <p:nvPr/>
          </p:nvSpPr>
          <p:spPr bwMode="auto">
            <a:xfrm>
              <a:off x="624" y="3052"/>
              <a:ext cx="148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>
                  <a:solidFill>
                    <a:srgbClr val="C6250A"/>
                  </a:solidFill>
                  <a:latin typeface="Arial" pitchFamily="34" charset="0"/>
                </a:rPr>
                <a:t>1912</a:t>
              </a:r>
            </a:p>
          </p:txBody>
        </p:sp>
      </p:grpSp>
      <p:grpSp>
        <p:nvGrpSpPr>
          <p:cNvPr id="17" name="Group 53"/>
          <p:cNvGrpSpPr>
            <a:grpSpLocks/>
          </p:cNvGrpSpPr>
          <p:nvPr/>
        </p:nvGrpSpPr>
        <p:grpSpPr bwMode="auto">
          <a:xfrm>
            <a:off x="1447800" y="3048000"/>
            <a:ext cx="304800" cy="296863"/>
            <a:chOff x="1016" y="1704"/>
            <a:chExt cx="192" cy="187"/>
          </a:xfrm>
        </p:grpSpPr>
        <p:grpSp>
          <p:nvGrpSpPr>
            <p:cNvPr id="18" name="Group 54"/>
            <p:cNvGrpSpPr>
              <a:grpSpLocks/>
            </p:cNvGrpSpPr>
            <p:nvPr/>
          </p:nvGrpSpPr>
          <p:grpSpPr bwMode="auto">
            <a:xfrm>
              <a:off x="1016" y="1704"/>
              <a:ext cx="63" cy="63"/>
              <a:chOff x="4800" y="1296"/>
              <a:chExt cx="87" cy="87"/>
            </a:xfrm>
          </p:grpSpPr>
          <p:sp>
            <p:nvSpPr>
              <p:cNvPr id="62519" name="Oval 55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20" name="AutoShape 56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521" name="Text Box 57"/>
            <p:cNvSpPr txBox="1">
              <a:spLocks noChangeArrowheads="1"/>
            </p:cNvSpPr>
            <p:nvPr/>
          </p:nvSpPr>
          <p:spPr bwMode="auto">
            <a:xfrm>
              <a:off x="1056" y="1824"/>
              <a:ext cx="152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>
                  <a:solidFill>
                    <a:srgbClr val="C6250A"/>
                  </a:solidFill>
                  <a:latin typeface="Arial" pitchFamily="34" charset="0"/>
                </a:rPr>
                <a:t>1912</a:t>
              </a:r>
            </a:p>
          </p:txBody>
        </p:sp>
      </p:grpSp>
      <p:grpSp>
        <p:nvGrpSpPr>
          <p:cNvPr id="19" name="Group 58"/>
          <p:cNvGrpSpPr>
            <a:grpSpLocks/>
          </p:cNvGrpSpPr>
          <p:nvPr/>
        </p:nvGrpSpPr>
        <p:grpSpPr bwMode="auto">
          <a:xfrm>
            <a:off x="6178550" y="5957888"/>
            <a:ext cx="384175" cy="246062"/>
            <a:chOff x="3892" y="3753"/>
            <a:chExt cx="242" cy="155"/>
          </a:xfrm>
        </p:grpSpPr>
        <p:grpSp>
          <p:nvGrpSpPr>
            <p:cNvPr id="20" name="Group 59"/>
            <p:cNvGrpSpPr>
              <a:grpSpLocks/>
            </p:cNvGrpSpPr>
            <p:nvPr/>
          </p:nvGrpSpPr>
          <p:grpSpPr bwMode="auto">
            <a:xfrm>
              <a:off x="3892" y="3753"/>
              <a:ext cx="63" cy="63"/>
              <a:chOff x="4800" y="1296"/>
              <a:chExt cx="87" cy="87"/>
            </a:xfrm>
          </p:grpSpPr>
          <p:sp>
            <p:nvSpPr>
              <p:cNvPr id="62524" name="Oval 60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25" name="AutoShape 61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526" name="Text Box 62"/>
            <p:cNvSpPr txBox="1">
              <a:spLocks noChangeArrowheads="1"/>
            </p:cNvSpPr>
            <p:nvPr/>
          </p:nvSpPr>
          <p:spPr bwMode="auto">
            <a:xfrm>
              <a:off x="3986" y="3841"/>
              <a:ext cx="148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>
                  <a:solidFill>
                    <a:srgbClr val="C6250A"/>
                  </a:solidFill>
                  <a:latin typeface="Arial" pitchFamily="34" charset="0"/>
                </a:rPr>
                <a:t>1913</a:t>
              </a:r>
            </a:p>
          </p:txBody>
        </p:sp>
      </p:grpSp>
      <p:grpSp>
        <p:nvGrpSpPr>
          <p:cNvPr id="21" name="Group 63"/>
          <p:cNvGrpSpPr>
            <a:grpSpLocks/>
          </p:cNvGrpSpPr>
          <p:nvPr/>
        </p:nvGrpSpPr>
        <p:grpSpPr bwMode="auto">
          <a:xfrm>
            <a:off x="6324600" y="5715000"/>
            <a:ext cx="441325" cy="228600"/>
            <a:chOff x="3994" y="3614"/>
            <a:chExt cx="278" cy="144"/>
          </a:xfrm>
        </p:grpSpPr>
        <p:grpSp>
          <p:nvGrpSpPr>
            <p:cNvPr id="22" name="Group 64"/>
            <p:cNvGrpSpPr>
              <a:grpSpLocks/>
            </p:cNvGrpSpPr>
            <p:nvPr/>
          </p:nvGrpSpPr>
          <p:grpSpPr bwMode="auto">
            <a:xfrm>
              <a:off x="3994" y="3614"/>
              <a:ext cx="63" cy="63"/>
              <a:chOff x="4800" y="1296"/>
              <a:chExt cx="87" cy="87"/>
            </a:xfrm>
          </p:grpSpPr>
          <p:sp>
            <p:nvSpPr>
              <p:cNvPr id="62529" name="Oval 65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30" name="AutoShape 66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531" name="Text Box 67"/>
            <p:cNvSpPr txBox="1">
              <a:spLocks noChangeArrowheads="1"/>
            </p:cNvSpPr>
            <p:nvPr/>
          </p:nvSpPr>
          <p:spPr bwMode="auto">
            <a:xfrm>
              <a:off x="4124" y="3691"/>
              <a:ext cx="148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>
                  <a:solidFill>
                    <a:srgbClr val="C6250A"/>
                  </a:solidFill>
                  <a:latin typeface="Arial" pitchFamily="34" charset="0"/>
                </a:rPr>
                <a:t>1913</a:t>
              </a:r>
            </a:p>
          </p:txBody>
        </p:sp>
      </p:grpSp>
      <p:grpSp>
        <p:nvGrpSpPr>
          <p:cNvPr id="23" name="Group 68"/>
          <p:cNvGrpSpPr>
            <a:grpSpLocks/>
          </p:cNvGrpSpPr>
          <p:nvPr/>
        </p:nvGrpSpPr>
        <p:grpSpPr bwMode="auto">
          <a:xfrm>
            <a:off x="6096000" y="5486400"/>
            <a:ext cx="301625" cy="255588"/>
            <a:chOff x="3868" y="3309"/>
            <a:chExt cx="190" cy="161"/>
          </a:xfrm>
        </p:grpSpPr>
        <p:grpSp>
          <p:nvGrpSpPr>
            <p:cNvPr id="24" name="Group 69"/>
            <p:cNvGrpSpPr>
              <a:grpSpLocks/>
            </p:cNvGrpSpPr>
            <p:nvPr/>
          </p:nvGrpSpPr>
          <p:grpSpPr bwMode="auto">
            <a:xfrm>
              <a:off x="3868" y="3309"/>
              <a:ext cx="63" cy="63"/>
              <a:chOff x="4800" y="1296"/>
              <a:chExt cx="87" cy="87"/>
            </a:xfrm>
          </p:grpSpPr>
          <p:sp>
            <p:nvSpPr>
              <p:cNvPr id="62534" name="Oval 70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35" name="AutoShape 71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536" name="Text Box 72"/>
            <p:cNvSpPr txBox="1">
              <a:spLocks noChangeArrowheads="1"/>
            </p:cNvSpPr>
            <p:nvPr/>
          </p:nvSpPr>
          <p:spPr bwMode="auto">
            <a:xfrm>
              <a:off x="3910" y="3403"/>
              <a:ext cx="148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>
                  <a:solidFill>
                    <a:srgbClr val="C6250A"/>
                  </a:solidFill>
                  <a:latin typeface="Arial" pitchFamily="34" charset="0"/>
                </a:rPr>
                <a:t>1912</a:t>
              </a:r>
            </a:p>
          </p:txBody>
        </p:sp>
      </p:grpSp>
      <p:grpSp>
        <p:nvGrpSpPr>
          <p:cNvPr id="25" name="Group 73"/>
          <p:cNvGrpSpPr>
            <a:grpSpLocks/>
          </p:cNvGrpSpPr>
          <p:nvPr/>
        </p:nvGrpSpPr>
        <p:grpSpPr bwMode="auto">
          <a:xfrm>
            <a:off x="6035675" y="4859338"/>
            <a:ext cx="320675" cy="204787"/>
            <a:chOff x="3780" y="3072"/>
            <a:chExt cx="202" cy="129"/>
          </a:xfrm>
        </p:grpSpPr>
        <p:grpSp>
          <p:nvGrpSpPr>
            <p:cNvPr id="26" name="Group 74"/>
            <p:cNvGrpSpPr>
              <a:grpSpLocks/>
            </p:cNvGrpSpPr>
            <p:nvPr/>
          </p:nvGrpSpPr>
          <p:grpSpPr bwMode="auto">
            <a:xfrm>
              <a:off x="3780" y="3072"/>
              <a:ext cx="63" cy="63"/>
              <a:chOff x="4800" y="1296"/>
              <a:chExt cx="87" cy="87"/>
            </a:xfrm>
          </p:grpSpPr>
          <p:sp>
            <p:nvSpPr>
              <p:cNvPr id="62539" name="Oval 75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40" name="AutoShape 76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541" name="Text Box 77"/>
            <p:cNvSpPr txBox="1">
              <a:spLocks noChangeArrowheads="1"/>
            </p:cNvSpPr>
            <p:nvPr/>
          </p:nvSpPr>
          <p:spPr bwMode="auto">
            <a:xfrm>
              <a:off x="3834" y="3134"/>
              <a:ext cx="148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>
                  <a:solidFill>
                    <a:srgbClr val="C6250A"/>
                  </a:solidFill>
                  <a:latin typeface="Arial" pitchFamily="34" charset="0"/>
                </a:rPr>
                <a:t>1912</a:t>
              </a:r>
            </a:p>
          </p:txBody>
        </p:sp>
      </p:grpSp>
      <p:sp>
        <p:nvSpPr>
          <p:cNvPr id="62542" name="Freeform 78"/>
          <p:cNvSpPr>
            <a:spLocks/>
          </p:cNvSpPr>
          <p:nvPr/>
        </p:nvSpPr>
        <p:spPr bwMode="auto">
          <a:xfrm>
            <a:off x="1219200" y="2362200"/>
            <a:ext cx="533400" cy="76200"/>
          </a:xfrm>
          <a:custGeom>
            <a:avLst/>
            <a:gdLst/>
            <a:ahLst/>
            <a:cxnLst>
              <a:cxn ang="0">
                <a:pos x="1174" y="320"/>
              </a:cxn>
              <a:cxn ang="0">
                <a:pos x="1084" y="300"/>
              </a:cxn>
              <a:cxn ang="0">
                <a:pos x="974" y="170"/>
              </a:cxn>
              <a:cxn ang="0">
                <a:pos x="744" y="70"/>
              </a:cxn>
              <a:cxn ang="0">
                <a:pos x="34" y="60"/>
              </a:cxn>
              <a:cxn ang="0">
                <a:pos x="4" y="40"/>
              </a:cxn>
              <a:cxn ang="0">
                <a:pos x="14" y="10"/>
              </a:cxn>
              <a:cxn ang="0">
                <a:pos x="44" y="0"/>
              </a:cxn>
            </a:cxnLst>
            <a:rect l="0" t="0" r="r" b="b"/>
            <a:pathLst>
              <a:path w="1174" h="336">
                <a:moveTo>
                  <a:pt x="1174" y="320"/>
                </a:moveTo>
                <a:cubicBezTo>
                  <a:pt x="1127" y="336"/>
                  <a:pt x="1129" y="315"/>
                  <a:pt x="1084" y="300"/>
                </a:cubicBezTo>
                <a:cubicBezTo>
                  <a:pt x="1052" y="252"/>
                  <a:pt x="1033" y="190"/>
                  <a:pt x="974" y="170"/>
                </a:cubicBezTo>
                <a:cubicBezTo>
                  <a:pt x="941" y="72"/>
                  <a:pt x="836" y="72"/>
                  <a:pt x="744" y="70"/>
                </a:cubicBezTo>
                <a:cubicBezTo>
                  <a:pt x="507" y="64"/>
                  <a:pt x="271" y="63"/>
                  <a:pt x="34" y="60"/>
                </a:cubicBezTo>
                <a:cubicBezTo>
                  <a:pt x="24" y="53"/>
                  <a:pt x="8" y="51"/>
                  <a:pt x="4" y="40"/>
                </a:cubicBezTo>
                <a:cubicBezTo>
                  <a:pt x="0" y="30"/>
                  <a:pt x="7" y="17"/>
                  <a:pt x="14" y="10"/>
                </a:cubicBezTo>
                <a:cubicBezTo>
                  <a:pt x="21" y="3"/>
                  <a:pt x="44" y="0"/>
                  <a:pt x="44" y="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544" name="Rectangle 80"/>
          <p:cNvSpPr>
            <a:spLocks noChangeArrowheads="1"/>
          </p:cNvSpPr>
          <p:nvPr/>
        </p:nvSpPr>
        <p:spPr bwMode="auto">
          <a:xfrm>
            <a:off x="1371600" y="1143000"/>
            <a:ext cx="4343400" cy="1884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</a:pPr>
            <a:r>
              <a:rPr lang="en-US" sz="4800" dirty="0" err="1">
                <a:solidFill>
                  <a:srgbClr val="993300"/>
                </a:solidFill>
                <a:latin typeface=".VnArialH" pitchFamily="34" charset="0"/>
                <a:cs typeface="Arial" pitchFamily="34" charset="0"/>
              </a:rPr>
              <a:t>pari</a:t>
            </a:r>
            <a:r>
              <a:rPr lang="en-US" sz="4800" dirty="0">
                <a:solidFill>
                  <a:srgbClr val="993300"/>
                </a:solidFill>
                <a:latin typeface=".VnArialH" pitchFamily="34" charset="0"/>
                <a:cs typeface="Arial" pitchFamily="34" charset="0"/>
              </a:rPr>
              <a:t> (7. 1920)</a:t>
            </a:r>
          </a:p>
        </p:txBody>
      </p:sp>
      <p:pic>
        <p:nvPicPr>
          <p:cNvPr id="62549" name="Picture 85" descr="Book-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133600"/>
            <a:ext cx="684213" cy="588963"/>
          </a:xfrm>
          <a:prstGeom prst="rect">
            <a:avLst/>
          </a:prstGeom>
          <a:noFill/>
        </p:spPr>
      </p:pic>
      <p:sp>
        <p:nvSpPr>
          <p:cNvPr id="79" name="Rectangle 80"/>
          <p:cNvSpPr>
            <a:spLocks noChangeArrowheads="1"/>
          </p:cNvSpPr>
          <p:nvPr/>
        </p:nvSpPr>
        <p:spPr bwMode="auto">
          <a:xfrm>
            <a:off x="1524000" y="838200"/>
            <a:ext cx="7162800" cy="1884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</a:pPr>
            <a:r>
              <a:rPr lang="en-US" sz="3600" dirty="0" err="1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Hội</a:t>
            </a:r>
            <a:r>
              <a:rPr lang="en-US" sz="3600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nghị</a:t>
            </a:r>
            <a:r>
              <a:rPr lang="en-US" sz="3600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Véc-xai</a:t>
            </a:r>
            <a:r>
              <a:rPr lang="en-US" sz="3600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rgbClr val="993300"/>
                </a:solidFill>
                <a:latin typeface=".VnArialH" pitchFamily="34" charset="0"/>
                <a:cs typeface="Arial" pitchFamily="34" charset="0"/>
              </a:rPr>
              <a:t>(6. 1919)</a:t>
            </a:r>
            <a:endParaRPr lang="en-US" sz="3600" dirty="0">
              <a:solidFill>
                <a:srgbClr val="993300"/>
              </a:solidFill>
              <a:latin typeface=".VnArialH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066800" y="0"/>
            <a:ext cx="4876800" cy="923330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prst="relaxedInset"/>
            <a:bevelB w="139700" h="139700" prst="divo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THEO CHÂN BÁC</a:t>
            </a:r>
            <a:endParaRPr lang="en-US" sz="5400" b="1" dirty="0"/>
          </a:p>
        </p:txBody>
      </p:sp>
      <p:sp>
        <p:nvSpPr>
          <p:cNvPr id="81" name="Oval 80"/>
          <p:cNvSpPr/>
          <p:nvPr/>
        </p:nvSpPr>
        <p:spPr>
          <a:xfrm>
            <a:off x="6858000" y="152400"/>
            <a:ext cx="2286000" cy="2133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PHÁP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82" name="Picture 7" descr="Cau hoi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-228600"/>
            <a:ext cx="199292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44" grpId="0"/>
      <p:bldP spid="79" grpId="0"/>
      <p:bldP spid="79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ban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14400"/>
            <a:ext cx="8915400" cy="5792787"/>
          </a:xfrm>
          <a:prstGeom prst="rect">
            <a:avLst/>
          </a:prstGeom>
          <a:noFill/>
        </p:spPr>
      </p:pic>
      <p:sp>
        <p:nvSpPr>
          <p:cNvPr id="62467" name="Freeform 3"/>
          <p:cNvSpPr>
            <a:spLocks/>
          </p:cNvSpPr>
          <p:nvPr/>
        </p:nvSpPr>
        <p:spPr bwMode="auto">
          <a:xfrm>
            <a:off x="5105400" y="4170363"/>
            <a:ext cx="288925" cy="554037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10" y="180"/>
              </a:cxn>
              <a:cxn ang="0">
                <a:pos x="50" y="360"/>
              </a:cxn>
              <a:cxn ang="0">
                <a:pos x="0" y="430"/>
              </a:cxn>
            </a:cxnLst>
            <a:rect l="0" t="0" r="r" b="b"/>
            <a:pathLst>
              <a:path w="150" h="430">
                <a:moveTo>
                  <a:pt x="150" y="0"/>
                </a:moveTo>
                <a:cubicBezTo>
                  <a:pt x="112" y="56"/>
                  <a:pt x="123" y="114"/>
                  <a:pt x="110" y="180"/>
                </a:cubicBezTo>
                <a:cubicBezTo>
                  <a:pt x="98" y="240"/>
                  <a:pt x="77" y="307"/>
                  <a:pt x="50" y="360"/>
                </a:cubicBezTo>
                <a:cubicBezTo>
                  <a:pt x="28" y="404"/>
                  <a:pt x="60" y="430"/>
                  <a:pt x="0" y="43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468" name="Freeform 4"/>
          <p:cNvSpPr>
            <a:spLocks/>
          </p:cNvSpPr>
          <p:nvPr/>
        </p:nvSpPr>
        <p:spPr bwMode="auto">
          <a:xfrm>
            <a:off x="4038600" y="4191000"/>
            <a:ext cx="1023938" cy="482600"/>
          </a:xfrm>
          <a:custGeom>
            <a:avLst/>
            <a:gdLst/>
            <a:ahLst/>
            <a:cxnLst>
              <a:cxn ang="0">
                <a:pos x="1174" y="320"/>
              </a:cxn>
              <a:cxn ang="0">
                <a:pos x="1084" y="300"/>
              </a:cxn>
              <a:cxn ang="0">
                <a:pos x="974" y="170"/>
              </a:cxn>
              <a:cxn ang="0">
                <a:pos x="744" y="70"/>
              </a:cxn>
              <a:cxn ang="0">
                <a:pos x="34" y="60"/>
              </a:cxn>
              <a:cxn ang="0">
                <a:pos x="4" y="40"/>
              </a:cxn>
              <a:cxn ang="0">
                <a:pos x="14" y="10"/>
              </a:cxn>
              <a:cxn ang="0">
                <a:pos x="44" y="0"/>
              </a:cxn>
            </a:cxnLst>
            <a:rect l="0" t="0" r="r" b="b"/>
            <a:pathLst>
              <a:path w="1174" h="336">
                <a:moveTo>
                  <a:pt x="1174" y="320"/>
                </a:moveTo>
                <a:cubicBezTo>
                  <a:pt x="1127" y="336"/>
                  <a:pt x="1129" y="315"/>
                  <a:pt x="1084" y="300"/>
                </a:cubicBezTo>
                <a:cubicBezTo>
                  <a:pt x="1052" y="252"/>
                  <a:pt x="1033" y="190"/>
                  <a:pt x="974" y="170"/>
                </a:cubicBezTo>
                <a:cubicBezTo>
                  <a:pt x="941" y="72"/>
                  <a:pt x="836" y="72"/>
                  <a:pt x="744" y="70"/>
                </a:cubicBezTo>
                <a:cubicBezTo>
                  <a:pt x="507" y="64"/>
                  <a:pt x="271" y="63"/>
                  <a:pt x="34" y="60"/>
                </a:cubicBezTo>
                <a:cubicBezTo>
                  <a:pt x="24" y="53"/>
                  <a:pt x="8" y="51"/>
                  <a:pt x="4" y="40"/>
                </a:cubicBezTo>
                <a:cubicBezTo>
                  <a:pt x="0" y="30"/>
                  <a:pt x="7" y="17"/>
                  <a:pt x="14" y="10"/>
                </a:cubicBezTo>
                <a:cubicBezTo>
                  <a:pt x="21" y="3"/>
                  <a:pt x="44" y="0"/>
                  <a:pt x="44" y="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469" name="Freeform 5"/>
          <p:cNvSpPr>
            <a:spLocks/>
          </p:cNvSpPr>
          <p:nvPr/>
        </p:nvSpPr>
        <p:spPr bwMode="auto">
          <a:xfrm>
            <a:off x="2609850" y="4038600"/>
            <a:ext cx="1428750" cy="228600"/>
          </a:xfrm>
          <a:custGeom>
            <a:avLst/>
            <a:gdLst/>
            <a:ahLst/>
            <a:cxnLst>
              <a:cxn ang="0">
                <a:pos x="1640" y="280"/>
              </a:cxn>
              <a:cxn ang="0">
                <a:pos x="1550" y="270"/>
              </a:cxn>
              <a:cxn ang="0">
                <a:pos x="1490" y="240"/>
              </a:cxn>
              <a:cxn ang="0">
                <a:pos x="1330" y="190"/>
              </a:cxn>
              <a:cxn ang="0">
                <a:pos x="1000" y="100"/>
              </a:cxn>
              <a:cxn ang="0">
                <a:pos x="880" y="60"/>
              </a:cxn>
              <a:cxn ang="0">
                <a:pos x="710" y="40"/>
              </a:cxn>
              <a:cxn ang="0">
                <a:pos x="470" y="0"/>
              </a:cxn>
              <a:cxn ang="0">
                <a:pos x="140" y="10"/>
              </a:cxn>
              <a:cxn ang="0">
                <a:pos x="60" y="20"/>
              </a:cxn>
              <a:cxn ang="0">
                <a:pos x="0" y="40"/>
              </a:cxn>
            </a:cxnLst>
            <a:rect l="0" t="0" r="r" b="b"/>
            <a:pathLst>
              <a:path w="1640" h="280">
                <a:moveTo>
                  <a:pt x="1640" y="280"/>
                </a:moveTo>
                <a:cubicBezTo>
                  <a:pt x="1610" y="277"/>
                  <a:pt x="1580" y="275"/>
                  <a:pt x="1550" y="270"/>
                </a:cubicBezTo>
                <a:cubicBezTo>
                  <a:pt x="1512" y="264"/>
                  <a:pt x="1525" y="257"/>
                  <a:pt x="1490" y="240"/>
                </a:cubicBezTo>
                <a:cubicBezTo>
                  <a:pt x="1444" y="217"/>
                  <a:pt x="1380" y="203"/>
                  <a:pt x="1330" y="190"/>
                </a:cubicBezTo>
                <a:cubicBezTo>
                  <a:pt x="1220" y="163"/>
                  <a:pt x="1109" y="133"/>
                  <a:pt x="1000" y="100"/>
                </a:cubicBezTo>
                <a:cubicBezTo>
                  <a:pt x="963" y="89"/>
                  <a:pt x="919" y="66"/>
                  <a:pt x="880" y="60"/>
                </a:cubicBezTo>
                <a:cubicBezTo>
                  <a:pt x="784" y="44"/>
                  <a:pt x="840" y="52"/>
                  <a:pt x="710" y="40"/>
                </a:cubicBezTo>
                <a:cubicBezTo>
                  <a:pt x="633" y="14"/>
                  <a:pt x="550" y="13"/>
                  <a:pt x="470" y="0"/>
                </a:cubicBezTo>
                <a:cubicBezTo>
                  <a:pt x="360" y="3"/>
                  <a:pt x="250" y="5"/>
                  <a:pt x="140" y="10"/>
                </a:cubicBezTo>
                <a:cubicBezTo>
                  <a:pt x="113" y="11"/>
                  <a:pt x="86" y="14"/>
                  <a:pt x="60" y="20"/>
                </a:cubicBezTo>
                <a:cubicBezTo>
                  <a:pt x="39" y="24"/>
                  <a:pt x="0" y="40"/>
                  <a:pt x="0" y="4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470" name="Freeform 6"/>
          <p:cNvSpPr>
            <a:spLocks/>
          </p:cNvSpPr>
          <p:nvPr/>
        </p:nvSpPr>
        <p:spPr bwMode="auto">
          <a:xfrm>
            <a:off x="2308225" y="3141663"/>
            <a:ext cx="301625" cy="923925"/>
          </a:xfrm>
          <a:custGeom>
            <a:avLst/>
            <a:gdLst/>
            <a:ahLst/>
            <a:cxnLst>
              <a:cxn ang="0">
                <a:pos x="330" y="960"/>
              </a:cxn>
              <a:cxn ang="0">
                <a:pos x="290" y="780"/>
              </a:cxn>
              <a:cxn ang="0">
                <a:pos x="260" y="750"/>
              </a:cxn>
              <a:cxn ang="0">
                <a:pos x="220" y="690"/>
              </a:cxn>
              <a:cxn ang="0">
                <a:pos x="90" y="270"/>
              </a:cxn>
              <a:cxn ang="0">
                <a:pos x="70" y="240"/>
              </a:cxn>
              <a:cxn ang="0">
                <a:pos x="0" y="0"/>
              </a:cxn>
            </a:cxnLst>
            <a:rect l="0" t="0" r="r" b="b"/>
            <a:pathLst>
              <a:path w="330" h="960">
                <a:moveTo>
                  <a:pt x="330" y="960"/>
                </a:moveTo>
                <a:cubicBezTo>
                  <a:pt x="297" y="862"/>
                  <a:pt x="313" y="921"/>
                  <a:pt x="290" y="780"/>
                </a:cubicBezTo>
                <a:cubicBezTo>
                  <a:pt x="288" y="766"/>
                  <a:pt x="269" y="761"/>
                  <a:pt x="260" y="750"/>
                </a:cubicBezTo>
                <a:cubicBezTo>
                  <a:pt x="245" y="731"/>
                  <a:pt x="220" y="690"/>
                  <a:pt x="220" y="690"/>
                </a:cubicBezTo>
                <a:cubicBezTo>
                  <a:pt x="196" y="544"/>
                  <a:pt x="137" y="410"/>
                  <a:pt x="90" y="270"/>
                </a:cubicBezTo>
                <a:cubicBezTo>
                  <a:pt x="86" y="259"/>
                  <a:pt x="75" y="251"/>
                  <a:pt x="70" y="240"/>
                </a:cubicBezTo>
                <a:cubicBezTo>
                  <a:pt x="35" y="161"/>
                  <a:pt x="0" y="87"/>
                  <a:pt x="0" y="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471" name="Freeform 7"/>
          <p:cNvSpPr>
            <a:spLocks/>
          </p:cNvSpPr>
          <p:nvPr/>
        </p:nvSpPr>
        <p:spPr bwMode="auto">
          <a:xfrm>
            <a:off x="1524000" y="2590800"/>
            <a:ext cx="760413" cy="542925"/>
          </a:xfrm>
          <a:custGeom>
            <a:avLst/>
            <a:gdLst/>
            <a:ahLst/>
            <a:cxnLst>
              <a:cxn ang="0">
                <a:pos x="830" y="540"/>
              </a:cxn>
              <a:cxn ang="0">
                <a:pos x="600" y="450"/>
              </a:cxn>
              <a:cxn ang="0">
                <a:pos x="330" y="370"/>
              </a:cxn>
              <a:cxn ang="0">
                <a:pos x="180" y="310"/>
              </a:cxn>
              <a:cxn ang="0">
                <a:pos x="130" y="260"/>
              </a:cxn>
              <a:cxn ang="0">
                <a:pos x="110" y="230"/>
              </a:cxn>
              <a:cxn ang="0">
                <a:pos x="50" y="200"/>
              </a:cxn>
              <a:cxn ang="0">
                <a:pos x="40" y="170"/>
              </a:cxn>
              <a:cxn ang="0">
                <a:pos x="10" y="160"/>
              </a:cxn>
              <a:cxn ang="0">
                <a:pos x="0" y="120"/>
              </a:cxn>
              <a:cxn ang="0">
                <a:pos x="20" y="30"/>
              </a:cxn>
              <a:cxn ang="0">
                <a:pos x="40" y="0"/>
              </a:cxn>
            </a:cxnLst>
            <a:rect l="0" t="0" r="r" b="b"/>
            <a:pathLst>
              <a:path w="830" h="540">
                <a:moveTo>
                  <a:pt x="830" y="540"/>
                </a:moveTo>
                <a:cubicBezTo>
                  <a:pt x="758" y="492"/>
                  <a:pt x="681" y="477"/>
                  <a:pt x="600" y="450"/>
                </a:cubicBezTo>
                <a:cubicBezTo>
                  <a:pt x="510" y="420"/>
                  <a:pt x="419" y="400"/>
                  <a:pt x="330" y="370"/>
                </a:cubicBezTo>
                <a:cubicBezTo>
                  <a:pt x="278" y="353"/>
                  <a:pt x="226" y="341"/>
                  <a:pt x="180" y="310"/>
                </a:cubicBezTo>
                <a:cubicBezTo>
                  <a:pt x="127" y="230"/>
                  <a:pt x="197" y="327"/>
                  <a:pt x="130" y="260"/>
                </a:cubicBezTo>
                <a:cubicBezTo>
                  <a:pt x="122" y="252"/>
                  <a:pt x="119" y="238"/>
                  <a:pt x="110" y="230"/>
                </a:cubicBezTo>
                <a:cubicBezTo>
                  <a:pt x="93" y="216"/>
                  <a:pt x="69" y="212"/>
                  <a:pt x="50" y="200"/>
                </a:cubicBezTo>
                <a:cubicBezTo>
                  <a:pt x="47" y="190"/>
                  <a:pt x="47" y="177"/>
                  <a:pt x="40" y="170"/>
                </a:cubicBezTo>
                <a:cubicBezTo>
                  <a:pt x="33" y="163"/>
                  <a:pt x="17" y="168"/>
                  <a:pt x="10" y="160"/>
                </a:cubicBezTo>
                <a:cubicBezTo>
                  <a:pt x="1" y="149"/>
                  <a:pt x="3" y="133"/>
                  <a:pt x="0" y="120"/>
                </a:cubicBezTo>
                <a:cubicBezTo>
                  <a:pt x="4" y="97"/>
                  <a:pt x="8" y="55"/>
                  <a:pt x="20" y="30"/>
                </a:cubicBezTo>
                <a:cubicBezTo>
                  <a:pt x="25" y="19"/>
                  <a:pt x="40" y="0"/>
                  <a:pt x="40" y="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472" name="Freeform 8"/>
          <p:cNvSpPr>
            <a:spLocks/>
          </p:cNvSpPr>
          <p:nvPr/>
        </p:nvSpPr>
        <p:spPr bwMode="auto">
          <a:xfrm>
            <a:off x="838200" y="2362200"/>
            <a:ext cx="381000" cy="500063"/>
          </a:xfrm>
          <a:custGeom>
            <a:avLst/>
            <a:gdLst/>
            <a:ahLst/>
            <a:cxnLst>
              <a:cxn ang="0">
                <a:pos x="1" y="336"/>
              </a:cxn>
              <a:cxn ang="0">
                <a:pos x="7" y="240"/>
              </a:cxn>
              <a:cxn ang="0">
                <a:pos x="25" y="228"/>
              </a:cxn>
              <a:cxn ang="0">
                <a:pos x="37" y="192"/>
              </a:cxn>
              <a:cxn ang="0">
                <a:pos x="61" y="156"/>
              </a:cxn>
              <a:cxn ang="0">
                <a:pos x="67" y="138"/>
              </a:cxn>
              <a:cxn ang="0">
                <a:pos x="139" y="90"/>
              </a:cxn>
              <a:cxn ang="0">
                <a:pos x="175" y="78"/>
              </a:cxn>
              <a:cxn ang="0">
                <a:pos x="247" y="54"/>
              </a:cxn>
              <a:cxn ang="0">
                <a:pos x="373" y="18"/>
              </a:cxn>
              <a:cxn ang="0">
                <a:pos x="457" y="12"/>
              </a:cxn>
              <a:cxn ang="0">
                <a:pos x="475" y="0"/>
              </a:cxn>
            </a:cxnLst>
            <a:rect l="0" t="0" r="r" b="b"/>
            <a:pathLst>
              <a:path w="477" h="336">
                <a:moveTo>
                  <a:pt x="1" y="336"/>
                </a:moveTo>
                <a:cubicBezTo>
                  <a:pt x="3" y="304"/>
                  <a:pt x="0" y="271"/>
                  <a:pt x="7" y="240"/>
                </a:cubicBezTo>
                <a:cubicBezTo>
                  <a:pt x="9" y="233"/>
                  <a:pt x="21" y="234"/>
                  <a:pt x="25" y="228"/>
                </a:cubicBezTo>
                <a:cubicBezTo>
                  <a:pt x="32" y="217"/>
                  <a:pt x="33" y="204"/>
                  <a:pt x="37" y="192"/>
                </a:cubicBezTo>
                <a:cubicBezTo>
                  <a:pt x="42" y="178"/>
                  <a:pt x="56" y="170"/>
                  <a:pt x="61" y="156"/>
                </a:cubicBezTo>
                <a:cubicBezTo>
                  <a:pt x="63" y="150"/>
                  <a:pt x="63" y="142"/>
                  <a:pt x="67" y="138"/>
                </a:cubicBezTo>
                <a:cubicBezTo>
                  <a:pt x="76" y="129"/>
                  <a:pt x="123" y="95"/>
                  <a:pt x="139" y="90"/>
                </a:cubicBezTo>
                <a:cubicBezTo>
                  <a:pt x="151" y="86"/>
                  <a:pt x="175" y="78"/>
                  <a:pt x="175" y="78"/>
                </a:cubicBezTo>
                <a:cubicBezTo>
                  <a:pt x="200" y="41"/>
                  <a:pt x="175" y="67"/>
                  <a:pt x="247" y="54"/>
                </a:cubicBezTo>
                <a:cubicBezTo>
                  <a:pt x="289" y="46"/>
                  <a:pt x="331" y="21"/>
                  <a:pt x="373" y="18"/>
                </a:cubicBezTo>
                <a:cubicBezTo>
                  <a:pt x="401" y="16"/>
                  <a:pt x="429" y="14"/>
                  <a:pt x="457" y="12"/>
                </a:cubicBezTo>
                <a:cubicBezTo>
                  <a:pt x="477" y="5"/>
                  <a:pt x="475" y="12"/>
                  <a:pt x="475" y="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473" name="Freeform 9"/>
          <p:cNvSpPr>
            <a:spLocks/>
          </p:cNvSpPr>
          <p:nvPr/>
        </p:nvSpPr>
        <p:spPr bwMode="auto">
          <a:xfrm>
            <a:off x="838200" y="2590800"/>
            <a:ext cx="714375" cy="357188"/>
          </a:xfrm>
          <a:custGeom>
            <a:avLst/>
            <a:gdLst/>
            <a:ahLst/>
            <a:cxnLst>
              <a:cxn ang="0">
                <a:pos x="426" y="0"/>
              </a:cxn>
              <a:cxn ang="0">
                <a:pos x="384" y="36"/>
              </a:cxn>
              <a:cxn ang="0">
                <a:pos x="360" y="66"/>
              </a:cxn>
              <a:cxn ang="0">
                <a:pos x="354" y="84"/>
              </a:cxn>
              <a:cxn ang="0">
                <a:pos x="318" y="96"/>
              </a:cxn>
              <a:cxn ang="0">
                <a:pos x="264" y="132"/>
              </a:cxn>
              <a:cxn ang="0">
                <a:pos x="132" y="168"/>
              </a:cxn>
              <a:cxn ang="0">
                <a:pos x="0" y="150"/>
              </a:cxn>
            </a:cxnLst>
            <a:rect l="0" t="0" r="r" b="b"/>
            <a:pathLst>
              <a:path w="426" h="195">
                <a:moveTo>
                  <a:pt x="426" y="0"/>
                </a:moveTo>
                <a:cubicBezTo>
                  <a:pt x="404" y="15"/>
                  <a:pt x="409" y="28"/>
                  <a:pt x="384" y="36"/>
                </a:cubicBezTo>
                <a:cubicBezTo>
                  <a:pt x="369" y="81"/>
                  <a:pt x="391" y="27"/>
                  <a:pt x="360" y="66"/>
                </a:cubicBezTo>
                <a:cubicBezTo>
                  <a:pt x="356" y="71"/>
                  <a:pt x="359" y="80"/>
                  <a:pt x="354" y="84"/>
                </a:cubicBezTo>
                <a:cubicBezTo>
                  <a:pt x="344" y="91"/>
                  <a:pt x="329" y="89"/>
                  <a:pt x="318" y="96"/>
                </a:cubicBezTo>
                <a:cubicBezTo>
                  <a:pt x="300" y="108"/>
                  <a:pt x="282" y="120"/>
                  <a:pt x="264" y="132"/>
                </a:cubicBezTo>
                <a:cubicBezTo>
                  <a:pt x="241" y="148"/>
                  <a:pt x="166" y="159"/>
                  <a:pt x="132" y="168"/>
                </a:cubicBezTo>
                <a:cubicBezTo>
                  <a:pt x="93" y="194"/>
                  <a:pt x="23" y="195"/>
                  <a:pt x="0" y="15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762000" y="3048000"/>
            <a:ext cx="500063" cy="169863"/>
            <a:chOff x="352" y="1632"/>
            <a:chExt cx="315" cy="107"/>
          </a:xfrm>
        </p:grpSpPr>
        <p:sp>
          <p:nvSpPr>
            <p:cNvPr id="62483" name="Text Box 19"/>
            <p:cNvSpPr txBox="1">
              <a:spLocks noChangeArrowheads="1"/>
            </p:cNvSpPr>
            <p:nvPr/>
          </p:nvSpPr>
          <p:spPr bwMode="auto">
            <a:xfrm>
              <a:off x="352" y="1672"/>
              <a:ext cx="148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>
                  <a:solidFill>
                    <a:srgbClr val="C6250A"/>
                  </a:solidFill>
                  <a:latin typeface="Arial" pitchFamily="34" charset="0"/>
                </a:rPr>
                <a:t>1912</a:t>
              </a:r>
            </a:p>
          </p:txBody>
        </p: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604" y="1632"/>
              <a:ext cx="63" cy="63"/>
              <a:chOff x="4800" y="1296"/>
              <a:chExt cx="87" cy="87"/>
            </a:xfrm>
          </p:grpSpPr>
          <p:sp>
            <p:nvSpPr>
              <p:cNvPr id="62485" name="Oval 21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86" name="AutoShape 22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165100" y="3741738"/>
            <a:ext cx="381000" cy="200025"/>
            <a:chOff x="104" y="2357"/>
            <a:chExt cx="240" cy="126"/>
          </a:xfrm>
        </p:grpSpPr>
        <p:sp>
          <p:nvSpPr>
            <p:cNvPr id="62488" name="Text Box 24"/>
            <p:cNvSpPr txBox="1">
              <a:spLocks noChangeArrowheads="1"/>
            </p:cNvSpPr>
            <p:nvPr/>
          </p:nvSpPr>
          <p:spPr bwMode="auto">
            <a:xfrm>
              <a:off x="200" y="2416"/>
              <a:ext cx="144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>
                  <a:solidFill>
                    <a:srgbClr val="C6250A"/>
                  </a:solidFill>
                  <a:latin typeface="Arial" pitchFamily="34" charset="0"/>
                </a:rPr>
                <a:t>1912</a:t>
              </a:r>
            </a:p>
          </p:txBody>
        </p:sp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104" y="2357"/>
              <a:ext cx="63" cy="63"/>
              <a:chOff x="4800" y="1296"/>
              <a:chExt cx="87" cy="87"/>
            </a:xfrm>
          </p:grpSpPr>
          <p:sp>
            <p:nvSpPr>
              <p:cNvPr id="62490" name="Oval 26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1" name="AutoShape 27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228600" y="3276600"/>
            <a:ext cx="333375" cy="122238"/>
            <a:chOff x="93" y="1891"/>
            <a:chExt cx="210" cy="77"/>
          </a:xfrm>
        </p:grpSpPr>
        <p:sp>
          <p:nvSpPr>
            <p:cNvPr id="62493" name="Text Box 29"/>
            <p:cNvSpPr txBox="1">
              <a:spLocks noChangeArrowheads="1"/>
            </p:cNvSpPr>
            <p:nvPr/>
          </p:nvSpPr>
          <p:spPr bwMode="auto">
            <a:xfrm>
              <a:off x="93" y="1891"/>
              <a:ext cx="160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>
                  <a:solidFill>
                    <a:srgbClr val="C6250A"/>
                  </a:solidFill>
                  <a:latin typeface="Arial" pitchFamily="34" charset="0"/>
                </a:rPr>
                <a:t>1912</a:t>
              </a:r>
            </a:p>
          </p:txBody>
        </p:sp>
        <p:grpSp>
          <p:nvGrpSpPr>
            <p:cNvPr id="8" name="Group 30"/>
            <p:cNvGrpSpPr>
              <a:grpSpLocks/>
            </p:cNvGrpSpPr>
            <p:nvPr/>
          </p:nvGrpSpPr>
          <p:grpSpPr bwMode="auto">
            <a:xfrm>
              <a:off x="240" y="1905"/>
              <a:ext cx="63" cy="63"/>
              <a:chOff x="4800" y="1296"/>
              <a:chExt cx="87" cy="87"/>
            </a:xfrm>
          </p:grpSpPr>
          <p:sp>
            <p:nvSpPr>
              <p:cNvPr id="62495" name="Oval 31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6" name="AutoShape 32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690563" y="4343400"/>
            <a:ext cx="449262" cy="200025"/>
            <a:chOff x="528" y="2737"/>
            <a:chExt cx="283" cy="126"/>
          </a:xfrm>
        </p:grpSpPr>
        <p:grpSp>
          <p:nvGrpSpPr>
            <p:cNvPr id="10" name="Group 34"/>
            <p:cNvGrpSpPr>
              <a:grpSpLocks/>
            </p:cNvGrpSpPr>
            <p:nvPr/>
          </p:nvGrpSpPr>
          <p:grpSpPr bwMode="auto">
            <a:xfrm>
              <a:off x="748" y="2737"/>
              <a:ext cx="63" cy="63"/>
              <a:chOff x="4800" y="1296"/>
              <a:chExt cx="87" cy="87"/>
            </a:xfrm>
          </p:grpSpPr>
          <p:sp>
            <p:nvSpPr>
              <p:cNvPr id="62499" name="Oval 35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0" name="AutoShape 36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501" name="Text Box 37"/>
            <p:cNvSpPr txBox="1">
              <a:spLocks noChangeArrowheads="1"/>
            </p:cNvSpPr>
            <p:nvPr/>
          </p:nvSpPr>
          <p:spPr bwMode="auto">
            <a:xfrm>
              <a:off x="528" y="2796"/>
              <a:ext cx="148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>
                  <a:solidFill>
                    <a:srgbClr val="C6250A"/>
                  </a:solidFill>
                  <a:latin typeface="Arial" pitchFamily="34" charset="0"/>
                </a:rPr>
                <a:t>1912</a:t>
              </a:r>
            </a:p>
          </p:txBody>
        </p:sp>
      </p:grp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481013" y="4164013"/>
            <a:ext cx="341312" cy="125412"/>
            <a:chOff x="396" y="2624"/>
            <a:chExt cx="215" cy="79"/>
          </a:xfrm>
        </p:grpSpPr>
        <p:grpSp>
          <p:nvGrpSpPr>
            <p:cNvPr id="12" name="Group 39"/>
            <p:cNvGrpSpPr>
              <a:grpSpLocks/>
            </p:cNvGrpSpPr>
            <p:nvPr/>
          </p:nvGrpSpPr>
          <p:grpSpPr bwMode="auto">
            <a:xfrm>
              <a:off x="548" y="2640"/>
              <a:ext cx="63" cy="63"/>
              <a:chOff x="4800" y="1296"/>
              <a:chExt cx="87" cy="87"/>
            </a:xfrm>
          </p:grpSpPr>
          <p:sp>
            <p:nvSpPr>
              <p:cNvPr id="62504" name="Oval 40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5" name="AutoShape 41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506" name="Text Box 42"/>
            <p:cNvSpPr txBox="1">
              <a:spLocks noChangeArrowheads="1"/>
            </p:cNvSpPr>
            <p:nvPr/>
          </p:nvSpPr>
          <p:spPr bwMode="auto">
            <a:xfrm>
              <a:off x="396" y="2624"/>
              <a:ext cx="148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>
                  <a:solidFill>
                    <a:srgbClr val="C6250A"/>
                  </a:solidFill>
                  <a:latin typeface="Arial" pitchFamily="34" charset="0"/>
                </a:rPr>
                <a:t>1912</a:t>
              </a:r>
            </a:p>
          </p:txBody>
        </p:sp>
      </p:grpSp>
      <p:grpSp>
        <p:nvGrpSpPr>
          <p:cNvPr id="13" name="Group 43"/>
          <p:cNvGrpSpPr>
            <a:grpSpLocks/>
          </p:cNvGrpSpPr>
          <p:nvPr/>
        </p:nvGrpSpPr>
        <p:grpSpPr bwMode="auto">
          <a:xfrm>
            <a:off x="3403600" y="5719763"/>
            <a:ext cx="320675" cy="292100"/>
            <a:chOff x="2010" y="3507"/>
            <a:chExt cx="202" cy="184"/>
          </a:xfrm>
        </p:grpSpPr>
        <p:grpSp>
          <p:nvGrpSpPr>
            <p:cNvPr id="14" name="Group 44"/>
            <p:cNvGrpSpPr>
              <a:grpSpLocks/>
            </p:cNvGrpSpPr>
            <p:nvPr/>
          </p:nvGrpSpPr>
          <p:grpSpPr bwMode="auto">
            <a:xfrm>
              <a:off x="2010" y="3507"/>
              <a:ext cx="63" cy="63"/>
              <a:chOff x="4800" y="1296"/>
              <a:chExt cx="87" cy="87"/>
            </a:xfrm>
          </p:grpSpPr>
          <p:sp>
            <p:nvSpPr>
              <p:cNvPr id="62509" name="Oval 45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0" name="AutoShape 46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511" name="Text Box 47"/>
            <p:cNvSpPr txBox="1">
              <a:spLocks noChangeArrowheads="1"/>
            </p:cNvSpPr>
            <p:nvPr/>
          </p:nvSpPr>
          <p:spPr bwMode="auto">
            <a:xfrm>
              <a:off x="2064" y="3624"/>
              <a:ext cx="148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>
                  <a:solidFill>
                    <a:srgbClr val="C6250A"/>
                  </a:solidFill>
                  <a:latin typeface="Arial" pitchFamily="34" charset="0"/>
                </a:rPr>
                <a:t>1912</a:t>
              </a:r>
            </a:p>
          </p:txBody>
        </p:sp>
      </p:grpSp>
      <p:grpSp>
        <p:nvGrpSpPr>
          <p:cNvPr id="15" name="Group 48"/>
          <p:cNvGrpSpPr>
            <a:grpSpLocks/>
          </p:cNvGrpSpPr>
          <p:nvPr/>
        </p:nvGrpSpPr>
        <p:grpSpPr bwMode="auto">
          <a:xfrm>
            <a:off x="838200" y="4953000"/>
            <a:ext cx="425450" cy="180975"/>
            <a:chOff x="624" y="3005"/>
            <a:chExt cx="268" cy="114"/>
          </a:xfrm>
        </p:grpSpPr>
        <p:grpSp>
          <p:nvGrpSpPr>
            <p:cNvPr id="16" name="Group 49"/>
            <p:cNvGrpSpPr>
              <a:grpSpLocks/>
            </p:cNvGrpSpPr>
            <p:nvPr/>
          </p:nvGrpSpPr>
          <p:grpSpPr bwMode="auto">
            <a:xfrm>
              <a:off x="829" y="3005"/>
              <a:ext cx="63" cy="63"/>
              <a:chOff x="4800" y="1296"/>
              <a:chExt cx="87" cy="87"/>
            </a:xfrm>
          </p:grpSpPr>
          <p:sp>
            <p:nvSpPr>
              <p:cNvPr id="62514" name="Oval 50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5" name="AutoShape 51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516" name="Text Box 52"/>
            <p:cNvSpPr txBox="1">
              <a:spLocks noChangeArrowheads="1"/>
            </p:cNvSpPr>
            <p:nvPr/>
          </p:nvSpPr>
          <p:spPr bwMode="auto">
            <a:xfrm>
              <a:off x="624" y="3052"/>
              <a:ext cx="148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>
                  <a:solidFill>
                    <a:srgbClr val="C6250A"/>
                  </a:solidFill>
                  <a:latin typeface="Arial" pitchFamily="34" charset="0"/>
                </a:rPr>
                <a:t>1912</a:t>
              </a:r>
            </a:p>
          </p:txBody>
        </p:sp>
      </p:grpSp>
      <p:grpSp>
        <p:nvGrpSpPr>
          <p:cNvPr id="17" name="Group 53"/>
          <p:cNvGrpSpPr>
            <a:grpSpLocks/>
          </p:cNvGrpSpPr>
          <p:nvPr/>
        </p:nvGrpSpPr>
        <p:grpSpPr bwMode="auto">
          <a:xfrm>
            <a:off x="1447800" y="3048000"/>
            <a:ext cx="304800" cy="296863"/>
            <a:chOff x="1016" y="1704"/>
            <a:chExt cx="192" cy="187"/>
          </a:xfrm>
        </p:grpSpPr>
        <p:grpSp>
          <p:nvGrpSpPr>
            <p:cNvPr id="18" name="Group 54"/>
            <p:cNvGrpSpPr>
              <a:grpSpLocks/>
            </p:cNvGrpSpPr>
            <p:nvPr/>
          </p:nvGrpSpPr>
          <p:grpSpPr bwMode="auto">
            <a:xfrm>
              <a:off x="1016" y="1704"/>
              <a:ext cx="63" cy="63"/>
              <a:chOff x="4800" y="1296"/>
              <a:chExt cx="87" cy="87"/>
            </a:xfrm>
          </p:grpSpPr>
          <p:sp>
            <p:nvSpPr>
              <p:cNvPr id="62519" name="Oval 55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20" name="AutoShape 56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521" name="Text Box 57"/>
            <p:cNvSpPr txBox="1">
              <a:spLocks noChangeArrowheads="1"/>
            </p:cNvSpPr>
            <p:nvPr/>
          </p:nvSpPr>
          <p:spPr bwMode="auto">
            <a:xfrm>
              <a:off x="1056" y="1824"/>
              <a:ext cx="152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>
                  <a:solidFill>
                    <a:srgbClr val="C6250A"/>
                  </a:solidFill>
                  <a:latin typeface="Arial" pitchFamily="34" charset="0"/>
                </a:rPr>
                <a:t>1912</a:t>
              </a:r>
            </a:p>
          </p:txBody>
        </p:sp>
      </p:grpSp>
      <p:grpSp>
        <p:nvGrpSpPr>
          <p:cNvPr id="19" name="Group 58"/>
          <p:cNvGrpSpPr>
            <a:grpSpLocks/>
          </p:cNvGrpSpPr>
          <p:nvPr/>
        </p:nvGrpSpPr>
        <p:grpSpPr bwMode="auto">
          <a:xfrm>
            <a:off x="6178550" y="5957888"/>
            <a:ext cx="384175" cy="246062"/>
            <a:chOff x="3892" y="3753"/>
            <a:chExt cx="242" cy="155"/>
          </a:xfrm>
        </p:grpSpPr>
        <p:grpSp>
          <p:nvGrpSpPr>
            <p:cNvPr id="20" name="Group 59"/>
            <p:cNvGrpSpPr>
              <a:grpSpLocks/>
            </p:cNvGrpSpPr>
            <p:nvPr/>
          </p:nvGrpSpPr>
          <p:grpSpPr bwMode="auto">
            <a:xfrm>
              <a:off x="3892" y="3753"/>
              <a:ext cx="63" cy="63"/>
              <a:chOff x="4800" y="1296"/>
              <a:chExt cx="87" cy="87"/>
            </a:xfrm>
          </p:grpSpPr>
          <p:sp>
            <p:nvSpPr>
              <p:cNvPr id="62524" name="Oval 60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25" name="AutoShape 61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526" name="Text Box 62"/>
            <p:cNvSpPr txBox="1">
              <a:spLocks noChangeArrowheads="1"/>
            </p:cNvSpPr>
            <p:nvPr/>
          </p:nvSpPr>
          <p:spPr bwMode="auto">
            <a:xfrm>
              <a:off x="3986" y="3841"/>
              <a:ext cx="148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>
                  <a:solidFill>
                    <a:srgbClr val="C6250A"/>
                  </a:solidFill>
                  <a:latin typeface="Arial" pitchFamily="34" charset="0"/>
                </a:rPr>
                <a:t>1913</a:t>
              </a:r>
            </a:p>
          </p:txBody>
        </p:sp>
      </p:grpSp>
      <p:grpSp>
        <p:nvGrpSpPr>
          <p:cNvPr id="21" name="Group 63"/>
          <p:cNvGrpSpPr>
            <a:grpSpLocks/>
          </p:cNvGrpSpPr>
          <p:nvPr/>
        </p:nvGrpSpPr>
        <p:grpSpPr bwMode="auto">
          <a:xfrm>
            <a:off x="6324600" y="5715000"/>
            <a:ext cx="441325" cy="228600"/>
            <a:chOff x="3994" y="3614"/>
            <a:chExt cx="278" cy="144"/>
          </a:xfrm>
        </p:grpSpPr>
        <p:grpSp>
          <p:nvGrpSpPr>
            <p:cNvPr id="22" name="Group 64"/>
            <p:cNvGrpSpPr>
              <a:grpSpLocks/>
            </p:cNvGrpSpPr>
            <p:nvPr/>
          </p:nvGrpSpPr>
          <p:grpSpPr bwMode="auto">
            <a:xfrm>
              <a:off x="3994" y="3614"/>
              <a:ext cx="63" cy="63"/>
              <a:chOff x="4800" y="1296"/>
              <a:chExt cx="87" cy="87"/>
            </a:xfrm>
          </p:grpSpPr>
          <p:sp>
            <p:nvSpPr>
              <p:cNvPr id="62529" name="Oval 65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30" name="AutoShape 66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531" name="Text Box 67"/>
            <p:cNvSpPr txBox="1">
              <a:spLocks noChangeArrowheads="1"/>
            </p:cNvSpPr>
            <p:nvPr/>
          </p:nvSpPr>
          <p:spPr bwMode="auto">
            <a:xfrm>
              <a:off x="4124" y="3691"/>
              <a:ext cx="148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>
                  <a:solidFill>
                    <a:srgbClr val="C6250A"/>
                  </a:solidFill>
                  <a:latin typeface="Arial" pitchFamily="34" charset="0"/>
                </a:rPr>
                <a:t>1913</a:t>
              </a:r>
            </a:p>
          </p:txBody>
        </p:sp>
      </p:grpSp>
      <p:grpSp>
        <p:nvGrpSpPr>
          <p:cNvPr id="23" name="Group 68"/>
          <p:cNvGrpSpPr>
            <a:grpSpLocks/>
          </p:cNvGrpSpPr>
          <p:nvPr/>
        </p:nvGrpSpPr>
        <p:grpSpPr bwMode="auto">
          <a:xfrm>
            <a:off x="6096000" y="5486400"/>
            <a:ext cx="301625" cy="255588"/>
            <a:chOff x="3868" y="3309"/>
            <a:chExt cx="190" cy="161"/>
          </a:xfrm>
        </p:grpSpPr>
        <p:grpSp>
          <p:nvGrpSpPr>
            <p:cNvPr id="24" name="Group 69"/>
            <p:cNvGrpSpPr>
              <a:grpSpLocks/>
            </p:cNvGrpSpPr>
            <p:nvPr/>
          </p:nvGrpSpPr>
          <p:grpSpPr bwMode="auto">
            <a:xfrm>
              <a:off x="3868" y="3309"/>
              <a:ext cx="63" cy="63"/>
              <a:chOff x="4800" y="1296"/>
              <a:chExt cx="87" cy="87"/>
            </a:xfrm>
          </p:grpSpPr>
          <p:sp>
            <p:nvSpPr>
              <p:cNvPr id="62534" name="Oval 70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35" name="AutoShape 71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536" name="Text Box 72"/>
            <p:cNvSpPr txBox="1">
              <a:spLocks noChangeArrowheads="1"/>
            </p:cNvSpPr>
            <p:nvPr/>
          </p:nvSpPr>
          <p:spPr bwMode="auto">
            <a:xfrm>
              <a:off x="3910" y="3403"/>
              <a:ext cx="148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>
                  <a:solidFill>
                    <a:srgbClr val="C6250A"/>
                  </a:solidFill>
                  <a:latin typeface="Arial" pitchFamily="34" charset="0"/>
                </a:rPr>
                <a:t>1912</a:t>
              </a:r>
            </a:p>
          </p:txBody>
        </p:sp>
      </p:grpSp>
      <p:grpSp>
        <p:nvGrpSpPr>
          <p:cNvPr id="25" name="Group 73"/>
          <p:cNvGrpSpPr>
            <a:grpSpLocks/>
          </p:cNvGrpSpPr>
          <p:nvPr/>
        </p:nvGrpSpPr>
        <p:grpSpPr bwMode="auto">
          <a:xfrm>
            <a:off x="6035675" y="4859338"/>
            <a:ext cx="320675" cy="204787"/>
            <a:chOff x="3780" y="3072"/>
            <a:chExt cx="202" cy="129"/>
          </a:xfrm>
        </p:grpSpPr>
        <p:grpSp>
          <p:nvGrpSpPr>
            <p:cNvPr id="26" name="Group 74"/>
            <p:cNvGrpSpPr>
              <a:grpSpLocks/>
            </p:cNvGrpSpPr>
            <p:nvPr/>
          </p:nvGrpSpPr>
          <p:grpSpPr bwMode="auto">
            <a:xfrm>
              <a:off x="3780" y="3072"/>
              <a:ext cx="63" cy="63"/>
              <a:chOff x="4800" y="1296"/>
              <a:chExt cx="87" cy="87"/>
            </a:xfrm>
          </p:grpSpPr>
          <p:sp>
            <p:nvSpPr>
              <p:cNvPr id="62539" name="Oval 75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40" name="AutoShape 76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541" name="Text Box 77"/>
            <p:cNvSpPr txBox="1">
              <a:spLocks noChangeArrowheads="1"/>
            </p:cNvSpPr>
            <p:nvPr/>
          </p:nvSpPr>
          <p:spPr bwMode="auto">
            <a:xfrm>
              <a:off x="3834" y="3134"/>
              <a:ext cx="148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>
                  <a:solidFill>
                    <a:srgbClr val="C6250A"/>
                  </a:solidFill>
                  <a:latin typeface="Arial" pitchFamily="34" charset="0"/>
                </a:rPr>
                <a:t>1912</a:t>
              </a:r>
            </a:p>
          </p:txBody>
        </p:sp>
      </p:grpSp>
      <p:sp>
        <p:nvSpPr>
          <p:cNvPr id="62542" name="Freeform 78"/>
          <p:cNvSpPr>
            <a:spLocks/>
          </p:cNvSpPr>
          <p:nvPr/>
        </p:nvSpPr>
        <p:spPr bwMode="auto">
          <a:xfrm>
            <a:off x="1219200" y="2362200"/>
            <a:ext cx="533400" cy="76200"/>
          </a:xfrm>
          <a:custGeom>
            <a:avLst/>
            <a:gdLst/>
            <a:ahLst/>
            <a:cxnLst>
              <a:cxn ang="0">
                <a:pos x="1174" y="320"/>
              </a:cxn>
              <a:cxn ang="0">
                <a:pos x="1084" y="300"/>
              </a:cxn>
              <a:cxn ang="0">
                <a:pos x="974" y="170"/>
              </a:cxn>
              <a:cxn ang="0">
                <a:pos x="744" y="70"/>
              </a:cxn>
              <a:cxn ang="0">
                <a:pos x="34" y="60"/>
              </a:cxn>
              <a:cxn ang="0">
                <a:pos x="4" y="40"/>
              </a:cxn>
              <a:cxn ang="0">
                <a:pos x="14" y="10"/>
              </a:cxn>
              <a:cxn ang="0">
                <a:pos x="44" y="0"/>
              </a:cxn>
            </a:cxnLst>
            <a:rect l="0" t="0" r="r" b="b"/>
            <a:pathLst>
              <a:path w="1174" h="336">
                <a:moveTo>
                  <a:pt x="1174" y="320"/>
                </a:moveTo>
                <a:cubicBezTo>
                  <a:pt x="1127" y="336"/>
                  <a:pt x="1129" y="315"/>
                  <a:pt x="1084" y="300"/>
                </a:cubicBezTo>
                <a:cubicBezTo>
                  <a:pt x="1052" y="252"/>
                  <a:pt x="1033" y="190"/>
                  <a:pt x="974" y="170"/>
                </a:cubicBezTo>
                <a:cubicBezTo>
                  <a:pt x="941" y="72"/>
                  <a:pt x="836" y="72"/>
                  <a:pt x="744" y="70"/>
                </a:cubicBezTo>
                <a:cubicBezTo>
                  <a:pt x="507" y="64"/>
                  <a:pt x="271" y="63"/>
                  <a:pt x="34" y="60"/>
                </a:cubicBezTo>
                <a:cubicBezTo>
                  <a:pt x="24" y="53"/>
                  <a:pt x="8" y="51"/>
                  <a:pt x="4" y="40"/>
                </a:cubicBezTo>
                <a:cubicBezTo>
                  <a:pt x="0" y="30"/>
                  <a:pt x="7" y="17"/>
                  <a:pt x="14" y="10"/>
                </a:cubicBezTo>
                <a:cubicBezTo>
                  <a:pt x="21" y="3"/>
                  <a:pt x="44" y="0"/>
                  <a:pt x="44" y="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544" name="Rectangle 80"/>
          <p:cNvSpPr>
            <a:spLocks noChangeArrowheads="1"/>
          </p:cNvSpPr>
          <p:nvPr/>
        </p:nvSpPr>
        <p:spPr bwMode="auto">
          <a:xfrm>
            <a:off x="1371600" y="1143000"/>
            <a:ext cx="4343400" cy="1884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</a:pPr>
            <a:r>
              <a:rPr lang="en-US" sz="4800" dirty="0" smtClean="0">
                <a:solidFill>
                  <a:srgbClr val="993300"/>
                </a:solidFill>
                <a:latin typeface=".VnArialH" pitchFamily="34" charset="0"/>
                <a:cs typeface="Arial" pitchFamily="34" charset="0"/>
              </a:rPr>
              <a:t>ĐẠI HỘI TUA (12. </a:t>
            </a:r>
            <a:r>
              <a:rPr lang="en-US" sz="4800" dirty="0">
                <a:solidFill>
                  <a:srgbClr val="993300"/>
                </a:solidFill>
                <a:latin typeface=".VnArialH" pitchFamily="34" charset="0"/>
                <a:cs typeface="Arial" pitchFamily="34" charset="0"/>
              </a:rPr>
              <a:t>1920)</a:t>
            </a:r>
          </a:p>
        </p:txBody>
      </p:sp>
      <p:pic>
        <p:nvPicPr>
          <p:cNvPr id="78" name="Picture 80" descr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00150"/>
            <a:ext cx="7239000" cy="54292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7" name="TextBox 76"/>
          <p:cNvSpPr txBox="1"/>
          <p:nvPr/>
        </p:nvSpPr>
        <p:spPr>
          <a:xfrm>
            <a:off x="1066800" y="0"/>
            <a:ext cx="4876800" cy="923330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prst="relaxedInset"/>
            <a:bevelB w="139700" h="139700" prst="divo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THEO CHÂN BÁC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4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/>
          <p:cNvSpPr txBox="1"/>
          <p:nvPr/>
        </p:nvSpPr>
        <p:spPr>
          <a:xfrm>
            <a:off x="1066800" y="0"/>
            <a:ext cx="4876800" cy="923330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prst="relaxedInset"/>
            <a:bevelB w="139700" h="139700" prst="divo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THEO CHÂN BÁC</a:t>
            </a:r>
            <a:endParaRPr lang="en-US" sz="5400" b="1" dirty="0"/>
          </a:p>
        </p:txBody>
      </p:sp>
      <p:pic>
        <p:nvPicPr>
          <p:cNvPr id="62466" name="Picture 2" descr="ban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89013"/>
            <a:ext cx="8915400" cy="5792787"/>
          </a:xfrm>
          <a:prstGeom prst="rect">
            <a:avLst/>
          </a:prstGeom>
          <a:noFill/>
        </p:spPr>
      </p:pic>
      <p:sp>
        <p:nvSpPr>
          <p:cNvPr id="62467" name="Freeform 3"/>
          <p:cNvSpPr>
            <a:spLocks/>
          </p:cNvSpPr>
          <p:nvPr/>
        </p:nvSpPr>
        <p:spPr bwMode="auto">
          <a:xfrm>
            <a:off x="5105400" y="4170363"/>
            <a:ext cx="288925" cy="554037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10" y="180"/>
              </a:cxn>
              <a:cxn ang="0">
                <a:pos x="50" y="360"/>
              </a:cxn>
              <a:cxn ang="0">
                <a:pos x="0" y="430"/>
              </a:cxn>
            </a:cxnLst>
            <a:rect l="0" t="0" r="r" b="b"/>
            <a:pathLst>
              <a:path w="150" h="430">
                <a:moveTo>
                  <a:pt x="150" y="0"/>
                </a:moveTo>
                <a:cubicBezTo>
                  <a:pt x="112" y="56"/>
                  <a:pt x="123" y="114"/>
                  <a:pt x="110" y="180"/>
                </a:cubicBezTo>
                <a:cubicBezTo>
                  <a:pt x="98" y="240"/>
                  <a:pt x="77" y="307"/>
                  <a:pt x="50" y="360"/>
                </a:cubicBezTo>
                <a:cubicBezTo>
                  <a:pt x="28" y="404"/>
                  <a:pt x="60" y="430"/>
                  <a:pt x="0" y="43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468" name="Freeform 4"/>
          <p:cNvSpPr>
            <a:spLocks/>
          </p:cNvSpPr>
          <p:nvPr/>
        </p:nvSpPr>
        <p:spPr bwMode="auto">
          <a:xfrm>
            <a:off x="4038600" y="4191000"/>
            <a:ext cx="1023938" cy="482600"/>
          </a:xfrm>
          <a:custGeom>
            <a:avLst/>
            <a:gdLst/>
            <a:ahLst/>
            <a:cxnLst>
              <a:cxn ang="0">
                <a:pos x="1174" y="320"/>
              </a:cxn>
              <a:cxn ang="0">
                <a:pos x="1084" y="300"/>
              </a:cxn>
              <a:cxn ang="0">
                <a:pos x="974" y="170"/>
              </a:cxn>
              <a:cxn ang="0">
                <a:pos x="744" y="70"/>
              </a:cxn>
              <a:cxn ang="0">
                <a:pos x="34" y="60"/>
              </a:cxn>
              <a:cxn ang="0">
                <a:pos x="4" y="40"/>
              </a:cxn>
              <a:cxn ang="0">
                <a:pos x="14" y="10"/>
              </a:cxn>
              <a:cxn ang="0">
                <a:pos x="44" y="0"/>
              </a:cxn>
            </a:cxnLst>
            <a:rect l="0" t="0" r="r" b="b"/>
            <a:pathLst>
              <a:path w="1174" h="336">
                <a:moveTo>
                  <a:pt x="1174" y="320"/>
                </a:moveTo>
                <a:cubicBezTo>
                  <a:pt x="1127" y="336"/>
                  <a:pt x="1129" y="315"/>
                  <a:pt x="1084" y="300"/>
                </a:cubicBezTo>
                <a:cubicBezTo>
                  <a:pt x="1052" y="252"/>
                  <a:pt x="1033" y="190"/>
                  <a:pt x="974" y="170"/>
                </a:cubicBezTo>
                <a:cubicBezTo>
                  <a:pt x="941" y="72"/>
                  <a:pt x="836" y="72"/>
                  <a:pt x="744" y="70"/>
                </a:cubicBezTo>
                <a:cubicBezTo>
                  <a:pt x="507" y="64"/>
                  <a:pt x="271" y="63"/>
                  <a:pt x="34" y="60"/>
                </a:cubicBezTo>
                <a:cubicBezTo>
                  <a:pt x="24" y="53"/>
                  <a:pt x="8" y="51"/>
                  <a:pt x="4" y="40"/>
                </a:cubicBezTo>
                <a:cubicBezTo>
                  <a:pt x="0" y="30"/>
                  <a:pt x="7" y="17"/>
                  <a:pt x="14" y="10"/>
                </a:cubicBezTo>
                <a:cubicBezTo>
                  <a:pt x="21" y="3"/>
                  <a:pt x="44" y="0"/>
                  <a:pt x="44" y="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469" name="Freeform 5"/>
          <p:cNvSpPr>
            <a:spLocks/>
          </p:cNvSpPr>
          <p:nvPr/>
        </p:nvSpPr>
        <p:spPr bwMode="auto">
          <a:xfrm>
            <a:off x="2609850" y="4038600"/>
            <a:ext cx="1428750" cy="228600"/>
          </a:xfrm>
          <a:custGeom>
            <a:avLst/>
            <a:gdLst/>
            <a:ahLst/>
            <a:cxnLst>
              <a:cxn ang="0">
                <a:pos x="1640" y="280"/>
              </a:cxn>
              <a:cxn ang="0">
                <a:pos x="1550" y="270"/>
              </a:cxn>
              <a:cxn ang="0">
                <a:pos x="1490" y="240"/>
              </a:cxn>
              <a:cxn ang="0">
                <a:pos x="1330" y="190"/>
              </a:cxn>
              <a:cxn ang="0">
                <a:pos x="1000" y="100"/>
              </a:cxn>
              <a:cxn ang="0">
                <a:pos x="880" y="60"/>
              </a:cxn>
              <a:cxn ang="0">
                <a:pos x="710" y="40"/>
              </a:cxn>
              <a:cxn ang="0">
                <a:pos x="470" y="0"/>
              </a:cxn>
              <a:cxn ang="0">
                <a:pos x="140" y="10"/>
              </a:cxn>
              <a:cxn ang="0">
                <a:pos x="60" y="20"/>
              </a:cxn>
              <a:cxn ang="0">
                <a:pos x="0" y="40"/>
              </a:cxn>
            </a:cxnLst>
            <a:rect l="0" t="0" r="r" b="b"/>
            <a:pathLst>
              <a:path w="1640" h="280">
                <a:moveTo>
                  <a:pt x="1640" y="280"/>
                </a:moveTo>
                <a:cubicBezTo>
                  <a:pt x="1610" y="277"/>
                  <a:pt x="1580" y="275"/>
                  <a:pt x="1550" y="270"/>
                </a:cubicBezTo>
                <a:cubicBezTo>
                  <a:pt x="1512" y="264"/>
                  <a:pt x="1525" y="257"/>
                  <a:pt x="1490" y="240"/>
                </a:cubicBezTo>
                <a:cubicBezTo>
                  <a:pt x="1444" y="217"/>
                  <a:pt x="1380" y="203"/>
                  <a:pt x="1330" y="190"/>
                </a:cubicBezTo>
                <a:cubicBezTo>
                  <a:pt x="1220" y="163"/>
                  <a:pt x="1109" y="133"/>
                  <a:pt x="1000" y="100"/>
                </a:cubicBezTo>
                <a:cubicBezTo>
                  <a:pt x="963" y="89"/>
                  <a:pt x="919" y="66"/>
                  <a:pt x="880" y="60"/>
                </a:cubicBezTo>
                <a:cubicBezTo>
                  <a:pt x="784" y="44"/>
                  <a:pt x="840" y="52"/>
                  <a:pt x="710" y="40"/>
                </a:cubicBezTo>
                <a:cubicBezTo>
                  <a:pt x="633" y="14"/>
                  <a:pt x="550" y="13"/>
                  <a:pt x="470" y="0"/>
                </a:cubicBezTo>
                <a:cubicBezTo>
                  <a:pt x="360" y="3"/>
                  <a:pt x="250" y="5"/>
                  <a:pt x="140" y="10"/>
                </a:cubicBezTo>
                <a:cubicBezTo>
                  <a:pt x="113" y="11"/>
                  <a:pt x="86" y="14"/>
                  <a:pt x="60" y="20"/>
                </a:cubicBezTo>
                <a:cubicBezTo>
                  <a:pt x="39" y="24"/>
                  <a:pt x="0" y="40"/>
                  <a:pt x="0" y="4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470" name="Freeform 6"/>
          <p:cNvSpPr>
            <a:spLocks/>
          </p:cNvSpPr>
          <p:nvPr/>
        </p:nvSpPr>
        <p:spPr bwMode="auto">
          <a:xfrm>
            <a:off x="2308225" y="3141663"/>
            <a:ext cx="301625" cy="923925"/>
          </a:xfrm>
          <a:custGeom>
            <a:avLst/>
            <a:gdLst/>
            <a:ahLst/>
            <a:cxnLst>
              <a:cxn ang="0">
                <a:pos x="330" y="960"/>
              </a:cxn>
              <a:cxn ang="0">
                <a:pos x="290" y="780"/>
              </a:cxn>
              <a:cxn ang="0">
                <a:pos x="260" y="750"/>
              </a:cxn>
              <a:cxn ang="0">
                <a:pos x="220" y="690"/>
              </a:cxn>
              <a:cxn ang="0">
                <a:pos x="90" y="270"/>
              </a:cxn>
              <a:cxn ang="0">
                <a:pos x="70" y="240"/>
              </a:cxn>
              <a:cxn ang="0">
                <a:pos x="0" y="0"/>
              </a:cxn>
            </a:cxnLst>
            <a:rect l="0" t="0" r="r" b="b"/>
            <a:pathLst>
              <a:path w="330" h="960">
                <a:moveTo>
                  <a:pt x="330" y="960"/>
                </a:moveTo>
                <a:cubicBezTo>
                  <a:pt x="297" y="862"/>
                  <a:pt x="313" y="921"/>
                  <a:pt x="290" y="780"/>
                </a:cubicBezTo>
                <a:cubicBezTo>
                  <a:pt x="288" y="766"/>
                  <a:pt x="269" y="761"/>
                  <a:pt x="260" y="750"/>
                </a:cubicBezTo>
                <a:cubicBezTo>
                  <a:pt x="245" y="731"/>
                  <a:pt x="220" y="690"/>
                  <a:pt x="220" y="690"/>
                </a:cubicBezTo>
                <a:cubicBezTo>
                  <a:pt x="196" y="544"/>
                  <a:pt x="137" y="410"/>
                  <a:pt x="90" y="270"/>
                </a:cubicBezTo>
                <a:cubicBezTo>
                  <a:pt x="86" y="259"/>
                  <a:pt x="75" y="251"/>
                  <a:pt x="70" y="240"/>
                </a:cubicBezTo>
                <a:cubicBezTo>
                  <a:pt x="35" y="161"/>
                  <a:pt x="0" y="87"/>
                  <a:pt x="0" y="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471" name="Freeform 7"/>
          <p:cNvSpPr>
            <a:spLocks/>
          </p:cNvSpPr>
          <p:nvPr/>
        </p:nvSpPr>
        <p:spPr bwMode="auto">
          <a:xfrm>
            <a:off x="1524000" y="2590800"/>
            <a:ext cx="760413" cy="542925"/>
          </a:xfrm>
          <a:custGeom>
            <a:avLst/>
            <a:gdLst/>
            <a:ahLst/>
            <a:cxnLst>
              <a:cxn ang="0">
                <a:pos x="830" y="540"/>
              </a:cxn>
              <a:cxn ang="0">
                <a:pos x="600" y="450"/>
              </a:cxn>
              <a:cxn ang="0">
                <a:pos x="330" y="370"/>
              </a:cxn>
              <a:cxn ang="0">
                <a:pos x="180" y="310"/>
              </a:cxn>
              <a:cxn ang="0">
                <a:pos x="130" y="260"/>
              </a:cxn>
              <a:cxn ang="0">
                <a:pos x="110" y="230"/>
              </a:cxn>
              <a:cxn ang="0">
                <a:pos x="50" y="200"/>
              </a:cxn>
              <a:cxn ang="0">
                <a:pos x="40" y="170"/>
              </a:cxn>
              <a:cxn ang="0">
                <a:pos x="10" y="160"/>
              </a:cxn>
              <a:cxn ang="0">
                <a:pos x="0" y="120"/>
              </a:cxn>
              <a:cxn ang="0">
                <a:pos x="20" y="30"/>
              </a:cxn>
              <a:cxn ang="0">
                <a:pos x="40" y="0"/>
              </a:cxn>
            </a:cxnLst>
            <a:rect l="0" t="0" r="r" b="b"/>
            <a:pathLst>
              <a:path w="830" h="540">
                <a:moveTo>
                  <a:pt x="830" y="540"/>
                </a:moveTo>
                <a:cubicBezTo>
                  <a:pt x="758" y="492"/>
                  <a:pt x="681" y="477"/>
                  <a:pt x="600" y="450"/>
                </a:cubicBezTo>
                <a:cubicBezTo>
                  <a:pt x="510" y="420"/>
                  <a:pt x="419" y="400"/>
                  <a:pt x="330" y="370"/>
                </a:cubicBezTo>
                <a:cubicBezTo>
                  <a:pt x="278" y="353"/>
                  <a:pt x="226" y="341"/>
                  <a:pt x="180" y="310"/>
                </a:cubicBezTo>
                <a:cubicBezTo>
                  <a:pt x="127" y="230"/>
                  <a:pt x="197" y="327"/>
                  <a:pt x="130" y="260"/>
                </a:cubicBezTo>
                <a:cubicBezTo>
                  <a:pt x="122" y="252"/>
                  <a:pt x="119" y="238"/>
                  <a:pt x="110" y="230"/>
                </a:cubicBezTo>
                <a:cubicBezTo>
                  <a:pt x="93" y="216"/>
                  <a:pt x="69" y="212"/>
                  <a:pt x="50" y="200"/>
                </a:cubicBezTo>
                <a:cubicBezTo>
                  <a:pt x="47" y="190"/>
                  <a:pt x="47" y="177"/>
                  <a:pt x="40" y="170"/>
                </a:cubicBezTo>
                <a:cubicBezTo>
                  <a:pt x="33" y="163"/>
                  <a:pt x="17" y="168"/>
                  <a:pt x="10" y="160"/>
                </a:cubicBezTo>
                <a:cubicBezTo>
                  <a:pt x="1" y="149"/>
                  <a:pt x="3" y="133"/>
                  <a:pt x="0" y="120"/>
                </a:cubicBezTo>
                <a:cubicBezTo>
                  <a:pt x="4" y="97"/>
                  <a:pt x="8" y="55"/>
                  <a:pt x="20" y="30"/>
                </a:cubicBezTo>
                <a:cubicBezTo>
                  <a:pt x="25" y="19"/>
                  <a:pt x="40" y="0"/>
                  <a:pt x="40" y="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472" name="Freeform 8"/>
          <p:cNvSpPr>
            <a:spLocks/>
          </p:cNvSpPr>
          <p:nvPr/>
        </p:nvSpPr>
        <p:spPr bwMode="auto">
          <a:xfrm>
            <a:off x="838200" y="2362200"/>
            <a:ext cx="381000" cy="500063"/>
          </a:xfrm>
          <a:custGeom>
            <a:avLst/>
            <a:gdLst/>
            <a:ahLst/>
            <a:cxnLst>
              <a:cxn ang="0">
                <a:pos x="1" y="336"/>
              </a:cxn>
              <a:cxn ang="0">
                <a:pos x="7" y="240"/>
              </a:cxn>
              <a:cxn ang="0">
                <a:pos x="25" y="228"/>
              </a:cxn>
              <a:cxn ang="0">
                <a:pos x="37" y="192"/>
              </a:cxn>
              <a:cxn ang="0">
                <a:pos x="61" y="156"/>
              </a:cxn>
              <a:cxn ang="0">
                <a:pos x="67" y="138"/>
              </a:cxn>
              <a:cxn ang="0">
                <a:pos x="139" y="90"/>
              </a:cxn>
              <a:cxn ang="0">
                <a:pos x="175" y="78"/>
              </a:cxn>
              <a:cxn ang="0">
                <a:pos x="247" y="54"/>
              </a:cxn>
              <a:cxn ang="0">
                <a:pos x="373" y="18"/>
              </a:cxn>
              <a:cxn ang="0">
                <a:pos x="457" y="12"/>
              </a:cxn>
              <a:cxn ang="0">
                <a:pos x="475" y="0"/>
              </a:cxn>
            </a:cxnLst>
            <a:rect l="0" t="0" r="r" b="b"/>
            <a:pathLst>
              <a:path w="477" h="336">
                <a:moveTo>
                  <a:pt x="1" y="336"/>
                </a:moveTo>
                <a:cubicBezTo>
                  <a:pt x="3" y="304"/>
                  <a:pt x="0" y="271"/>
                  <a:pt x="7" y="240"/>
                </a:cubicBezTo>
                <a:cubicBezTo>
                  <a:pt x="9" y="233"/>
                  <a:pt x="21" y="234"/>
                  <a:pt x="25" y="228"/>
                </a:cubicBezTo>
                <a:cubicBezTo>
                  <a:pt x="32" y="217"/>
                  <a:pt x="33" y="204"/>
                  <a:pt x="37" y="192"/>
                </a:cubicBezTo>
                <a:cubicBezTo>
                  <a:pt x="42" y="178"/>
                  <a:pt x="56" y="170"/>
                  <a:pt x="61" y="156"/>
                </a:cubicBezTo>
                <a:cubicBezTo>
                  <a:pt x="63" y="150"/>
                  <a:pt x="63" y="142"/>
                  <a:pt x="67" y="138"/>
                </a:cubicBezTo>
                <a:cubicBezTo>
                  <a:pt x="76" y="129"/>
                  <a:pt x="123" y="95"/>
                  <a:pt x="139" y="90"/>
                </a:cubicBezTo>
                <a:cubicBezTo>
                  <a:pt x="151" y="86"/>
                  <a:pt x="175" y="78"/>
                  <a:pt x="175" y="78"/>
                </a:cubicBezTo>
                <a:cubicBezTo>
                  <a:pt x="200" y="41"/>
                  <a:pt x="175" y="67"/>
                  <a:pt x="247" y="54"/>
                </a:cubicBezTo>
                <a:cubicBezTo>
                  <a:pt x="289" y="46"/>
                  <a:pt x="331" y="21"/>
                  <a:pt x="373" y="18"/>
                </a:cubicBezTo>
                <a:cubicBezTo>
                  <a:pt x="401" y="16"/>
                  <a:pt x="429" y="14"/>
                  <a:pt x="457" y="12"/>
                </a:cubicBezTo>
                <a:cubicBezTo>
                  <a:pt x="477" y="5"/>
                  <a:pt x="475" y="12"/>
                  <a:pt x="475" y="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473" name="Freeform 9"/>
          <p:cNvSpPr>
            <a:spLocks/>
          </p:cNvSpPr>
          <p:nvPr/>
        </p:nvSpPr>
        <p:spPr bwMode="auto">
          <a:xfrm>
            <a:off x="838200" y="2590800"/>
            <a:ext cx="714375" cy="357188"/>
          </a:xfrm>
          <a:custGeom>
            <a:avLst/>
            <a:gdLst/>
            <a:ahLst/>
            <a:cxnLst>
              <a:cxn ang="0">
                <a:pos x="426" y="0"/>
              </a:cxn>
              <a:cxn ang="0">
                <a:pos x="384" y="36"/>
              </a:cxn>
              <a:cxn ang="0">
                <a:pos x="360" y="66"/>
              </a:cxn>
              <a:cxn ang="0">
                <a:pos x="354" y="84"/>
              </a:cxn>
              <a:cxn ang="0">
                <a:pos x="318" y="96"/>
              </a:cxn>
              <a:cxn ang="0">
                <a:pos x="264" y="132"/>
              </a:cxn>
              <a:cxn ang="0">
                <a:pos x="132" y="168"/>
              </a:cxn>
              <a:cxn ang="0">
                <a:pos x="0" y="150"/>
              </a:cxn>
            </a:cxnLst>
            <a:rect l="0" t="0" r="r" b="b"/>
            <a:pathLst>
              <a:path w="426" h="195">
                <a:moveTo>
                  <a:pt x="426" y="0"/>
                </a:moveTo>
                <a:cubicBezTo>
                  <a:pt x="404" y="15"/>
                  <a:pt x="409" y="28"/>
                  <a:pt x="384" y="36"/>
                </a:cubicBezTo>
                <a:cubicBezTo>
                  <a:pt x="369" y="81"/>
                  <a:pt x="391" y="27"/>
                  <a:pt x="360" y="66"/>
                </a:cubicBezTo>
                <a:cubicBezTo>
                  <a:pt x="356" y="71"/>
                  <a:pt x="359" y="80"/>
                  <a:pt x="354" y="84"/>
                </a:cubicBezTo>
                <a:cubicBezTo>
                  <a:pt x="344" y="91"/>
                  <a:pt x="329" y="89"/>
                  <a:pt x="318" y="96"/>
                </a:cubicBezTo>
                <a:cubicBezTo>
                  <a:pt x="300" y="108"/>
                  <a:pt x="282" y="120"/>
                  <a:pt x="264" y="132"/>
                </a:cubicBezTo>
                <a:cubicBezTo>
                  <a:pt x="241" y="148"/>
                  <a:pt x="166" y="159"/>
                  <a:pt x="132" y="168"/>
                </a:cubicBezTo>
                <a:cubicBezTo>
                  <a:pt x="93" y="194"/>
                  <a:pt x="23" y="195"/>
                  <a:pt x="0" y="15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762000" y="3048000"/>
            <a:ext cx="500063" cy="169863"/>
            <a:chOff x="352" y="1632"/>
            <a:chExt cx="315" cy="107"/>
          </a:xfrm>
        </p:grpSpPr>
        <p:sp>
          <p:nvSpPr>
            <p:cNvPr id="62483" name="Text Box 19"/>
            <p:cNvSpPr txBox="1">
              <a:spLocks noChangeArrowheads="1"/>
            </p:cNvSpPr>
            <p:nvPr/>
          </p:nvSpPr>
          <p:spPr bwMode="auto">
            <a:xfrm>
              <a:off x="352" y="1672"/>
              <a:ext cx="148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>
                  <a:solidFill>
                    <a:srgbClr val="C6250A"/>
                  </a:solidFill>
                  <a:latin typeface="Arial" pitchFamily="34" charset="0"/>
                </a:rPr>
                <a:t>1912</a:t>
              </a:r>
            </a:p>
          </p:txBody>
        </p: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604" y="1632"/>
              <a:ext cx="63" cy="63"/>
              <a:chOff x="4800" y="1296"/>
              <a:chExt cx="87" cy="87"/>
            </a:xfrm>
          </p:grpSpPr>
          <p:sp>
            <p:nvSpPr>
              <p:cNvPr id="62485" name="Oval 21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86" name="AutoShape 22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165100" y="3741738"/>
            <a:ext cx="381000" cy="200025"/>
            <a:chOff x="104" y="2357"/>
            <a:chExt cx="240" cy="126"/>
          </a:xfrm>
        </p:grpSpPr>
        <p:sp>
          <p:nvSpPr>
            <p:cNvPr id="62488" name="Text Box 24"/>
            <p:cNvSpPr txBox="1">
              <a:spLocks noChangeArrowheads="1"/>
            </p:cNvSpPr>
            <p:nvPr/>
          </p:nvSpPr>
          <p:spPr bwMode="auto">
            <a:xfrm>
              <a:off x="200" y="2416"/>
              <a:ext cx="144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>
                  <a:solidFill>
                    <a:srgbClr val="C6250A"/>
                  </a:solidFill>
                  <a:latin typeface="Arial" pitchFamily="34" charset="0"/>
                </a:rPr>
                <a:t>1912</a:t>
              </a:r>
            </a:p>
          </p:txBody>
        </p:sp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104" y="2357"/>
              <a:ext cx="63" cy="63"/>
              <a:chOff x="4800" y="1296"/>
              <a:chExt cx="87" cy="87"/>
            </a:xfrm>
          </p:grpSpPr>
          <p:sp>
            <p:nvSpPr>
              <p:cNvPr id="62490" name="Oval 26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1" name="AutoShape 27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228600" y="3276600"/>
            <a:ext cx="333375" cy="122238"/>
            <a:chOff x="93" y="1891"/>
            <a:chExt cx="210" cy="77"/>
          </a:xfrm>
        </p:grpSpPr>
        <p:sp>
          <p:nvSpPr>
            <p:cNvPr id="62493" name="Text Box 29"/>
            <p:cNvSpPr txBox="1">
              <a:spLocks noChangeArrowheads="1"/>
            </p:cNvSpPr>
            <p:nvPr/>
          </p:nvSpPr>
          <p:spPr bwMode="auto">
            <a:xfrm>
              <a:off x="93" y="1891"/>
              <a:ext cx="160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>
                  <a:solidFill>
                    <a:srgbClr val="C6250A"/>
                  </a:solidFill>
                  <a:latin typeface="Arial" pitchFamily="34" charset="0"/>
                </a:rPr>
                <a:t>1912</a:t>
              </a:r>
            </a:p>
          </p:txBody>
        </p:sp>
        <p:grpSp>
          <p:nvGrpSpPr>
            <p:cNvPr id="8" name="Group 30"/>
            <p:cNvGrpSpPr>
              <a:grpSpLocks/>
            </p:cNvGrpSpPr>
            <p:nvPr/>
          </p:nvGrpSpPr>
          <p:grpSpPr bwMode="auto">
            <a:xfrm>
              <a:off x="240" y="1905"/>
              <a:ext cx="63" cy="63"/>
              <a:chOff x="4800" y="1296"/>
              <a:chExt cx="87" cy="87"/>
            </a:xfrm>
          </p:grpSpPr>
          <p:sp>
            <p:nvSpPr>
              <p:cNvPr id="62495" name="Oval 31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6" name="AutoShape 32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690563" y="4343400"/>
            <a:ext cx="449262" cy="200025"/>
            <a:chOff x="528" y="2737"/>
            <a:chExt cx="283" cy="126"/>
          </a:xfrm>
        </p:grpSpPr>
        <p:grpSp>
          <p:nvGrpSpPr>
            <p:cNvPr id="10" name="Group 34"/>
            <p:cNvGrpSpPr>
              <a:grpSpLocks/>
            </p:cNvGrpSpPr>
            <p:nvPr/>
          </p:nvGrpSpPr>
          <p:grpSpPr bwMode="auto">
            <a:xfrm>
              <a:off x="748" y="2737"/>
              <a:ext cx="63" cy="63"/>
              <a:chOff x="4800" y="1296"/>
              <a:chExt cx="87" cy="87"/>
            </a:xfrm>
          </p:grpSpPr>
          <p:sp>
            <p:nvSpPr>
              <p:cNvPr id="62499" name="Oval 35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0" name="AutoShape 36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501" name="Text Box 37"/>
            <p:cNvSpPr txBox="1">
              <a:spLocks noChangeArrowheads="1"/>
            </p:cNvSpPr>
            <p:nvPr/>
          </p:nvSpPr>
          <p:spPr bwMode="auto">
            <a:xfrm>
              <a:off x="528" y="2796"/>
              <a:ext cx="148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>
                  <a:solidFill>
                    <a:srgbClr val="C6250A"/>
                  </a:solidFill>
                  <a:latin typeface="Arial" pitchFamily="34" charset="0"/>
                </a:rPr>
                <a:t>1912</a:t>
              </a:r>
            </a:p>
          </p:txBody>
        </p:sp>
      </p:grp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481013" y="4164013"/>
            <a:ext cx="341312" cy="125412"/>
            <a:chOff x="396" y="2624"/>
            <a:chExt cx="215" cy="79"/>
          </a:xfrm>
        </p:grpSpPr>
        <p:grpSp>
          <p:nvGrpSpPr>
            <p:cNvPr id="12" name="Group 39"/>
            <p:cNvGrpSpPr>
              <a:grpSpLocks/>
            </p:cNvGrpSpPr>
            <p:nvPr/>
          </p:nvGrpSpPr>
          <p:grpSpPr bwMode="auto">
            <a:xfrm>
              <a:off x="548" y="2640"/>
              <a:ext cx="63" cy="63"/>
              <a:chOff x="4800" y="1296"/>
              <a:chExt cx="87" cy="87"/>
            </a:xfrm>
          </p:grpSpPr>
          <p:sp>
            <p:nvSpPr>
              <p:cNvPr id="62504" name="Oval 40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5" name="AutoShape 41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506" name="Text Box 42"/>
            <p:cNvSpPr txBox="1">
              <a:spLocks noChangeArrowheads="1"/>
            </p:cNvSpPr>
            <p:nvPr/>
          </p:nvSpPr>
          <p:spPr bwMode="auto">
            <a:xfrm>
              <a:off x="396" y="2624"/>
              <a:ext cx="148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>
                  <a:solidFill>
                    <a:srgbClr val="C6250A"/>
                  </a:solidFill>
                  <a:latin typeface="Arial" pitchFamily="34" charset="0"/>
                </a:rPr>
                <a:t>1912</a:t>
              </a:r>
            </a:p>
          </p:txBody>
        </p:sp>
      </p:grpSp>
      <p:grpSp>
        <p:nvGrpSpPr>
          <p:cNvPr id="13" name="Group 43"/>
          <p:cNvGrpSpPr>
            <a:grpSpLocks/>
          </p:cNvGrpSpPr>
          <p:nvPr/>
        </p:nvGrpSpPr>
        <p:grpSpPr bwMode="auto">
          <a:xfrm>
            <a:off x="3403600" y="5719763"/>
            <a:ext cx="320675" cy="292100"/>
            <a:chOff x="2010" y="3507"/>
            <a:chExt cx="202" cy="184"/>
          </a:xfrm>
        </p:grpSpPr>
        <p:grpSp>
          <p:nvGrpSpPr>
            <p:cNvPr id="14" name="Group 44"/>
            <p:cNvGrpSpPr>
              <a:grpSpLocks/>
            </p:cNvGrpSpPr>
            <p:nvPr/>
          </p:nvGrpSpPr>
          <p:grpSpPr bwMode="auto">
            <a:xfrm>
              <a:off x="2010" y="3507"/>
              <a:ext cx="63" cy="63"/>
              <a:chOff x="4800" y="1296"/>
              <a:chExt cx="87" cy="87"/>
            </a:xfrm>
          </p:grpSpPr>
          <p:sp>
            <p:nvSpPr>
              <p:cNvPr id="62509" name="Oval 45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0" name="AutoShape 46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511" name="Text Box 47"/>
            <p:cNvSpPr txBox="1">
              <a:spLocks noChangeArrowheads="1"/>
            </p:cNvSpPr>
            <p:nvPr/>
          </p:nvSpPr>
          <p:spPr bwMode="auto">
            <a:xfrm>
              <a:off x="2064" y="3624"/>
              <a:ext cx="148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>
                  <a:solidFill>
                    <a:srgbClr val="C6250A"/>
                  </a:solidFill>
                  <a:latin typeface="Arial" pitchFamily="34" charset="0"/>
                </a:rPr>
                <a:t>1912</a:t>
              </a:r>
            </a:p>
          </p:txBody>
        </p:sp>
      </p:grpSp>
      <p:grpSp>
        <p:nvGrpSpPr>
          <p:cNvPr id="15" name="Group 48"/>
          <p:cNvGrpSpPr>
            <a:grpSpLocks/>
          </p:cNvGrpSpPr>
          <p:nvPr/>
        </p:nvGrpSpPr>
        <p:grpSpPr bwMode="auto">
          <a:xfrm>
            <a:off x="838200" y="4953000"/>
            <a:ext cx="425450" cy="180975"/>
            <a:chOff x="624" y="3005"/>
            <a:chExt cx="268" cy="114"/>
          </a:xfrm>
        </p:grpSpPr>
        <p:grpSp>
          <p:nvGrpSpPr>
            <p:cNvPr id="16" name="Group 49"/>
            <p:cNvGrpSpPr>
              <a:grpSpLocks/>
            </p:cNvGrpSpPr>
            <p:nvPr/>
          </p:nvGrpSpPr>
          <p:grpSpPr bwMode="auto">
            <a:xfrm>
              <a:off x="829" y="3005"/>
              <a:ext cx="63" cy="63"/>
              <a:chOff x="4800" y="1296"/>
              <a:chExt cx="87" cy="87"/>
            </a:xfrm>
          </p:grpSpPr>
          <p:sp>
            <p:nvSpPr>
              <p:cNvPr id="62514" name="Oval 50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5" name="AutoShape 51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516" name="Text Box 52"/>
            <p:cNvSpPr txBox="1">
              <a:spLocks noChangeArrowheads="1"/>
            </p:cNvSpPr>
            <p:nvPr/>
          </p:nvSpPr>
          <p:spPr bwMode="auto">
            <a:xfrm>
              <a:off x="624" y="3052"/>
              <a:ext cx="148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>
                  <a:solidFill>
                    <a:srgbClr val="C6250A"/>
                  </a:solidFill>
                  <a:latin typeface="Arial" pitchFamily="34" charset="0"/>
                </a:rPr>
                <a:t>1912</a:t>
              </a:r>
            </a:p>
          </p:txBody>
        </p:sp>
      </p:grpSp>
      <p:grpSp>
        <p:nvGrpSpPr>
          <p:cNvPr id="17" name="Group 53"/>
          <p:cNvGrpSpPr>
            <a:grpSpLocks/>
          </p:cNvGrpSpPr>
          <p:nvPr/>
        </p:nvGrpSpPr>
        <p:grpSpPr bwMode="auto">
          <a:xfrm>
            <a:off x="1447800" y="3048000"/>
            <a:ext cx="304800" cy="296863"/>
            <a:chOff x="1016" y="1704"/>
            <a:chExt cx="192" cy="187"/>
          </a:xfrm>
        </p:grpSpPr>
        <p:grpSp>
          <p:nvGrpSpPr>
            <p:cNvPr id="18" name="Group 54"/>
            <p:cNvGrpSpPr>
              <a:grpSpLocks/>
            </p:cNvGrpSpPr>
            <p:nvPr/>
          </p:nvGrpSpPr>
          <p:grpSpPr bwMode="auto">
            <a:xfrm>
              <a:off x="1016" y="1704"/>
              <a:ext cx="63" cy="63"/>
              <a:chOff x="4800" y="1296"/>
              <a:chExt cx="87" cy="87"/>
            </a:xfrm>
          </p:grpSpPr>
          <p:sp>
            <p:nvSpPr>
              <p:cNvPr id="62519" name="Oval 55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20" name="AutoShape 56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521" name="Text Box 57"/>
            <p:cNvSpPr txBox="1">
              <a:spLocks noChangeArrowheads="1"/>
            </p:cNvSpPr>
            <p:nvPr/>
          </p:nvSpPr>
          <p:spPr bwMode="auto">
            <a:xfrm>
              <a:off x="1056" y="1824"/>
              <a:ext cx="152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>
                  <a:solidFill>
                    <a:srgbClr val="C6250A"/>
                  </a:solidFill>
                  <a:latin typeface="Arial" pitchFamily="34" charset="0"/>
                </a:rPr>
                <a:t>1912</a:t>
              </a:r>
            </a:p>
          </p:txBody>
        </p:sp>
      </p:grpSp>
      <p:grpSp>
        <p:nvGrpSpPr>
          <p:cNvPr id="19" name="Group 58"/>
          <p:cNvGrpSpPr>
            <a:grpSpLocks/>
          </p:cNvGrpSpPr>
          <p:nvPr/>
        </p:nvGrpSpPr>
        <p:grpSpPr bwMode="auto">
          <a:xfrm>
            <a:off x="6178550" y="5957888"/>
            <a:ext cx="384175" cy="246062"/>
            <a:chOff x="3892" y="3753"/>
            <a:chExt cx="242" cy="155"/>
          </a:xfrm>
        </p:grpSpPr>
        <p:grpSp>
          <p:nvGrpSpPr>
            <p:cNvPr id="20" name="Group 59"/>
            <p:cNvGrpSpPr>
              <a:grpSpLocks/>
            </p:cNvGrpSpPr>
            <p:nvPr/>
          </p:nvGrpSpPr>
          <p:grpSpPr bwMode="auto">
            <a:xfrm>
              <a:off x="3892" y="3753"/>
              <a:ext cx="63" cy="63"/>
              <a:chOff x="4800" y="1296"/>
              <a:chExt cx="87" cy="87"/>
            </a:xfrm>
          </p:grpSpPr>
          <p:sp>
            <p:nvSpPr>
              <p:cNvPr id="62524" name="Oval 60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25" name="AutoShape 61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526" name="Text Box 62"/>
            <p:cNvSpPr txBox="1">
              <a:spLocks noChangeArrowheads="1"/>
            </p:cNvSpPr>
            <p:nvPr/>
          </p:nvSpPr>
          <p:spPr bwMode="auto">
            <a:xfrm>
              <a:off x="3986" y="3841"/>
              <a:ext cx="148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>
                  <a:solidFill>
                    <a:srgbClr val="C6250A"/>
                  </a:solidFill>
                  <a:latin typeface="Arial" pitchFamily="34" charset="0"/>
                </a:rPr>
                <a:t>1913</a:t>
              </a:r>
            </a:p>
          </p:txBody>
        </p:sp>
      </p:grpSp>
      <p:grpSp>
        <p:nvGrpSpPr>
          <p:cNvPr id="21" name="Group 63"/>
          <p:cNvGrpSpPr>
            <a:grpSpLocks/>
          </p:cNvGrpSpPr>
          <p:nvPr/>
        </p:nvGrpSpPr>
        <p:grpSpPr bwMode="auto">
          <a:xfrm>
            <a:off x="6324600" y="5715000"/>
            <a:ext cx="441325" cy="228600"/>
            <a:chOff x="3994" y="3614"/>
            <a:chExt cx="278" cy="144"/>
          </a:xfrm>
        </p:grpSpPr>
        <p:grpSp>
          <p:nvGrpSpPr>
            <p:cNvPr id="22" name="Group 64"/>
            <p:cNvGrpSpPr>
              <a:grpSpLocks/>
            </p:cNvGrpSpPr>
            <p:nvPr/>
          </p:nvGrpSpPr>
          <p:grpSpPr bwMode="auto">
            <a:xfrm>
              <a:off x="3994" y="3614"/>
              <a:ext cx="63" cy="63"/>
              <a:chOff x="4800" y="1296"/>
              <a:chExt cx="87" cy="87"/>
            </a:xfrm>
          </p:grpSpPr>
          <p:sp>
            <p:nvSpPr>
              <p:cNvPr id="62529" name="Oval 65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30" name="AutoShape 66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531" name="Text Box 67"/>
            <p:cNvSpPr txBox="1">
              <a:spLocks noChangeArrowheads="1"/>
            </p:cNvSpPr>
            <p:nvPr/>
          </p:nvSpPr>
          <p:spPr bwMode="auto">
            <a:xfrm>
              <a:off x="4124" y="3691"/>
              <a:ext cx="148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>
                  <a:solidFill>
                    <a:srgbClr val="C6250A"/>
                  </a:solidFill>
                  <a:latin typeface="Arial" pitchFamily="34" charset="0"/>
                </a:rPr>
                <a:t>1913</a:t>
              </a:r>
            </a:p>
          </p:txBody>
        </p:sp>
      </p:grpSp>
      <p:grpSp>
        <p:nvGrpSpPr>
          <p:cNvPr id="23" name="Group 68"/>
          <p:cNvGrpSpPr>
            <a:grpSpLocks/>
          </p:cNvGrpSpPr>
          <p:nvPr/>
        </p:nvGrpSpPr>
        <p:grpSpPr bwMode="auto">
          <a:xfrm>
            <a:off x="6096000" y="5486400"/>
            <a:ext cx="301625" cy="255588"/>
            <a:chOff x="3868" y="3309"/>
            <a:chExt cx="190" cy="161"/>
          </a:xfrm>
        </p:grpSpPr>
        <p:grpSp>
          <p:nvGrpSpPr>
            <p:cNvPr id="24" name="Group 69"/>
            <p:cNvGrpSpPr>
              <a:grpSpLocks/>
            </p:cNvGrpSpPr>
            <p:nvPr/>
          </p:nvGrpSpPr>
          <p:grpSpPr bwMode="auto">
            <a:xfrm>
              <a:off x="3868" y="3309"/>
              <a:ext cx="63" cy="63"/>
              <a:chOff x="4800" y="1296"/>
              <a:chExt cx="87" cy="87"/>
            </a:xfrm>
          </p:grpSpPr>
          <p:sp>
            <p:nvSpPr>
              <p:cNvPr id="62534" name="Oval 70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35" name="AutoShape 71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536" name="Text Box 72"/>
            <p:cNvSpPr txBox="1">
              <a:spLocks noChangeArrowheads="1"/>
            </p:cNvSpPr>
            <p:nvPr/>
          </p:nvSpPr>
          <p:spPr bwMode="auto">
            <a:xfrm>
              <a:off x="3910" y="3403"/>
              <a:ext cx="148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>
                  <a:solidFill>
                    <a:srgbClr val="C6250A"/>
                  </a:solidFill>
                  <a:latin typeface="Arial" pitchFamily="34" charset="0"/>
                </a:rPr>
                <a:t>1912</a:t>
              </a:r>
            </a:p>
          </p:txBody>
        </p:sp>
      </p:grpSp>
      <p:grpSp>
        <p:nvGrpSpPr>
          <p:cNvPr id="25" name="Group 73"/>
          <p:cNvGrpSpPr>
            <a:grpSpLocks/>
          </p:cNvGrpSpPr>
          <p:nvPr/>
        </p:nvGrpSpPr>
        <p:grpSpPr bwMode="auto">
          <a:xfrm>
            <a:off x="6035675" y="4859338"/>
            <a:ext cx="320675" cy="204787"/>
            <a:chOff x="3780" y="3072"/>
            <a:chExt cx="202" cy="129"/>
          </a:xfrm>
        </p:grpSpPr>
        <p:grpSp>
          <p:nvGrpSpPr>
            <p:cNvPr id="26" name="Group 74"/>
            <p:cNvGrpSpPr>
              <a:grpSpLocks/>
            </p:cNvGrpSpPr>
            <p:nvPr/>
          </p:nvGrpSpPr>
          <p:grpSpPr bwMode="auto">
            <a:xfrm>
              <a:off x="3780" y="3072"/>
              <a:ext cx="63" cy="63"/>
              <a:chOff x="4800" y="1296"/>
              <a:chExt cx="87" cy="87"/>
            </a:xfrm>
          </p:grpSpPr>
          <p:sp>
            <p:nvSpPr>
              <p:cNvPr id="62539" name="Oval 75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40" name="AutoShape 76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541" name="Text Box 77"/>
            <p:cNvSpPr txBox="1">
              <a:spLocks noChangeArrowheads="1"/>
            </p:cNvSpPr>
            <p:nvPr/>
          </p:nvSpPr>
          <p:spPr bwMode="auto">
            <a:xfrm>
              <a:off x="3834" y="3134"/>
              <a:ext cx="148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>
                  <a:solidFill>
                    <a:srgbClr val="C6250A"/>
                  </a:solidFill>
                  <a:latin typeface="Arial" pitchFamily="34" charset="0"/>
                </a:rPr>
                <a:t>1912</a:t>
              </a:r>
            </a:p>
          </p:txBody>
        </p:sp>
      </p:grpSp>
      <p:sp>
        <p:nvSpPr>
          <p:cNvPr id="62542" name="Freeform 78"/>
          <p:cNvSpPr>
            <a:spLocks/>
          </p:cNvSpPr>
          <p:nvPr/>
        </p:nvSpPr>
        <p:spPr bwMode="auto">
          <a:xfrm>
            <a:off x="1219200" y="2362200"/>
            <a:ext cx="533400" cy="76200"/>
          </a:xfrm>
          <a:custGeom>
            <a:avLst/>
            <a:gdLst/>
            <a:ahLst/>
            <a:cxnLst>
              <a:cxn ang="0">
                <a:pos x="1174" y="320"/>
              </a:cxn>
              <a:cxn ang="0">
                <a:pos x="1084" y="300"/>
              </a:cxn>
              <a:cxn ang="0">
                <a:pos x="974" y="170"/>
              </a:cxn>
              <a:cxn ang="0">
                <a:pos x="744" y="70"/>
              </a:cxn>
              <a:cxn ang="0">
                <a:pos x="34" y="60"/>
              </a:cxn>
              <a:cxn ang="0">
                <a:pos x="4" y="40"/>
              </a:cxn>
              <a:cxn ang="0">
                <a:pos x="14" y="10"/>
              </a:cxn>
              <a:cxn ang="0">
                <a:pos x="44" y="0"/>
              </a:cxn>
            </a:cxnLst>
            <a:rect l="0" t="0" r="r" b="b"/>
            <a:pathLst>
              <a:path w="1174" h="336">
                <a:moveTo>
                  <a:pt x="1174" y="320"/>
                </a:moveTo>
                <a:cubicBezTo>
                  <a:pt x="1127" y="336"/>
                  <a:pt x="1129" y="315"/>
                  <a:pt x="1084" y="300"/>
                </a:cubicBezTo>
                <a:cubicBezTo>
                  <a:pt x="1052" y="252"/>
                  <a:pt x="1033" y="190"/>
                  <a:pt x="974" y="170"/>
                </a:cubicBezTo>
                <a:cubicBezTo>
                  <a:pt x="941" y="72"/>
                  <a:pt x="836" y="72"/>
                  <a:pt x="744" y="70"/>
                </a:cubicBezTo>
                <a:cubicBezTo>
                  <a:pt x="507" y="64"/>
                  <a:pt x="271" y="63"/>
                  <a:pt x="34" y="60"/>
                </a:cubicBezTo>
                <a:cubicBezTo>
                  <a:pt x="24" y="53"/>
                  <a:pt x="8" y="51"/>
                  <a:pt x="4" y="40"/>
                </a:cubicBezTo>
                <a:cubicBezTo>
                  <a:pt x="0" y="30"/>
                  <a:pt x="7" y="17"/>
                  <a:pt x="14" y="10"/>
                </a:cubicBezTo>
                <a:cubicBezTo>
                  <a:pt x="21" y="3"/>
                  <a:pt x="44" y="0"/>
                  <a:pt x="44" y="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544" name="Rectangle 80"/>
          <p:cNvSpPr>
            <a:spLocks noChangeArrowheads="1"/>
          </p:cNvSpPr>
          <p:nvPr/>
        </p:nvSpPr>
        <p:spPr bwMode="auto">
          <a:xfrm>
            <a:off x="1066800" y="1066800"/>
            <a:ext cx="8153400" cy="1427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</a:pPr>
            <a:r>
              <a:rPr lang="en-US" sz="3200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LẬP HỘI LIÊN HIỆP THUỘC ĐỊA (1921)</a:t>
            </a:r>
            <a:endParaRPr lang="en-US" sz="3200" dirty="0">
              <a:solidFill>
                <a:srgbClr val="99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80"/>
          <p:cNvSpPr>
            <a:spLocks noChangeArrowheads="1"/>
          </p:cNvSpPr>
          <p:nvPr/>
        </p:nvSpPr>
        <p:spPr bwMode="auto">
          <a:xfrm>
            <a:off x="1219200" y="1905000"/>
            <a:ext cx="8153400" cy="741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</a:pPr>
            <a:r>
              <a:rPr lang="en-US" sz="3200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RA BÁO NGƯỜI CÙNG KHỔ (1922)</a:t>
            </a:r>
            <a:endParaRPr lang="en-US" sz="3200" dirty="0">
              <a:solidFill>
                <a:srgbClr val="99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8" name="Picture 9" descr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2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2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44" grpId="0"/>
      <p:bldP spid="62544" grpId="1"/>
      <p:bldP spid="7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ban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89013"/>
            <a:ext cx="8915400" cy="5792787"/>
          </a:xfrm>
          <a:prstGeom prst="rect">
            <a:avLst/>
          </a:prstGeom>
          <a:noFill/>
        </p:spPr>
      </p:pic>
      <p:sp>
        <p:nvSpPr>
          <p:cNvPr id="62467" name="Freeform 3"/>
          <p:cNvSpPr>
            <a:spLocks/>
          </p:cNvSpPr>
          <p:nvPr/>
        </p:nvSpPr>
        <p:spPr bwMode="auto">
          <a:xfrm>
            <a:off x="5105400" y="4170363"/>
            <a:ext cx="288925" cy="554037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10" y="180"/>
              </a:cxn>
              <a:cxn ang="0">
                <a:pos x="50" y="360"/>
              </a:cxn>
              <a:cxn ang="0">
                <a:pos x="0" y="430"/>
              </a:cxn>
            </a:cxnLst>
            <a:rect l="0" t="0" r="r" b="b"/>
            <a:pathLst>
              <a:path w="150" h="430">
                <a:moveTo>
                  <a:pt x="150" y="0"/>
                </a:moveTo>
                <a:cubicBezTo>
                  <a:pt x="112" y="56"/>
                  <a:pt x="123" y="114"/>
                  <a:pt x="110" y="180"/>
                </a:cubicBezTo>
                <a:cubicBezTo>
                  <a:pt x="98" y="240"/>
                  <a:pt x="77" y="307"/>
                  <a:pt x="50" y="360"/>
                </a:cubicBezTo>
                <a:cubicBezTo>
                  <a:pt x="28" y="404"/>
                  <a:pt x="60" y="430"/>
                  <a:pt x="0" y="43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468" name="Freeform 4"/>
          <p:cNvSpPr>
            <a:spLocks/>
          </p:cNvSpPr>
          <p:nvPr/>
        </p:nvSpPr>
        <p:spPr bwMode="auto">
          <a:xfrm>
            <a:off x="4038600" y="4191000"/>
            <a:ext cx="1023938" cy="482600"/>
          </a:xfrm>
          <a:custGeom>
            <a:avLst/>
            <a:gdLst/>
            <a:ahLst/>
            <a:cxnLst>
              <a:cxn ang="0">
                <a:pos x="1174" y="320"/>
              </a:cxn>
              <a:cxn ang="0">
                <a:pos x="1084" y="300"/>
              </a:cxn>
              <a:cxn ang="0">
                <a:pos x="974" y="170"/>
              </a:cxn>
              <a:cxn ang="0">
                <a:pos x="744" y="70"/>
              </a:cxn>
              <a:cxn ang="0">
                <a:pos x="34" y="60"/>
              </a:cxn>
              <a:cxn ang="0">
                <a:pos x="4" y="40"/>
              </a:cxn>
              <a:cxn ang="0">
                <a:pos x="14" y="10"/>
              </a:cxn>
              <a:cxn ang="0">
                <a:pos x="44" y="0"/>
              </a:cxn>
            </a:cxnLst>
            <a:rect l="0" t="0" r="r" b="b"/>
            <a:pathLst>
              <a:path w="1174" h="336">
                <a:moveTo>
                  <a:pt x="1174" y="320"/>
                </a:moveTo>
                <a:cubicBezTo>
                  <a:pt x="1127" y="336"/>
                  <a:pt x="1129" y="315"/>
                  <a:pt x="1084" y="300"/>
                </a:cubicBezTo>
                <a:cubicBezTo>
                  <a:pt x="1052" y="252"/>
                  <a:pt x="1033" y="190"/>
                  <a:pt x="974" y="170"/>
                </a:cubicBezTo>
                <a:cubicBezTo>
                  <a:pt x="941" y="72"/>
                  <a:pt x="836" y="72"/>
                  <a:pt x="744" y="70"/>
                </a:cubicBezTo>
                <a:cubicBezTo>
                  <a:pt x="507" y="64"/>
                  <a:pt x="271" y="63"/>
                  <a:pt x="34" y="60"/>
                </a:cubicBezTo>
                <a:cubicBezTo>
                  <a:pt x="24" y="53"/>
                  <a:pt x="8" y="51"/>
                  <a:pt x="4" y="40"/>
                </a:cubicBezTo>
                <a:cubicBezTo>
                  <a:pt x="0" y="30"/>
                  <a:pt x="7" y="17"/>
                  <a:pt x="14" y="10"/>
                </a:cubicBezTo>
                <a:cubicBezTo>
                  <a:pt x="21" y="3"/>
                  <a:pt x="44" y="0"/>
                  <a:pt x="44" y="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469" name="Freeform 5"/>
          <p:cNvSpPr>
            <a:spLocks/>
          </p:cNvSpPr>
          <p:nvPr/>
        </p:nvSpPr>
        <p:spPr bwMode="auto">
          <a:xfrm>
            <a:off x="2609850" y="4038600"/>
            <a:ext cx="1428750" cy="228600"/>
          </a:xfrm>
          <a:custGeom>
            <a:avLst/>
            <a:gdLst/>
            <a:ahLst/>
            <a:cxnLst>
              <a:cxn ang="0">
                <a:pos x="1640" y="280"/>
              </a:cxn>
              <a:cxn ang="0">
                <a:pos x="1550" y="270"/>
              </a:cxn>
              <a:cxn ang="0">
                <a:pos x="1490" y="240"/>
              </a:cxn>
              <a:cxn ang="0">
                <a:pos x="1330" y="190"/>
              </a:cxn>
              <a:cxn ang="0">
                <a:pos x="1000" y="100"/>
              </a:cxn>
              <a:cxn ang="0">
                <a:pos x="880" y="60"/>
              </a:cxn>
              <a:cxn ang="0">
                <a:pos x="710" y="40"/>
              </a:cxn>
              <a:cxn ang="0">
                <a:pos x="470" y="0"/>
              </a:cxn>
              <a:cxn ang="0">
                <a:pos x="140" y="10"/>
              </a:cxn>
              <a:cxn ang="0">
                <a:pos x="60" y="20"/>
              </a:cxn>
              <a:cxn ang="0">
                <a:pos x="0" y="40"/>
              </a:cxn>
            </a:cxnLst>
            <a:rect l="0" t="0" r="r" b="b"/>
            <a:pathLst>
              <a:path w="1640" h="280">
                <a:moveTo>
                  <a:pt x="1640" y="280"/>
                </a:moveTo>
                <a:cubicBezTo>
                  <a:pt x="1610" y="277"/>
                  <a:pt x="1580" y="275"/>
                  <a:pt x="1550" y="270"/>
                </a:cubicBezTo>
                <a:cubicBezTo>
                  <a:pt x="1512" y="264"/>
                  <a:pt x="1525" y="257"/>
                  <a:pt x="1490" y="240"/>
                </a:cubicBezTo>
                <a:cubicBezTo>
                  <a:pt x="1444" y="217"/>
                  <a:pt x="1380" y="203"/>
                  <a:pt x="1330" y="190"/>
                </a:cubicBezTo>
                <a:cubicBezTo>
                  <a:pt x="1220" y="163"/>
                  <a:pt x="1109" y="133"/>
                  <a:pt x="1000" y="100"/>
                </a:cubicBezTo>
                <a:cubicBezTo>
                  <a:pt x="963" y="89"/>
                  <a:pt x="919" y="66"/>
                  <a:pt x="880" y="60"/>
                </a:cubicBezTo>
                <a:cubicBezTo>
                  <a:pt x="784" y="44"/>
                  <a:pt x="840" y="52"/>
                  <a:pt x="710" y="40"/>
                </a:cubicBezTo>
                <a:cubicBezTo>
                  <a:pt x="633" y="14"/>
                  <a:pt x="550" y="13"/>
                  <a:pt x="470" y="0"/>
                </a:cubicBezTo>
                <a:cubicBezTo>
                  <a:pt x="360" y="3"/>
                  <a:pt x="250" y="5"/>
                  <a:pt x="140" y="10"/>
                </a:cubicBezTo>
                <a:cubicBezTo>
                  <a:pt x="113" y="11"/>
                  <a:pt x="86" y="14"/>
                  <a:pt x="60" y="20"/>
                </a:cubicBezTo>
                <a:cubicBezTo>
                  <a:pt x="39" y="24"/>
                  <a:pt x="0" y="40"/>
                  <a:pt x="0" y="4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470" name="Freeform 6"/>
          <p:cNvSpPr>
            <a:spLocks/>
          </p:cNvSpPr>
          <p:nvPr/>
        </p:nvSpPr>
        <p:spPr bwMode="auto">
          <a:xfrm>
            <a:off x="2308225" y="3141663"/>
            <a:ext cx="301625" cy="923925"/>
          </a:xfrm>
          <a:custGeom>
            <a:avLst/>
            <a:gdLst/>
            <a:ahLst/>
            <a:cxnLst>
              <a:cxn ang="0">
                <a:pos x="330" y="960"/>
              </a:cxn>
              <a:cxn ang="0">
                <a:pos x="290" y="780"/>
              </a:cxn>
              <a:cxn ang="0">
                <a:pos x="260" y="750"/>
              </a:cxn>
              <a:cxn ang="0">
                <a:pos x="220" y="690"/>
              </a:cxn>
              <a:cxn ang="0">
                <a:pos x="90" y="270"/>
              </a:cxn>
              <a:cxn ang="0">
                <a:pos x="70" y="240"/>
              </a:cxn>
              <a:cxn ang="0">
                <a:pos x="0" y="0"/>
              </a:cxn>
            </a:cxnLst>
            <a:rect l="0" t="0" r="r" b="b"/>
            <a:pathLst>
              <a:path w="330" h="960">
                <a:moveTo>
                  <a:pt x="330" y="960"/>
                </a:moveTo>
                <a:cubicBezTo>
                  <a:pt x="297" y="862"/>
                  <a:pt x="313" y="921"/>
                  <a:pt x="290" y="780"/>
                </a:cubicBezTo>
                <a:cubicBezTo>
                  <a:pt x="288" y="766"/>
                  <a:pt x="269" y="761"/>
                  <a:pt x="260" y="750"/>
                </a:cubicBezTo>
                <a:cubicBezTo>
                  <a:pt x="245" y="731"/>
                  <a:pt x="220" y="690"/>
                  <a:pt x="220" y="690"/>
                </a:cubicBezTo>
                <a:cubicBezTo>
                  <a:pt x="196" y="544"/>
                  <a:pt x="137" y="410"/>
                  <a:pt x="90" y="270"/>
                </a:cubicBezTo>
                <a:cubicBezTo>
                  <a:pt x="86" y="259"/>
                  <a:pt x="75" y="251"/>
                  <a:pt x="70" y="240"/>
                </a:cubicBezTo>
                <a:cubicBezTo>
                  <a:pt x="35" y="161"/>
                  <a:pt x="0" y="87"/>
                  <a:pt x="0" y="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471" name="Freeform 7"/>
          <p:cNvSpPr>
            <a:spLocks/>
          </p:cNvSpPr>
          <p:nvPr/>
        </p:nvSpPr>
        <p:spPr bwMode="auto">
          <a:xfrm>
            <a:off x="1524000" y="2590800"/>
            <a:ext cx="760413" cy="542925"/>
          </a:xfrm>
          <a:custGeom>
            <a:avLst/>
            <a:gdLst/>
            <a:ahLst/>
            <a:cxnLst>
              <a:cxn ang="0">
                <a:pos x="830" y="540"/>
              </a:cxn>
              <a:cxn ang="0">
                <a:pos x="600" y="450"/>
              </a:cxn>
              <a:cxn ang="0">
                <a:pos x="330" y="370"/>
              </a:cxn>
              <a:cxn ang="0">
                <a:pos x="180" y="310"/>
              </a:cxn>
              <a:cxn ang="0">
                <a:pos x="130" y="260"/>
              </a:cxn>
              <a:cxn ang="0">
                <a:pos x="110" y="230"/>
              </a:cxn>
              <a:cxn ang="0">
                <a:pos x="50" y="200"/>
              </a:cxn>
              <a:cxn ang="0">
                <a:pos x="40" y="170"/>
              </a:cxn>
              <a:cxn ang="0">
                <a:pos x="10" y="160"/>
              </a:cxn>
              <a:cxn ang="0">
                <a:pos x="0" y="120"/>
              </a:cxn>
              <a:cxn ang="0">
                <a:pos x="20" y="30"/>
              </a:cxn>
              <a:cxn ang="0">
                <a:pos x="40" y="0"/>
              </a:cxn>
            </a:cxnLst>
            <a:rect l="0" t="0" r="r" b="b"/>
            <a:pathLst>
              <a:path w="830" h="540">
                <a:moveTo>
                  <a:pt x="830" y="540"/>
                </a:moveTo>
                <a:cubicBezTo>
                  <a:pt x="758" y="492"/>
                  <a:pt x="681" y="477"/>
                  <a:pt x="600" y="450"/>
                </a:cubicBezTo>
                <a:cubicBezTo>
                  <a:pt x="510" y="420"/>
                  <a:pt x="419" y="400"/>
                  <a:pt x="330" y="370"/>
                </a:cubicBezTo>
                <a:cubicBezTo>
                  <a:pt x="278" y="353"/>
                  <a:pt x="226" y="341"/>
                  <a:pt x="180" y="310"/>
                </a:cubicBezTo>
                <a:cubicBezTo>
                  <a:pt x="127" y="230"/>
                  <a:pt x="197" y="327"/>
                  <a:pt x="130" y="260"/>
                </a:cubicBezTo>
                <a:cubicBezTo>
                  <a:pt x="122" y="252"/>
                  <a:pt x="119" y="238"/>
                  <a:pt x="110" y="230"/>
                </a:cubicBezTo>
                <a:cubicBezTo>
                  <a:pt x="93" y="216"/>
                  <a:pt x="69" y="212"/>
                  <a:pt x="50" y="200"/>
                </a:cubicBezTo>
                <a:cubicBezTo>
                  <a:pt x="47" y="190"/>
                  <a:pt x="47" y="177"/>
                  <a:pt x="40" y="170"/>
                </a:cubicBezTo>
                <a:cubicBezTo>
                  <a:pt x="33" y="163"/>
                  <a:pt x="17" y="168"/>
                  <a:pt x="10" y="160"/>
                </a:cubicBezTo>
                <a:cubicBezTo>
                  <a:pt x="1" y="149"/>
                  <a:pt x="3" y="133"/>
                  <a:pt x="0" y="120"/>
                </a:cubicBezTo>
                <a:cubicBezTo>
                  <a:pt x="4" y="97"/>
                  <a:pt x="8" y="55"/>
                  <a:pt x="20" y="30"/>
                </a:cubicBezTo>
                <a:cubicBezTo>
                  <a:pt x="25" y="19"/>
                  <a:pt x="40" y="0"/>
                  <a:pt x="40" y="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472" name="Freeform 8"/>
          <p:cNvSpPr>
            <a:spLocks/>
          </p:cNvSpPr>
          <p:nvPr/>
        </p:nvSpPr>
        <p:spPr bwMode="auto">
          <a:xfrm>
            <a:off x="838200" y="2362200"/>
            <a:ext cx="381000" cy="500063"/>
          </a:xfrm>
          <a:custGeom>
            <a:avLst/>
            <a:gdLst/>
            <a:ahLst/>
            <a:cxnLst>
              <a:cxn ang="0">
                <a:pos x="1" y="336"/>
              </a:cxn>
              <a:cxn ang="0">
                <a:pos x="7" y="240"/>
              </a:cxn>
              <a:cxn ang="0">
                <a:pos x="25" y="228"/>
              </a:cxn>
              <a:cxn ang="0">
                <a:pos x="37" y="192"/>
              </a:cxn>
              <a:cxn ang="0">
                <a:pos x="61" y="156"/>
              </a:cxn>
              <a:cxn ang="0">
                <a:pos x="67" y="138"/>
              </a:cxn>
              <a:cxn ang="0">
                <a:pos x="139" y="90"/>
              </a:cxn>
              <a:cxn ang="0">
                <a:pos x="175" y="78"/>
              </a:cxn>
              <a:cxn ang="0">
                <a:pos x="247" y="54"/>
              </a:cxn>
              <a:cxn ang="0">
                <a:pos x="373" y="18"/>
              </a:cxn>
              <a:cxn ang="0">
                <a:pos x="457" y="12"/>
              </a:cxn>
              <a:cxn ang="0">
                <a:pos x="475" y="0"/>
              </a:cxn>
            </a:cxnLst>
            <a:rect l="0" t="0" r="r" b="b"/>
            <a:pathLst>
              <a:path w="477" h="336">
                <a:moveTo>
                  <a:pt x="1" y="336"/>
                </a:moveTo>
                <a:cubicBezTo>
                  <a:pt x="3" y="304"/>
                  <a:pt x="0" y="271"/>
                  <a:pt x="7" y="240"/>
                </a:cubicBezTo>
                <a:cubicBezTo>
                  <a:pt x="9" y="233"/>
                  <a:pt x="21" y="234"/>
                  <a:pt x="25" y="228"/>
                </a:cubicBezTo>
                <a:cubicBezTo>
                  <a:pt x="32" y="217"/>
                  <a:pt x="33" y="204"/>
                  <a:pt x="37" y="192"/>
                </a:cubicBezTo>
                <a:cubicBezTo>
                  <a:pt x="42" y="178"/>
                  <a:pt x="56" y="170"/>
                  <a:pt x="61" y="156"/>
                </a:cubicBezTo>
                <a:cubicBezTo>
                  <a:pt x="63" y="150"/>
                  <a:pt x="63" y="142"/>
                  <a:pt x="67" y="138"/>
                </a:cubicBezTo>
                <a:cubicBezTo>
                  <a:pt x="76" y="129"/>
                  <a:pt x="123" y="95"/>
                  <a:pt x="139" y="90"/>
                </a:cubicBezTo>
                <a:cubicBezTo>
                  <a:pt x="151" y="86"/>
                  <a:pt x="175" y="78"/>
                  <a:pt x="175" y="78"/>
                </a:cubicBezTo>
                <a:cubicBezTo>
                  <a:pt x="200" y="41"/>
                  <a:pt x="175" y="67"/>
                  <a:pt x="247" y="54"/>
                </a:cubicBezTo>
                <a:cubicBezTo>
                  <a:pt x="289" y="46"/>
                  <a:pt x="331" y="21"/>
                  <a:pt x="373" y="18"/>
                </a:cubicBezTo>
                <a:cubicBezTo>
                  <a:pt x="401" y="16"/>
                  <a:pt x="429" y="14"/>
                  <a:pt x="457" y="12"/>
                </a:cubicBezTo>
                <a:cubicBezTo>
                  <a:pt x="477" y="5"/>
                  <a:pt x="475" y="12"/>
                  <a:pt x="475" y="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473" name="Freeform 9"/>
          <p:cNvSpPr>
            <a:spLocks/>
          </p:cNvSpPr>
          <p:nvPr/>
        </p:nvSpPr>
        <p:spPr bwMode="auto">
          <a:xfrm>
            <a:off x="838200" y="2590800"/>
            <a:ext cx="714375" cy="357188"/>
          </a:xfrm>
          <a:custGeom>
            <a:avLst/>
            <a:gdLst/>
            <a:ahLst/>
            <a:cxnLst>
              <a:cxn ang="0">
                <a:pos x="426" y="0"/>
              </a:cxn>
              <a:cxn ang="0">
                <a:pos x="384" y="36"/>
              </a:cxn>
              <a:cxn ang="0">
                <a:pos x="360" y="66"/>
              </a:cxn>
              <a:cxn ang="0">
                <a:pos x="354" y="84"/>
              </a:cxn>
              <a:cxn ang="0">
                <a:pos x="318" y="96"/>
              </a:cxn>
              <a:cxn ang="0">
                <a:pos x="264" y="132"/>
              </a:cxn>
              <a:cxn ang="0">
                <a:pos x="132" y="168"/>
              </a:cxn>
              <a:cxn ang="0">
                <a:pos x="0" y="150"/>
              </a:cxn>
            </a:cxnLst>
            <a:rect l="0" t="0" r="r" b="b"/>
            <a:pathLst>
              <a:path w="426" h="195">
                <a:moveTo>
                  <a:pt x="426" y="0"/>
                </a:moveTo>
                <a:cubicBezTo>
                  <a:pt x="404" y="15"/>
                  <a:pt x="409" y="28"/>
                  <a:pt x="384" y="36"/>
                </a:cubicBezTo>
                <a:cubicBezTo>
                  <a:pt x="369" y="81"/>
                  <a:pt x="391" y="27"/>
                  <a:pt x="360" y="66"/>
                </a:cubicBezTo>
                <a:cubicBezTo>
                  <a:pt x="356" y="71"/>
                  <a:pt x="359" y="80"/>
                  <a:pt x="354" y="84"/>
                </a:cubicBezTo>
                <a:cubicBezTo>
                  <a:pt x="344" y="91"/>
                  <a:pt x="329" y="89"/>
                  <a:pt x="318" y="96"/>
                </a:cubicBezTo>
                <a:cubicBezTo>
                  <a:pt x="300" y="108"/>
                  <a:pt x="282" y="120"/>
                  <a:pt x="264" y="132"/>
                </a:cubicBezTo>
                <a:cubicBezTo>
                  <a:pt x="241" y="148"/>
                  <a:pt x="166" y="159"/>
                  <a:pt x="132" y="168"/>
                </a:cubicBezTo>
                <a:cubicBezTo>
                  <a:pt x="93" y="194"/>
                  <a:pt x="23" y="195"/>
                  <a:pt x="0" y="15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762000" y="3048000"/>
            <a:ext cx="500063" cy="169863"/>
            <a:chOff x="352" y="1632"/>
            <a:chExt cx="315" cy="107"/>
          </a:xfrm>
        </p:grpSpPr>
        <p:sp>
          <p:nvSpPr>
            <p:cNvPr id="62483" name="Text Box 19"/>
            <p:cNvSpPr txBox="1">
              <a:spLocks noChangeArrowheads="1"/>
            </p:cNvSpPr>
            <p:nvPr/>
          </p:nvSpPr>
          <p:spPr bwMode="auto">
            <a:xfrm>
              <a:off x="352" y="1672"/>
              <a:ext cx="148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>
                  <a:solidFill>
                    <a:srgbClr val="C6250A"/>
                  </a:solidFill>
                  <a:latin typeface="Arial" pitchFamily="34" charset="0"/>
                </a:rPr>
                <a:t>1912</a:t>
              </a:r>
            </a:p>
          </p:txBody>
        </p: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604" y="1632"/>
              <a:ext cx="63" cy="63"/>
              <a:chOff x="4800" y="1296"/>
              <a:chExt cx="87" cy="87"/>
            </a:xfrm>
          </p:grpSpPr>
          <p:sp>
            <p:nvSpPr>
              <p:cNvPr id="62485" name="Oval 21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86" name="AutoShape 22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165100" y="3741738"/>
            <a:ext cx="381000" cy="200025"/>
            <a:chOff x="104" y="2357"/>
            <a:chExt cx="240" cy="126"/>
          </a:xfrm>
        </p:grpSpPr>
        <p:sp>
          <p:nvSpPr>
            <p:cNvPr id="62488" name="Text Box 24"/>
            <p:cNvSpPr txBox="1">
              <a:spLocks noChangeArrowheads="1"/>
            </p:cNvSpPr>
            <p:nvPr/>
          </p:nvSpPr>
          <p:spPr bwMode="auto">
            <a:xfrm>
              <a:off x="200" y="2416"/>
              <a:ext cx="144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>
                  <a:solidFill>
                    <a:srgbClr val="C6250A"/>
                  </a:solidFill>
                  <a:latin typeface="Arial" pitchFamily="34" charset="0"/>
                </a:rPr>
                <a:t>1912</a:t>
              </a:r>
            </a:p>
          </p:txBody>
        </p:sp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104" y="2357"/>
              <a:ext cx="63" cy="63"/>
              <a:chOff x="4800" y="1296"/>
              <a:chExt cx="87" cy="87"/>
            </a:xfrm>
          </p:grpSpPr>
          <p:sp>
            <p:nvSpPr>
              <p:cNvPr id="62490" name="Oval 26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1" name="AutoShape 27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228600" y="3276600"/>
            <a:ext cx="333375" cy="122238"/>
            <a:chOff x="93" y="1891"/>
            <a:chExt cx="210" cy="77"/>
          </a:xfrm>
        </p:grpSpPr>
        <p:sp>
          <p:nvSpPr>
            <p:cNvPr id="62493" name="Text Box 29"/>
            <p:cNvSpPr txBox="1">
              <a:spLocks noChangeArrowheads="1"/>
            </p:cNvSpPr>
            <p:nvPr/>
          </p:nvSpPr>
          <p:spPr bwMode="auto">
            <a:xfrm>
              <a:off x="93" y="1891"/>
              <a:ext cx="160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>
                  <a:solidFill>
                    <a:srgbClr val="C6250A"/>
                  </a:solidFill>
                  <a:latin typeface="Arial" pitchFamily="34" charset="0"/>
                </a:rPr>
                <a:t>1912</a:t>
              </a:r>
            </a:p>
          </p:txBody>
        </p:sp>
        <p:grpSp>
          <p:nvGrpSpPr>
            <p:cNvPr id="8" name="Group 30"/>
            <p:cNvGrpSpPr>
              <a:grpSpLocks/>
            </p:cNvGrpSpPr>
            <p:nvPr/>
          </p:nvGrpSpPr>
          <p:grpSpPr bwMode="auto">
            <a:xfrm>
              <a:off x="240" y="1905"/>
              <a:ext cx="63" cy="63"/>
              <a:chOff x="4800" y="1296"/>
              <a:chExt cx="87" cy="87"/>
            </a:xfrm>
          </p:grpSpPr>
          <p:sp>
            <p:nvSpPr>
              <p:cNvPr id="62495" name="Oval 31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6" name="AutoShape 32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690563" y="4343400"/>
            <a:ext cx="449262" cy="200025"/>
            <a:chOff x="528" y="2737"/>
            <a:chExt cx="283" cy="126"/>
          </a:xfrm>
        </p:grpSpPr>
        <p:grpSp>
          <p:nvGrpSpPr>
            <p:cNvPr id="10" name="Group 34"/>
            <p:cNvGrpSpPr>
              <a:grpSpLocks/>
            </p:cNvGrpSpPr>
            <p:nvPr/>
          </p:nvGrpSpPr>
          <p:grpSpPr bwMode="auto">
            <a:xfrm>
              <a:off x="748" y="2737"/>
              <a:ext cx="63" cy="63"/>
              <a:chOff x="4800" y="1296"/>
              <a:chExt cx="87" cy="87"/>
            </a:xfrm>
          </p:grpSpPr>
          <p:sp>
            <p:nvSpPr>
              <p:cNvPr id="62499" name="Oval 35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0" name="AutoShape 36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501" name="Text Box 37"/>
            <p:cNvSpPr txBox="1">
              <a:spLocks noChangeArrowheads="1"/>
            </p:cNvSpPr>
            <p:nvPr/>
          </p:nvSpPr>
          <p:spPr bwMode="auto">
            <a:xfrm>
              <a:off x="528" y="2796"/>
              <a:ext cx="148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>
                  <a:solidFill>
                    <a:srgbClr val="C6250A"/>
                  </a:solidFill>
                  <a:latin typeface="Arial" pitchFamily="34" charset="0"/>
                </a:rPr>
                <a:t>1912</a:t>
              </a:r>
            </a:p>
          </p:txBody>
        </p:sp>
      </p:grp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481013" y="4164013"/>
            <a:ext cx="341312" cy="125412"/>
            <a:chOff x="396" y="2624"/>
            <a:chExt cx="215" cy="79"/>
          </a:xfrm>
        </p:grpSpPr>
        <p:grpSp>
          <p:nvGrpSpPr>
            <p:cNvPr id="12" name="Group 39"/>
            <p:cNvGrpSpPr>
              <a:grpSpLocks/>
            </p:cNvGrpSpPr>
            <p:nvPr/>
          </p:nvGrpSpPr>
          <p:grpSpPr bwMode="auto">
            <a:xfrm>
              <a:off x="548" y="2640"/>
              <a:ext cx="63" cy="63"/>
              <a:chOff x="4800" y="1296"/>
              <a:chExt cx="87" cy="87"/>
            </a:xfrm>
          </p:grpSpPr>
          <p:sp>
            <p:nvSpPr>
              <p:cNvPr id="62504" name="Oval 40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5" name="AutoShape 41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506" name="Text Box 42"/>
            <p:cNvSpPr txBox="1">
              <a:spLocks noChangeArrowheads="1"/>
            </p:cNvSpPr>
            <p:nvPr/>
          </p:nvSpPr>
          <p:spPr bwMode="auto">
            <a:xfrm>
              <a:off x="396" y="2624"/>
              <a:ext cx="148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>
                  <a:solidFill>
                    <a:srgbClr val="C6250A"/>
                  </a:solidFill>
                  <a:latin typeface="Arial" pitchFamily="34" charset="0"/>
                </a:rPr>
                <a:t>1912</a:t>
              </a:r>
            </a:p>
          </p:txBody>
        </p:sp>
      </p:grpSp>
      <p:grpSp>
        <p:nvGrpSpPr>
          <p:cNvPr id="13" name="Group 43"/>
          <p:cNvGrpSpPr>
            <a:grpSpLocks/>
          </p:cNvGrpSpPr>
          <p:nvPr/>
        </p:nvGrpSpPr>
        <p:grpSpPr bwMode="auto">
          <a:xfrm>
            <a:off x="3403600" y="5719763"/>
            <a:ext cx="320675" cy="292100"/>
            <a:chOff x="2010" y="3507"/>
            <a:chExt cx="202" cy="184"/>
          </a:xfrm>
        </p:grpSpPr>
        <p:grpSp>
          <p:nvGrpSpPr>
            <p:cNvPr id="14" name="Group 44"/>
            <p:cNvGrpSpPr>
              <a:grpSpLocks/>
            </p:cNvGrpSpPr>
            <p:nvPr/>
          </p:nvGrpSpPr>
          <p:grpSpPr bwMode="auto">
            <a:xfrm>
              <a:off x="2010" y="3507"/>
              <a:ext cx="63" cy="63"/>
              <a:chOff x="4800" y="1296"/>
              <a:chExt cx="87" cy="87"/>
            </a:xfrm>
          </p:grpSpPr>
          <p:sp>
            <p:nvSpPr>
              <p:cNvPr id="62509" name="Oval 45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0" name="AutoShape 46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511" name="Text Box 47"/>
            <p:cNvSpPr txBox="1">
              <a:spLocks noChangeArrowheads="1"/>
            </p:cNvSpPr>
            <p:nvPr/>
          </p:nvSpPr>
          <p:spPr bwMode="auto">
            <a:xfrm>
              <a:off x="2064" y="3624"/>
              <a:ext cx="148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>
                  <a:solidFill>
                    <a:srgbClr val="C6250A"/>
                  </a:solidFill>
                  <a:latin typeface="Arial" pitchFamily="34" charset="0"/>
                </a:rPr>
                <a:t>1912</a:t>
              </a:r>
            </a:p>
          </p:txBody>
        </p:sp>
      </p:grpSp>
      <p:grpSp>
        <p:nvGrpSpPr>
          <p:cNvPr id="15" name="Group 48"/>
          <p:cNvGrpSpPr>
            <a:grpSpLocks/>
          </p:cNvGrpSpPr>
          <p:nvPr/>
        </p:nvGrpSpPr>
        <p:grpSpPr bwMode="auto">
          <a:xfrm>
            <a:off x="838200" y="4953000"/>
            <a:ext cx="425450" cy="180975"/>
            <a:chOff x="624" y="3005"/>
            <a:chExt cx="268" cy="114"/>
          </a:xfrm>
        </p:grpSpPr>
        <p:grpSp>
          <p:nvGrpSpPr>
            <p:cNvPr id="16" name="Group 49"/>
            <p:cNvGrpSpPr>
              <a:grpSpLocks/>
            </p:cNvGrpSpPr>
            <p:nvPr/>
          </p:nvGrpSpPr>
          <p:grpSpPr bwMode="auto">
            <a:xfrm>
              <a:off x="829" y="3005"/>
              <a:ext cx="63" cy="63"/>
              <a:chOff x="4800" y="1296"/>
              <a:chExt cx="87" cy="87"/>
            </a:xfrm>
          </p:grpSpPr>
          <p:sp>
            <p:nvSpPr>
              <p:cNvPr id="62514" name="Oval 50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5" name="AutoShape 51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516" name="Text Box 52"/>
            <p:cNvSpPr txBox="1">
              <a:spLocks noChangeArrowheads="1"/>
            </p:cNvSpPr>
            <p:nvPr/>
          </p:nvSpPr>
          <p:spPr bwMode="auto">
            <a:xfrm>
              <a:off x="624" y="3052"/>
              <a:ext cx="148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>
                  <a:solidFill>
                    <a:srgbClr val="C6250A"/>
                  </a:solidFill>
                  <a:latin typeface="Arial" pitchFamily="34" charset="0"/>
                </a:rPr>
                <a:t>1912</a:t>
              </a:r>
            </a:p>
          </p:txBody>
        </p:sp>
      </p:grpSp>
      <p:grpSp>
        <p:nvGrpSpPr>
          <p:cNvPr id="17" name="Group 53"/>
          <p:cNvGrpSpPr>
            <a:grpSpLocks/>
          </p:cNvGrpSpPr>
          <p:nvPr/>
        </p:nvGrpSpPr>
        <p:grpSpPr bwMode="auto">
          <a:xfrm>
            <a:off x="1447800" y="3048000"/>
            <a:ext cx="304800" cy="296863"/>
            <a:chOff x="1016" y="1704"/>
            <a:chExt cx="192" cy="187"/>
          </a:xfrm>
        </p:grpSpPr>
        <p:grpSp>
          <p:nvGrpSpPr>
            <p:cNvPr id="18" name="Group 54"/>
            <p:cNvGrpSpPr>
              <a:grpSpLocks/>
            </p:cNvGrpSpPr>
            <p:nvPr/>
          </p:nvGrpSpPr>
          <p:grpSpPr bwMode="auto">
            <a:xfrm>
              <a:off x="1016" y="1704"/>
              <a:ext cx="63" cy="63"/>
              <a:chOff x="4800" y="1296"/>
              <a:chExt cx="87" cy="87"/>
            </a:xfrm>
          </p:grpSpPr>
          <p:sp>
            <p:nvSpPr>
              <p:cNvPr id="62519" name="Oval 55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20" name="AutoShape 56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521" name="Text Box 57"/>
            <p:cNvSpPr txBox="1">
              <a:spLocks noChangeArrowheads="1"/>
            </p:cNvSpPr>
            <p:nvPr/>
          </p:nvSpPr>
          <p:spPr bwMode="auto">
            <a:xfrm>
              <a:off x="1056" y="1824"/>
              <a:ext cx="152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>
                  <a:solidFill>
                    <a:srgbClr val="C6250A"/>
                  </a:solidFill>
                  <a:latin typeface="Arial" pitchFamily="34" charset="0"/>
                </a:rPr>
                <a:t>1912</a:t>
              </a:r>
            </a:p>
          </p:txBody>
        </p:sp>
      </p:grpSp>
      <p:grpSp>
        <p:nvGrpSpPr>
          <p:cNvPr id="19" name="Group 58"/>
          <p:cNvGrpSpPr>
            <a:grpSpLocks/>
          </p:cNvGrpSpPr>
          <p:nvPr/>
        </p:nvGrpSpPr>
        <p:grpSpPr bwMode="auto">
          <a:xfrm>
            <a:off x="6178550" y="5957888"/>
            <a:ext cx="384175" cy="246062"/>
            <a:chOff x="3892" y="3753"/>
            <a:chExt cx="242" cy="155"/>
          </a:xfrm>
        </p:grpSpPr>
        <p:grpSp>
          <p:nvGrpSpPr>
            <p:cNvPr id="20" name="Group 59"/>
            <p:cNvGrpSpPr>
              <a:grpSpLocks/>
            </p:cNvGrpSpPr>
            <p:nvPr/>
          </p:nvGrpSpPr>
          <p:grpSpPr bwMode="auto">
            <a:xfrm>
              <a:off x="3892" y="3753"/>
              <a:ext cx="63" cy="63"/>
              <a:chOff x="4800" y="1296"/>
              <a:chExt cx="87" cy="87"/>
            </a:xfrm>
          </p:grpSpPr>
          <p:sp>
            <p:nvSpPr>
              <p:cNvPr id="62524" name="Oval 60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25" name="AutoShape 61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526" name="Text Box 62"/>
            <p:cNvSpPr txBox="1">
              <a:spLocks noChangeArrowheads="1"/>
            </p:cNvSpPr>
            <p:nvPr/>
          </p:nvSpPr>
          <p:spPr bwMode="auto">
            <a:xfrm>
              <a:off x="3986" y="3841"/>
              <a:ext cx="148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>
                  <a:solidFill>
                    <a:srgbClr val="C6250A"/>
                  </a:solidFill>
                  <a:latin typeface="Arial" pitchFamily="34" charset="0"/>
                </a:rPr>
                <a:t>1913</a:t>
              </a:r>
            </a:p>
          </p:txBody>
        </p:sp>
      </p:grpSp>
      <p:grpSp>
        <p:nvGrpSpPr>
          <p:cNvPr id="21" name="Group 63"/>
          <p:cNvGrpSpPr>
            <a:grpSpLocks/>
          </p:cNvGrpSpPr>
          <p:nvPr/>
        </p:nvGrpSpPr>
        <p:grpSpPr bwMode="auto">
          <a:xfrm>
            <a:off x="6324600" y="5715000"/>
            <a:ext cx="441325" cy="228600"/>
            <a:chOff x="3994" y="3614"/>
            <a:chExt cx="278" cy="144"/>
          </a:xfrm>
        </p:grpSpPr>
        <p:grpSp>
          <p:nvGrpSpPr>
            <p:cNvPr id="22" name="Group 64"/>
            <p:cNvGrpSpPr>
              <a:grpSpLocks/>
            </p:cNvGrpSpPr>
            <p:nvPr/>
          </p:nvGrpSpPr>
          <p:grpSpPr bwMode="auto">
            <a:xfrm>
              <a:off x="3994" y="3614"/>
              <a:ext cx="63" cy="63"/>
              <a:chOff x="4800" y="1296"/>
              <a:chExt cx="87" cy="87"/>
            </a:xfrm>
          </p:grpSpPr>
          <p:sp>
            <p:nvSpPr>
              <p:cNvPr id="62529" name="Oval 65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30" name="AutoShape 66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531" name="Text Box 67"/>
            <p:cNvSpPr txBox="1">
              <a:spLocks noChangeArrowheads="1"/>
            </p:cNvSpPr>
            <p:nvPr/>
          </p:nvSpPr>
          <p:spPr bwMode="auto">
            <a:xfrm>
              <a:off x="4124" y="3691"/>
              <a:ext cx="148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>
                  <a:solidFill>
                    <a:srgbClr val="C6250A"/>
                  </a:solidFill>
                  <a:latin typeface="Arial" pitchFamily="34" charset="0"/>
                </a:rPr>
                <a:t>1913</a:t>
              </a:r>
            </a:p>
          </p:txBody>
        </p:sp>
      </p:grpSp>
      <p:grpSp>
        <p:nvGrpSpPr>
          <p:cNvPr id="23" name="Group 68"/>
          <p:cNvGrpSpPr>
            <a:grpSpLocks/>
          </p:cNvGrpSpPr>
          <p:nvPr/>
        </p:nvGrpSpPr>
        <p:grpSpPr bwMode="auto">
          <a:xfrm>
            <a:off x="6096000" y="5486400"/>
            <a:ext cx="301625" cy="255588"/>
            <a:chOff x="3868" y="3309"/>
            <a:chExt cx="190" cy="161"/>
          </a:xfrm>
        </p:grpSpPr>
        <p:grpSp>
          <p:nvGrpSpPr>
            <p:cNvPr id="24" name="Group 69"/>
            <p:cNvGrpSpPr>
              <a:grpSpLocks/>
            </p:cNvGrpSpPr>
            <p:nvPr/>
          </p:nvGrpSpPr>
          <p:grpSpPr bwMode="auto">
            <a:xfrm>
              <a:off x="3868" y="3309"/>
              <a:ext cx="63" cy="63"/>
              <a:chOff x="4800" y="1296"/>
              <a:chExt cx="87" cy="87"/>
            </a:xfrm>
          </p:grpSpPr>
          <p:sp>
            <p:nvSpPr>
              <p:cNvPr id="62534" name="Oval 70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35" name="AutoShape 71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536" name="Text Box 72"/>
            <p:cNvSpPr txBox="1">
              <a:spLocks noChangeArrowheads="1"/>
            </p:cNvSpPr>
            <p:nvPr/>
          </p:nvSpPr>
          <p:spPr bwMode="auto">
            <a:xfrm>
              <a:off x="3910" y="3403"/>
              <a:ext cx="148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>
                  <a:solidFill>
                    <a:srgbClr val="C6250A"/>
                  </a:solidFill>
                  <a:latin typeface="Arial" pitchFamily="34" charset="0"/>
                </a:rPr>
                <a:t>1912</a:t>
              </a:r>
            </a:p>
          </p:txBody>
        </p:sp>
      </p:grpSp>
      <p:grpSp>
        <p:nvGrpSpPr>
          <p:cNvPr id="25" name="Group 73"/>
          <p:cNvGrpSpPr>
            <a:grpSpLocks/>
          </p:cNvGrpSpPr>
          <p:nvPr/>
        </p:nvGrpSpPr>
        <p:grpSpPr bwMode="auto">
          <a:xfrm>
            <a:off x="6035675" y="4859338"/>
            <a:ext cx="320675" cy="204787"/>
            <a:chOff x="3780" y="3072"/>
            <a:chExt cx="202" cy="129"/>
          </a:xfrm>
        </p:grpSpPr>
        <p:grpSp>
          <p:nvGrpSpPr>
            <p:cNvPr id="26" name="Group 74"/>
            <p:cNvGrpSpPr>
              <a:grpSpLocks/>
            </p:cNvGrpSpPr>
            <p:nvPr/>
          </p:nvGrpSpPr>
          <p:grpSpPr bwMode="auto">
            <a:xfrm>
              <a:off x="3780" y="3072"/>
              <a:ext cx="63" cy="63"/>
              <a:chOff x="4800" y="1296"/>
              <a:chExt cx="87" cy="87"/>
            </a:xfrm>
          </p:grpSpPr>
          <p:sp>
            <p:nvSpPr>
              <p:cNvPr id="62539" name="Oval 75"/>
              <p:cNvSpPr>
                <a:spLocks noChangeArrowheads="1"/>
              </p:cNvSpPr>
              <p:nvPr/>
            </p:nvSpPr>
            <p:spPr bwMode="auto">
              <a:xfrm>
                <a:off x="4809" y="1299"/>
                <a:ext cx="69" cy="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40" name="AutoShape 76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87" cy="8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541" name="Text Box 77"/>
            <p:cNvSpPr txBox="1">
              <a:spLocks noChangeArrowheads="1"/>
            </p:cNvSpPr>
            <p:nvPr/>
          </p:nvSpPr>
          <p:spPr bwMode="auto">
            <a:xfrm>
              <a:off x="3834" y="3134"/>
              <a:ext cx="148" cy="6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>
                  <a:solidFill>
                    <a:srgbClr val="C6250A"/>
                  </a:solidFill>
                  <a:latin typeface="Arial" pitchFamily="34" charset="0"/>
                </a:rPr>
                <a:t>1912</a:t>
              </a:r>
            </a:p>
          </p:txBody>
        </p:sp>
      </p:grpSp>
      <p:sp>
        <p:nvSpPr>
          <p:cNvPr id="62542" name="Freeform 78"/>
          <p:cNvSpPr>
            <a:spLocks/>
          </p:cNvSpPr>
          <p:nvPr/>
        </p:nvSpPr>
        <p:spPr bwMode="auto">
          <a:xfrm>
            <a:off x="1219200" y="2362200"/>
            <a:ext cx="533400" cy="76200"/>
          </a:xfrm>
          <a:custGeom>
            <a:avLst/>
            <a:gdLst/>
            <a:ahLst/>
            <a:cxnLst>
              <a:cxn ang="0">
                <a:pos x="1174" y="320"/>
              </a:cxn>
              <a:cxn ang="0">
                <a:pos x="1084" y="300"/>
              </a:cxn>
              <a:cxn ang="0">
                <a:pos x="974" y="170"/>
              </a:cxn>
              <a:cxn ang="0">
                <a:pos x="744" y="70"/>
              </a:cxn>
              <a:cxn ang="0">
                <a:pos x="34" y="60"/>
              </a:cxn>
              <a:cxn ang="0">
                <a:pos x="4" y="40"/>
              </a:cxn>
              <a:cxn ang="0">
                <a:pos x="14" y="10"/>
              </a:cxn>
              <a:cxn ang="0">
                <a:pos x="44" y="0"/>
              </a:cxn>
            </a:cxnLst>
            <a:rect l="0" t="0" r="r" b="b"/>
            <a:pathLst>
              <a:path w="1174" h="336">
                <a:moveTo>
                  <a:pt x="1174" y="320"/>
                </a:moveTo>
                <a:cubicBezTo>
                  <a:pt x="1127" y="336"/>
                  <a:pt x="1129" y="315"/>
                  <a:pt x="1084" y="300"/>
                </a:cubicBezTo>
                <a:cubicBezTo>
                  <a:pt x="1052" y="252"/>
                  <a:pt x="1033" y="190"/>
                  <a:pt x="974" y="170"/>
                </a:cubicBezTo>
                <a:cubicBezTo>
                  <a:pt x="941" y="72"/>
                  <a:pt x="836" y="72"/>
                  <a:pt x="744" y="70"/>
                </a:cubicBezTo>
                <a:cubicBezTo>
                  <a:pt x="507" y="64"/>
                  <a:pt x="271" y="63"/>
                  <a:pt x="34" y="60"/>
                </a:cubicBezTo>
                <a:cubicBezTo>
                  <a:pt x="24" y="53"/>
                  <a:pt x="8" y="51"/>
                  <a:pt x="4" y="40"/>
                </a:cubicBezTo>
                <a:cubicBezTo>
                  <a:pt x="0" y="30"/>
                  <a:pt x="7" y="17"/>
                  <a:pt x="14" y="10"/>
                </a:cubicBezTo>
                <a:cubicBezTo>
                  <a:pt x="21" y="3"/>
                  <a:pt x="44" y="0"/>
                  <a:pt x="44" y="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Rectangle 80"/>
          <p:cNvSpPr>
            <a:spLocks noChangeArrowheads="1"/>
          </p:cNvSpPr>
          <p:nvPr/>
        </p:nvSpPr>
        <p:spPr bwMode="auto">
          <a:xfrm>
            <a:off x="228600" y="1676400"/>
            <a:ext cx="8915400" cy="741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</a:pPr>
            <a:r>
              <a:rPr lang="en-US" sz="2800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XUẤT BẢN </a:t>
            </a:r>
            <a:r>
              <a:rPr lang="en-US" sz="2800" dirty="0" err="1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800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 ÁN CHẾ ĐỘ THỰC DÂN PHÁP (1925)</a:t>
            </a:r>
            <a:endParaRPr lang="en-US" sz="2800" dirty="0">
              <a:solidFill>
                <a:srgbClr val="99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" name="Picture 18" descr="Picture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4263" y="2286000"/>
            <a:ext cx="5118537" cy="41105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78" name="TextBox 77"/>
          <p:cNvSpPr txBox="1"/>
          <p:nvPr/>
        </p:nvSpPr>
        <p:spPr>
          <a:xfrm>
            <a:off x="1066800" y="0"/>
            <a:ext cx="4876800" cy="923330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prst="relaxedInset"/>
            <a:bevelB w="139700" h="139700" prst="divo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THEO CHÂN BÁC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ban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" y="952500"/>
            <a:ext cx="8915400" cy="5792788"/>
          </a:xfrm>
          <a:prstGeom prst="rect">
            <a:avLst/>
          </a:prstGeom>
          <a:noFill/>
        </p:spPr>
      </p:pic>
      <p:sp>
        <p:nvSpPr>
          <p:cNvPr id="64515" name="Freeform 3"/>
          <p:cNvSpPr>
            <a:spLocks/>
          </p:cNvSpPr>
          <p:nvPr/>
        </p:nvSpPr>
        <p:spPr bwMode="auto">
          <a:xfrm>
            <a:off x="5267325" y="4170363"/>
            <a:ext cx="127000" cy="417512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10" y="180"/>
              </a:cxn>
              <a:cxn ang="0">
                <a:pos x="50" y="360"/>
              </a:cxn>
              <a:cxn ang="0">
                <a:pos x="0" y="430"/>
              </a:cxn>
            </a:cxnLst>
            <a:rect l="0" t="0" r="r" b="b"/>
            <a:pathLst>
              <a:path w="150" h="430">
                <a:moveTo>
                  <a:pt x="150" y="0"/>
                </a:moveTo>
                <a:cubicBezTo>
                  <a:pt x="112" y="56"/>
                  <a:pt x="123" y="114"/>
                  <a:pt x="110" y="180"/>
                </a:cubicBezTo>
                <a:cubicBezTo>
                  <a:pt x="98" y="240"/>
                  <a:pt x="77" y="307"/>
                  <a:pt x="50" y="360"/>
                </a:cubicBezTo>
                <a:cubicBezTo>
                  <a:pt x="28" y="404"/>
                  <a:pt x="60" y="430"/>
                  <a:pt x="0" y="43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16" name="Freeform 4"/>
          <p:cNvSpPr>
            <a:spLocks/>
          </p:cNvSpPr>
          <p:nvPr/>
        </p:nvSpPr>
        <p:spPr bwMode="auto">
          <a:xfrm>
            <a:off x="4148138" y="4279900"/>
            <a:ext cx="1100137" cy="330200"/>
          </a:xfrm>
          <a:custGeom>
            <a:avLst/>
            <a:gdLst/>
            <a:ahLst/>
            <a:cxnLst>
              <a:cxn ang="0">
                <a:pos x="1174" y="320"/>
              </a:cxn>
              <a:cxn ang="0">
                <a:pos x="1084" y="300"/>
              </a:cxn>
              <a:cxn ang="0">
                <a:pos x="974" y="170"/>
              </a:cxn>
              <a:cxn ang="0">
                <a:pos x="744" y="70"/>
              </a:cxn>
              <a:cxn ang="0">
                <a:pos x="34" y="60"/>
              </a:cxn>
              <a:cxn ang="0">
                <a:pos x="4" y="40"/>
              </a:cxn>
              <a:cxn ang="0">
                <a:pos x="14" y="10"/>
              </a:cxn>
              <a:cxn ang="0">
                <a:pos x="44" y="0"/>
              </a:cxn>
            </a:cxnLst>
            <a:rect l="0" t="0" r="r" b="b"/>
            <a:pathLst>
              <a:path w="1174" h="336">
                <a:moveTo>
                  <a:pt x="1174" y="320"/>
                </a:moveTo>
                <a:cubicBezTo>
                  <a:pt x="1127" y="336"/>
                  <a:pt x="1129" y="315"/>
                  <a:pt x="1084" y="300"/>
                </a:cubicBezTo>
                <a:cubicBezTo>
                  <a:pt x="1052" y="252"/>
                  <a:pt x="1033" y="190"/>
                  <a:pt x="974" y="170"/>
                </a:cubicBezTo>
                <a:cubicBezTo>
                  <a:pt x="941" y="72"/>
                  <a:pt x="836" y="72"/>
                  <a:pt x="744" y="70"/>
                </a:cubicBezTo>
                <a:cubicBezTo>
                  <a:pt x="507" y="64"/>
                  <a:pt x="271" y="63"/>
                  <a:pt x="34" y="60"/>
                </a:cubicBezTo>
                <a:cubicBezTo>
                  <a:pt x="24" y="53"/>
                  <a:pt x="8" y="51"/>
                  <a:pt x="4" y="40"/>
                </a:cubicBezTo>
                <a:cubicBezTo>
                  <a:pt x="0" y="30"/>
                  <a:pt x="7" y="17"/>
                  <a:pt x="14" y="10"/>
                </a:cubicBezTo>
                <a:cubicBezTo>
                  <a:pt x="21" y="3"/>
                  <a:pt x="44" y="0"/>
                  <a:pt x="44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17" name="Freeform 5"/>
          <p:cNvSpPr>
            <a:spLocks/>
          </p:cNvSpPr>
          <p:nvPr/>
        </p:nvSpPr>
        <p:spPr bwMode="auto">
          <a:xfrm>
            <a:off x="2609850" y="4038600"/>
            <a:ext cx="1581150" cy="233363"/>
          </a:xfrm>
          <a:custGeom>
            <a:avLst/>
            <a:gdLst/>
            <a:ahLst/>
            <a:cxnLst>
              <a:cxn ang="0">
                <a:pos x="1640" y="280"/>
              </a:cxn>
              <a:cxn ang="0">
                <a:pos x="1550" y="270"/>
              </a:cxn>
              <a:cxn ang="0">
                <a:pos x="1490" y="240"/>
              </a:cxn>
              <a:cxn ang="0">
                <a:pos x="1330" y="190"/>
              </a:cxn>
              <a:cxn ang="0">
                <a:pos x="1000" y="100"/>
              </a:cxn>
              <a:cxn ang="0">
                <a:pos x="880" y="60"/>
              </a:cxn>
              <a:cxn ang="0">
                <a:pos x="710" y="40"/>
              </a:cxn>
              <a:cxn ang="0">
                <a:pos x="470" y="0"/>
              </a:cxn>
              <a:cxn ang="0">
                <a:pos x="140" y="10"/>
              </a:cxn>
              <a:cxn ang="0">
                <a:pos x="60" y="20"/>
              </a:cxn>
              <a:cxn ang="0">
                <a:pos x="0" y="40"/>
              </a:cxn>
            </a:cxnLst>
            <a:rect l="0" t="0" r="r" b="b"/>
            <a:pathLst>
              <a:path w="1640" h="280">
                <a:moveTo>
                  <a:pt x="1640" y="280"/>
                </a:moveTo>
                <a:cubicBezTo>
                  <a:pt x="1610" y="277"/>
                  <a:pt x="1580" y="275"/>
                  <a:pt x="1550" y="270"/>
                </a:cubicBezTo>
                <a:cubicBezTo>
                  <a:pt x="1512" y="264"/>
                  <a:pt x="1525" y="257"/>
                  <a:pt x="1490" y="240"/>
                </a:cubicBezTo>
                <a:cubicBezTo>
                  <a:pt x="1444" y="217"/>
                  <a:pt x="1380" y="203"/>
                  <a:pt x="1330" y="190"/>
                </a:cubicBezTo>
                <a:cubicBezTo>
                  <a:pt x="1220" y="163"/>
                  <a:pt x="1109" y="133"/>
                  <a:pt x="1000" y="100"/>
                </a:cubicBezTo>
                <a:cubicBezTo>
                  <a:pt x="963" y="89"/>
                  <a:pt x="919" y="66"/>
                  <a:pt x="880" y="60"/>
                </a:cubicBezTo>
                <a:cubicBezTo>
                  <a:pt x="784" y="44"/>
                  <a:pt x="840" y="52"/>
                  <a:pt x="710" y="40"/>
                </a:cubicBezTo>
                <a:cubicBezTo>
                  <a:pt x="633" y="14"/>
                  <a:pt x="550" y="13"/>
                  <a:pt x="470" y="0"/>
                </a:cubicBezTo>
                <a:cubicBezTo>
                  <a:pt x="360" y="3"/>
                  <a:pt x="250" y="5"/>
                  <a:pt x="140" y="10"/>
                </a:cubicBezTo>
                <a:cubicBezTo>
                  <a:pt x="113" y="11"/>
                  <a:pt x="86" y="14"/>
                  <a:pt x="60" y="20"/>
                </a:cubicBezTo>
                <a:cubicBezTo>
                  <a:pt x="39" y="24"/>
                  <a:pt x="0" y="40"/>
                  <a:pt x="0" y="4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18" name="Freeform 6"/>
          <p:cNvSpPr>
            <a:spLocks/>
          </p:cNvSpPr>
          <p:nvPr/>
        </p:nvSpPr>
        <p:spPr bwMode="auto">
          <a:xfrm>
            <a:off x="2308225" y="3141663"/>
            <a:ext cx="301625" cy="923925"/>
          </a:xfrm>
          <a:custGeom>
            <a:avLst/>
            <a:gdLst/>
            <a:ahLst/>
            <a:cxnLst>
              <a:cxn ang="0">
                <a:pos x="330" y="960"/>
              </a:cxn>
              <a:cxn ang="0">
                <a:pos x="290" y="780"/>
              </a:cxn>
              <a:cxn ang="0">
                <a:pos x="260" y="750"/>
              </a:cxn>
              <a:cxn ang="0">
                <a:pos x="220" y="690"/>
              </a:cxn>
              <a:cxn ang="0">
                <a:pos x="90" y="270"/>
              </a:cxn>
              <a:cxn ang="0">
                <a:pos x="70" y="240"/>
              </a:cxn>
              <a:cxn ang="0">
                <a:pos x="0" y="0"/>
              </a:cxn>
            </a:cxnLst>
            <a:rect l="0" t="0" r="r" b="b"/>
            <a:pathLst>
              <a:path w="330" h="960">
                <a:moveTo>
                  <a:pt x="330" y="960"/>
                </a:moveTo>
                <a:cubicBezTo>
                  <a:pt x="297" y="862"/>
                  <a:pt x="313" y="921"/>
                  <a:pt x="290" y="780"/>
                </a:cubicBezTo>
                <a:cubicBezTo>
                  <a:pt x="288" y="766"/>
                  <a:pt x="269" y="761"/>
                  <a:pt x="260" y="750"/>
                </a:cubicBezTo>
                <a:cubicBezTo>
                  <a:pt x="245" y="731"/>
                  <a:pt x="220" y="690"/>
                  <a:pt x="220" y="690"/>
                </a:cubicBezTo>
                <a:cubicBezTo>
                  <a:pt x="196" y="544"/>
                  <a:pt x="137" y="410"/>
                  <a:pt x="90" y="270"/>
                </a:cubicBezTo>
                <a:cubicBezTo>
                  <a:pt x="86" y="259"/>
                  <a:pt x="75" y="251"/>
                  <a:pt x="70" y="240"/>
                </a:cubicBezTo>
                <a:cubicBezTo>
                  <a:pt x="35" y="161"/>
                  <a:pt x="0" y="87"/>
                  <a:pt x="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19" name="Freeform 7"/>
          <p:cNvSpPr>
            <a:spLocks/>
          </p:cNvSpPr>
          <p:nvPr/>
        </p:nvSpPr>
        <p:spPr bwMode="auto">
          <a:xfrm>
            <a:off x="1538288" y="2590800"/>
            <a:ext cx="760412" cy="542925"/>
          </a:xfrm>
          <a:custGeom>
            <a:avLst/>
            <a:gdLst/>
            <a:ahLst/>
            <a:cxnLst>
              <a:cxn ang="0">
                <a:pos x="830" y="540"/>
              </a:cxn>
              <a:cxn ang="0">
                <a:pos x="600" y="450"/>
              </a:cxn>
              <a:cxn ang="0">
                <a:pos x="330" y="370"/>
              </a:cxn>
              <a:cxn ang="0">
                <a:pos x="180" y="310"/>
              </a:cxn>
              <a:cxn ang="0">
                <a:pos x="130" y="260"/>
              </a:cxn>
              <a:cxn ang="0">
                <a:pos x="110" y="230"/>
              </a:cxn>
              <a:cxn ang="0">
                <a:pos x="50" y="200"/>
              </a:cxn>
              <a:cxn ang="0">
                <a:pos x="40" y="170"/>
              </a:cxn>
              <a:cxn ang="0">
                <a:pos x="10" y="160"/>
              </a:cxn>
              <a:cxn ang="0">
                <a:pos x="0" y="120"/>
              </a:cxn>
              <a:cxn ang="0">
                <a:pos x="20" y="30"/>
              </a:cxn>
              <a:cxn ang="0">
                <a:pos x="40" y="0"/>
              </a:cxn>
            </a:cxnLst>
            <a:rect l="0" t="0" r="r" b="b"/>
            <a:pathLst>
              <a:path w="830" h="540">
                <a:moveTo>
                  <a:pt x="830" y="540"/>
                </a:moveTo>
                <a:cubicBezTo>
                  <a:pt x="758" y="492"/>
                  <a:pt x="681" y="477"/>
                  <a:pt x="600" y="450"/>
                </a:cubicBezTo>
                <a:cubicBezTo>
                  <a:pt x="510" y="420"/>
                  <a:pt x="419" y="400"/>
                  <a:pt x="330" y="370"/>
                </a:cubicBezTo>
                <a:cubicBezTo>
                  <a:pt x="278" y="353"/>
                  <a:pt x="226" y="341"/>
                  <a:pt x="180" y="310"/>
                </a:cubicBezTo>
                <a:cubicBezTo>
                  <a:pt x="127" y="230"/>
                  <a:pt x="197" y="327"/>
                  <a:pt x="130" y="260"/>
                </a:cubicBezTo>
                <a:cubicBezTo>
                  <a:pt x="122" y="252"/>
                  <a:pt x="119" y="238"/>
                  <a:pt x="110" y="230"/>
                </a:cubicBezTo>
                <a:cubicBezTo>
                  <a:pt x="93" y="216"/>
                  <a:pt x="69" y="212"/>
                  <a:pt x="50" y="200"/>
                </a:cubicBezTo>
                <a:cubicBezTo>
                  <a:pt x="47" y="190"/>
                  <a:pt x="47" y="177"/>
                  <a:pt x="40" y="170"/>
                </a:cubicBezTo>
                <a:cubicBezTo>
                  <a:pt x="33" y="163"/>
                  <a:pt x="17" y="168"/>
                  <a:pt x="10" y="160"/>
                </a:cubicBezTo>
                <a:cubicBezTo>
                  <a:pt x="1" y="149"/>
                  <a:pt x="3" y="133"/>
                  <a:pt x="0" y="120"/>
                </a:cubicBezTo>
                <a:cubicBezTo>
                  <a:pt x="4" y="97"/>
                  <a:pt x="8" y="55"/>
                  <a:pt x="20" y="30"/>
                </a:cubicBezTo>
                <a:cubicBezTo>
                  <a:pt x="25" y="19"/>
                  <a:pt x="40" y="0"/>
                  <a:pt x="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20" name="Freeform 8"/>
          <p:cNvSpPr>
            <a:spLocks/>
          </p:cNvSpPr>
          <p:nvPr/>
        </p:nvSpPr>
        <p:spPr bwMode="auto">
          <a:xfrm>
            <a:off x="1612900" y="1917700"/>
            <a:ext cx="1265238" cy="434975"/>
          </a:xfrm>
          <a:custGeom>
            <a:avLst/>
            <a:gdLst/>
            <a:ahLst/>
            <a:cxnLst>
              <a:cxn ang="0">
                <a:pos x="4" y="462"/>
              </a:cxn>
              <a:cxn ang="0">
                <a:pos x="134" y="422"/>
              </a:cxn>
              <a:cxn ang="0">
                <a:pos x="404" y="342"/>
              </a:cxn>
              <a:cxn ang="0">
                <a:pos x="544" y="252"/>
              </a:cxn>
              <a:cxn ang="0">
                <a:pos x="664" y="192"/>
              </a:cxn>
              <a:cxn ang="0">
                <a:pos x="754" y="142"/>
              </a:cxn>
              <a:cxn ang="0">
                <a:pos x="814" y="122"/>
              </a:cxn>
              <a:cxn ang="0">
                <a:pos x="874" y="82"/>
              </a:cxn>
              <a:cxn ang="0">
                <a:pos x="984" y="12"/>
              </a:cxn>
              <a:cxn ang="0">
                <a:pos x="1014" y="2"/>
              </a:cxn>
              <a:cxn ang="0">
                <a:pos x="1224" y="12"/>
              </a:cxn>
              <a:cxn ang="0">
                <a:pos x="1244" y="42"/>
              </a:cxn>
              <a:cxn ang="0">
                <a:pos x="1304" y="72"/>
              </a:cxn>
              <a:cxn ang="0">
                <a:pos x="1314" y="112"/>
              </a:cxn>
            </a:cxnLst>
            <a:rect l="0" t="0" r="r" b="b"/>
            <a:pathLst>
              <a:path w="1315" h="462">
                <a:moveTo>
                  <a:pt x="4" y="462"/>
                </a:moveTo>
                <a:cubicBezTo>
                  <a:pt x="28" y="391"/>
                  <a:pt x="0" y="444"/>
                  <a:pt x="134" y="422"/>
                </a:cubicBezTo>
                <a:cubicBezTo>
                  <a:pt x="226" y="407"/>
                  <a:pt x="311" y="358"/>
                  <a:pt x="404" y="342"/>
                </a:cubicBezTo>
                <a:cubicBezTo>
                  <a:pt x="440" y="288"/>
                  <a:pt x="493" y="286"/>
                  <a:pt x="544" y="252"/>
                </a:cubicBezTo>
                <a:cubicBezTo>
                  <a:pt x="581" y="197"/>
                  <a:pt x="611" y="219"/>
                  <a:pt x="664" y="192"/>
                </a:cubicBezTo>
                <a:cubicBezTo>
                  <a:pt x="694" y="177"/>
                  <a:pt x="723" y="156"/>
                  <a:pt x="754" y="142"/>
                </a:cubicBezTo>
                <a:cubicBezTo>
                  <a:pt x="773" y="133"/>
                  <a:pt x="794" y="129"/>
                  <a:pt x="814" y="122"/>
                </a:cubicBezTo>
                <a:cubicBezTo>
                  <a:pt x="837" y="114"/>
                  <a:pt x="874" y="82"/>
                  <a:pt x="874" y="82"/>
                </a:cubicBezTo>
                <a:cubicBezTo>
                  <a:pt x="905" y="35"/>
                  <a:pt x="928" y="31"/>
                  <a:pt x="984" y="12"/>
                </a:cubicBezTo>
                <a:cubicBezTo>
                  <a:pt x="994" y="9"/>
                  <a:pt x="1014" y="2"/>
                  <a:pt x="1014" y="2"/>
                </a:cubicBezTo>
                <a:cubicBezTo>
                  <a:pt x="1084" y="5"/>
                  <a:pt x="1155" y="0"/>
                  <a:pt x="1224" y="12"/>
                </a:cubicBezTo>
                <a:cubicBezTo>
                  <a:pt x="1236" y="14"/>
                  <a:pt x="1236" y="34"/>
                  <a:pt x="1244" y="42"/>
                </a:cubicBezTo>
                <a:cubicBezTo>
                  <a:pt x="1263" y="61"/>
                  <a:pt x="1280" y="64"/>
                  <a:pt x="1304" y="72"/>
                </a:cubicBezTo>
                <a:cubicBezTo>
                  <a:pt x="1315" y="105"/>
                  <a:pt x="1314" y="91"/>
                  <a:pt x="1314" y="11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21" name="Freeform 9"/>
          <p:cNvSpPr>
            <a:spLocks/>
          </p:cNvSpPr>
          <p:nvPr/>
        </p:nvSpPr>
        <p:spPr bwMode="auto">
          <a:xfrm>
            <a:off x="847725" y="2357438"/>
            <a:ext cx="738188" cy="500062"/>
          </a:xfrm>
          <a:custGeom>
            <a:avLst/>
            <a:gdLst/>
            <a:ahLst/>
            <a:cxnLst>
              <a:cxn ang="0">
                <a:pos x="1" y="336"/>
              </a:cxn>
              <a:cxn ang="0">
                <a:pos x="7" y="240"/>
              </a:cxn>
              <a:cxn ang="0">
                <a:pos x="25" y="228"/>
              </a:cxn>
              <a:cxn ang="0">
                <a:pos x="37" y="192"/>
              </a:cxn>
              <a:cxn ang="0">
                <a:pos x="61" y="156"/>
              </a:cxn>
              <a:cxn ang="0">
                <a:pos x="67" y="138"/>
              </a:cxn>
              <a:cxn ang="0">
                <a:pos x="139" y="90"/>
              </a:cxn>
              <a:cxn ang="0">
                <a:pos x="175" y="78"/>
              </a:cxn>
              <a:cxn ang="0">
                <a:pos x="247" y="54"/>
              </a:cxn>
              <a:cxn ang="0">
                <a:pos x="373" y="18"/>
              </a:cxn>
              <a:cxn ang="0">
                <a:pos x="457" y="12"/>
              </a:cxn>
              <a:cxn ang="0">
                <a:pos x="475" y="0"/>
              </a:cxn>
            </a:cxnLst>
            <a:rect l="0" t="0" r="r" b="b"/>
            <a:pathLst>
              <a:path w="477" h="336">
                <a:moveTo>
                  <a:pt x="1" y="336"/>
                </a:moveTo>
                <a:cubicBezTo>
                  <a:pt x="3" y="304"/>
                  <a:pt x="0" y="271"/>
                  <a:pt x="7" y="240"/>
                </a:cubicBezTo>
                <a:cubicBezTo>
                  <a:pt x="9" y="233"/>
                  <a:pt x="21" y="234"/>
                  <a:pt x="25" y="228"/>
                </a:cubicBezTo>
                <a:cubicBezTo>
                  <a:pt x="32" y="217"/>
                  <a:pt x="33" y="204"/>
                  <a:pt x="37" y="192"/>
                </a:cubicBezTo>
                <a:cubicBezTo>
                  <a:pt x="42" y="178"/>
                  <a:pt x="56" y="170"/>
                  <a:pt x="61" y="156"/>
                </a:cubicBezTo>
                <a:cubicBezTo>
                  <a:pt x="63" y="150"/>
                  <a:pt x="63" y="142"/>
                  <a:pt x="67" y="138"/>
                </a:cubicBezTo>
                <a:cubicBezTo>
                  <a:pt x="76" y="129"/>
                  <a:pt x="123" y="95"/>
                  <a:pt x="139" y="90"/>
                </a:cubicBezTo>
                <a:cubicBezTo>
                  <a:pt x="151" y="86"/>
                  <a:pt x="175" y="78"/>
                  <a:pt x="175" y="78"/>
                </a:cubicBezTo>
                <a:cubicBezTo>
                  <a:pt x="200" y="41"/>
                  <a:pt x="175" y="67"/>
                  <a:pt x="247" y="54"/>
                </a:cubicBezTo>
                <a:cubicBezTo>
                  <a:pt x="289" y="46"/>
                  <a:pt x="331" y="21"/>
                  <a:pt x="373" y="18"/>
                </a:cubicBezTo>
                <a:cubicBezTo>
                  <a:pt x="401" y="16"/>
                  <a:pt x="429" y="14"/>
                  <a:pt x="457" y="12"/>
                </a:cubicBezTo>
                <a:cubicBezTo>
                  <a:pt x="477" y="5"/>
                  <a:pt x="475" y="12"/>
                  <a:pt x="475" y="0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22" name="Freeform 10"/>
          <p:cNvSpPr>
            <a:spLocks/>
          </p:cNvSpPr>
          <p:nvPr/>
        </p:nvSpPr>
        <p:spPr bwMode="auto">
          <a:xfrm>
            <a:off x="847725" y="2576513"/>
            <a:ext cx="714375" cy="357187"/>
          </a:xfrm>
          <a:custGeom>
            <a:avLst/>
            <a:gdLst/>
            <a:ahLst/>
            <a:cxnLst>
              <a:cxn ang="0">
                <a:pos x="426" y="0"/>
              </a:cxn>
              <a:cxn ang="0">
                <a:pos x="384" y="36"/>
              </a:cxn>
              <a:cxn ang="0">
                <a:pos x="360" y="66"/>
              </a:cxn>
              <a:cxn ang="0">
                <a:pos x="354" y="84"/>
              </a:cxn>
              <a:cxn ang="0">
                <a:pos x="318" y="96"/>
              </a:cxn>
              <a:cxn ang="0">
                <a:pos x="264" y="132"/>
              </a:cxn>
              <a:cxn ang="0">
                <a:pos x="132" y="168"/>
              </a:cxn>
              <a:cxn ang="0">
                <a:pos x="0" y="150"/>
              </a:cxn>
            </a:cxnLst>
            <a:rect l="0" t="0" r="r" b="b"/>
            <a:pathLst>
              <a:path w="426" h="195">
                <a:moveTo>
                  <a:pt x="426" y="0"/>
                </a:moveTo>
                <a:cubicBezTo>
                  <a:pt x="404" y="15"/>
                  <a:pt x="409" y="28"/>
                  <a:pt x="384" y="36"/>
                </a:cubicBezTo>
                <a:cubicBezTo>
                  <a:pt x="369" y="81"/>
                  <a:pt x="391" y="27"/>
                  <a:pt x="360" y="66"/>
                </a:cubicBezTo>
                <a:cubicBezTo>
                  <a:pt x="356" y="71"/>
                  <a:pt x="359" y="80"/>
                  <a:pt x="354" y="84"/>
                </a:cubicBezTo>
                <a:cubicBezTo>
                  <a:pt x="344" y="91"/>
                  <a:pt x="329" y="89"/>
                  <a:pt x="318" y="96"/>
                </a:cubicBezTo>
                <a:cubicBezTo>
                  <a:pt x="300" y="108"/>
                  <a:pt x="282" y="120"/>
                  <a:pt x="264" y="132"/>
                </a:cubicBezTo>
                <a:cubicBezTo>
                  <a:pt x="241" y="148"/>
                  <a:pt x="166" y="159"/>
                  <a:pt x="132" y="168"/>
                </a:cubicBezTo>
                <a:cubicBezTo>
                  <a:pt x="93" y="194"/>
                  <a:pt x="23" y="195"/>
                  <a:pt x="0" y="150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3733800" y="990600"/>
            <a:ext cx="3883025" cy="18843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</a:pPr>
            <a:r>
              <a:rPr lang="en-US" sz="4400" dirty="0" err="1">
                <a:solidFill>
                  <a:srgbClr val="993300"/>
                </a:solidFill>
                <a:latin typeface=".VnArialH" pitchFamily="34" charset="0"/>
                <a:cs typeface="Arial" pitchFamily="34" charset="0"/>
              </a:rPr>
              <a:t>matxc¬va</a:t>
            </a:r>
            <a:endParaRPr lang="en-US" sz="4400" dirty="0">
              <a:solidFill>
                <a:srgbClr val="993300"/>
              </a:solidFill>
              <a:latin typeface=".VnArialH" pitchFamily="34" charset="0"/>
              <a:cs typeface="Arial" pitchFamily="34" charset="0"/>
            </a:endParaRPr>
          </a:p>
          <a:p>
            <a:pPr marL="342900" indent="-342900">
              <a:lnSpc>
                <a:spcPct val="50000"/>
              </a:lnSpc>
              <a:spcBef>
                <a:spcPct val="20000"/>
              </a:spcBef>
            </a:pPr>
            <a:r>
              <a:rPr lang="en-US" sz="4400" dirty="0">
                <a:solidFill>
                  <a:srgbClr val="993300"/>
                </a:solidFill>
                <a:latin typeface=".VnArialH" pitchFamily="34" charset="0"/>
                <a:cs typeface="Arial" pitchFamily="34" charset="0"/>
              </a:rPr>
              <a:t>(6-1923)</a:t>
            </a:r>
          </a:p>
        </p:txBody>
      </p:sp>
      <p:pic>
        <p:nvPicPr>
          <p:cNvPr id="64528" name="Picture 16" descr="Xem ảnh với kích cỡ đầy đủ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3825" y="914400"/>
            <a:ext cx="1403350" cy="1905000"/>
          </a:xfrm>
          <a:prstGeom prst="rect">
            <a:avLst/>
          </a:prstGeom>
          <a:noFill/>
        </p:spPr>
      </p:pic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3886200" y="1143000"/>
            <a:ext cx="3883025" cy="18843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</a:pPr>
            <a:r>
              <a:rPr lang="en-US" sz="2800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DỰ HỘI NGHỊ QUỐC TẾ 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</a:pPr>
            <a:r>
              <a:rPr lang="en-US" sz="2800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NÔNG DÂN (10/1923</a:t>
            </a:r>
            <a:r>
              <a:rPr lang="en-US" sz="2800" dirty="0" smtClean="0">
                <a:solidFill>
                  <a:srgbClr val="993300"/>
                </a:solidFill>
                <a:latin typeface=".VnArialH" pitchFamily="34" charset="0"/>
                <a:cs typeface="Arial" pitchFamily="34" charset="0"/>
              </a:rPr>
              <a:t>)</a:t>
            </a:r>
            <a:endParaRPr lang="en-US" sz="2800" dirty="0">
              <a:solidFill>
                <a:srgbClr val="993300"/>
              </a:solidFill>
              <a:latin typeface=".VnArialH" pitchFamily="34" charset="0"/>
              <a:cs typeface="Arial" pitchFamily="34" charset="0"/>
            </a:endParaRPr>
          </a:p>
          <a:p>
            <a:pPr marL="342900" indent="-342900">
              <a:lnSpc>
                <a:spcPct val="50000"/>
              </a:lnSpc>
              <a:spcBef>
                <a:spcPct val="20000"/>
              </a:spcBef>
            </a:pPr>
            <a:endParaRPr lang="en-US" sz="4400" dirty="0">
              <a:solidFill>
                <a:srgbClr val="993300"/>
              </a:solidFill>
              <a:latin typeface=".VnArialH" pitchFamily="34" charset="0"/>
              <a:cs typeface="Arial" pitchFamily="34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3886200" y="1295400"/>
            <a:ext cx="4343400" cy="18843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</a:pPr>
            <a:r>
              <a:rPr lang="en-US" sz="2800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DỰ ĐẠI HỘI V QUỐC TẾ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</a:pPr>
            <a:r>
              <a:rPr lang="en-US" sz="2800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 CỘNG SẢN(7/1924</a:t>
            </a:r>
            <a:r>
              <a:rPr lang="en-US" sz="2800" dirty="0" smtClean="0">
                <a:solidFill>
                  <a:srgbClr val="993300"/>
                </a:solidFill>
                <a:latin typeface=".VnArialH" pitchFamily="34" charset="0"/>
                <a:cs typeface="Arial" pitchFamily="34" charset="0"/>
              </a:rPr>
              <a:t>)</a:t>
            </a:r>
            <a:endParaRPr lang="en-US" sz="2800" dirty="0">
              <a:solidFill>
                <a:srgbClr val="993300"/>
              </a:solidFill>
              <a:latin typeface=".VnArialH" pitchFamily="34" charset="0"/>
              <a:cs typeface="Arial" pitchFamily="34" charset="0"/>
            </a:endParaRPr>
          </a:p>
          <a:p>
            <a:pPr marL="342900" indent="-342900">
              <a:lnSpc>
                <a:spcPct val="50000"/>
              </a:lnSpc>
              <a:spcBef>
                <a:spcPct val="20000"/>
              </a:spcBef>
            </a:pPr>
            <a:endParaRPr lang="en-US" sz="4400" dirty="0">
              <a:solidFill>
                <a:srgbClr val="993300"/>
              </a:solidFill>
              <a:latin typeface=".VnArialH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00400" y="0"/>
            <a:ext cx="4876800" cy="923330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prst="relaxedInset"/>
            <a:bevelB w="139700" h="139700" prst="divo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THEO CHÂN BÁC</a:t>
            </a:r>
            <a:endParaRPr lang="en-US" sz="5400" b="1" dirty="0"/>
          </a:p>
        </p:txBody>
      </p:sp>
      <p:sp>
        <p:nvSpPr>
          <p:cNvPr id="21" name="Oval 20"/>
          <p:cNvSpPr/>
          <p:nvPr/>
        </p:nvSpPr>
        <p:spPr>
          <a:xfrm>
            <a:off x="0" y="228600"/>
            <a:ext cx="2362200" cy="1828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LIÊN XÔ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2" name="Picture 7" descr="Cau hoi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-152400"/>
            <a:ext cx="199292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animBg="1"/>
      <p:bldP spid="64523" grpId="0"/>
      <p:bldP spid="64523" grpId="1"/>
      <p:bldP spid="17" grpId="0"/>
      <p:bldP spid="17" grpId="1"/>
      <p:bldP spid="18" grpId="0"/>
      <p:bldP spid="18" grpId="1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4300" y="381000"/>
            <a:ext cx="8915400" cy="6364288"/>
            <a:chOff x="72" y="240"/>
            <a:chExt cx="5616" cy="4009"/>
          </a:xfrm>
        </p:grpSpPr>
        <p:pic>
          <p:nvPicPr>
            <p:cNvPr id="73731" name="Picture 3" descr="bando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2" y="600"/>
              <a:ext cx="5616" cy="3649"/>
            </a:xfrm>
            <a:prstGeom prst="rect">
              <a:avLst/>
            </a:prstGeom>
            <a:noFill/>
          </p:spPr>
        </p:pic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877" y="240"/>
              <a:ext cx="468" cy="24"/>
              <a:chOff x="838" y="192"/>
              <a:chExt cx="480" cy="24"/>
            </a:xfrm>
          </p:grpSpPr>
          <p:sp>
            <p:nvSpPr>
              <p:cNvPr id="73734" name="Line 6"/>
              <p:cNvSpPr>
                <a:spLocks noChangeShapeType="1"/>
              </p:cNvSpPr>
              <p:nvPr/>
            </p:nvSpPr>
            <p:spPr bwMode="auto">
              <a:xfrm>
                <a:off x="838" y="192"/>
                <a:ext cx="32" cy="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5" name="Line 7"/>
              <p:cNvSpPr>
                <a:spLocks noChangeShapeType="1"/>
              </p:cNvSpPr>
              <p:nvPr/>
            </p:nvSpPr>
            <p:spPr bwMode="auto">
              <a:xfrm>
                <a:off x="1286" y="196"/>
                <a:ext cx="32" cy="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3736" name="Freeform 8"/>
          <p:cNvSpPr>
            <a:spLocks/>
          </p:cNvSpPr>
          <p:nvPr/>
        </p:nvSpPr>
        <p:spPr bwMode="auto">
          <a:xfrm>
            <a:off x="5257800" y="4160838"/>
            <a:ext cx="127000" cy="417512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10" y="180"/>
              </a:cxn>
              <a:cxn ang="0">
                <a:pos x="50" y="360"/>
              </a:cxn>
              <a:cxn ang="0">
                <a:pos x="0" y="430"/>
              </a:cxn>
            </a:cxnLst>
            <a:rect l="0" t="0" r="r" b="b"/>
            <a:pathLst>
              <a:path w="150" h="430">
                <a:moveTo>
                  <a:pt x="150" y="0"/>
                </a:moveTo>
                <a:cubicBezTo>
                  <a:pt x="112" y="56"/>
                  <a:pt x="123" y="114"/>
                  <a:pt x="110" y="180"/>
                </a:cubicBezTo>
                <a:cubicBezTo>
                  <a:pt x="98" y="240"/>
                  <a:pt x="77" y="307"/>
                  <a:pt x="50" y="360"/>
                </a:cubicBezTo>
                <a:cubicBezTo>
                  <a:pt x="28" y="404"/>
                  <a:pt x="60" y="430"/>
                  <a:pt x="0" y="43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737" name="Freeform 9"/>
          <p:cNvSpPr>
            <a:spLocks/>
          </p:cNvSpPr>
          <p:nvPr/>
        </p:nvSpPr>
        <p:spPr bwMode="auto">
          <a:xfrm>
            <a:off x="4138613" y="4270375"/>
            <a:ext cx="1100137" cy="330200"/>
          </a:xfrm>
          <a:custGeom>
            <a:avLst/>
            <a:gdLst/>
            <a:ahLst/>
            <a:cxnLst>
              <a:cxn ang="0">
                <a:pos x="1174" y="320"/>
              </a:cxn>
              <a:cxn ang="0">
                <a:pos x="1084" y="300"/>
              </a:cxn>
              <a:cxn ang="0">
                <a:pos x="974" y="170"/>
              </a:cxn>
              <a:cxn ang="0">
                <a:pos x="744" y="70"/>
              </a:cxn>
              <a:cxn ang="0">
                <a:pos x="34" y="60"/>
              </a:cxn>
              <a:cxn ang="0">
                <a:pos x="4" y="40"/>
              </a:cxn>
              <a:cxn ang="0">
                <a:pos x="14" y="10"/>
              </a:cxn>
              <a:cxn ang="0">
                <a:pos x="44" y="0"/>
              </a:cxn>
            </a:cxnLst>
            <a:rect l="0" t="0" r="r" b="b"/>
            <a:pathLst>
              <a:path w="1174" h="336">
                <a:moveTo>
                  <a:pt x="1174" y="320"/>
                </a:moveTo>
                <a:cubicBezTo>
                  <a:pt x="1127" y="336"/>
                  <a:pt x="1129" y="315"/>
                  <a:pt x="1084" y="300"/>
                </a:cubicBezTo>
                <a:cubicBezTo>
                  <a:pt x="1052" y="252"/>
                  <a:pt x="1033" y="190"/>
                  <a:pt x="974" y="170"/>
                </a:cubicBezTo>
                <a:cubicBezTo>
                  <a:pt x="941" y="72"/>
                  <a:pt x="836" y="72"/>
                  <a:pt x="744" y="70"/>
                </a:cubicBezTo>
                <a:cubicBezTo>
                  <a:pt x="507" y="64"/>
                  <a:pt x="271" y="63"/>
                  <a:pt x="34" y="60"/>
                </a:cubicBezTo>
                <a:cubicBezTo>
                  <a:pt x="24" y="53"/>
                  <a:pt x="8" y="51"/>
                  <a:pt x="4" y="40"/>
                </a:cubicBezTo>
                <a:cubicBezTo>
                  <a:pt x="0" y="30"/>
                  <a:pt x="7" y="17"/>
                  <a:pt x="14" y="10"/>
                </a:cubicBezTo>
                <a:cubicBezTo>
                  <a:pt x="21" y="3"/>
                  <a:pt x="44" y="0"/>
                  <a:pt x="44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738" name="Freeform 10"/>
          <p:cNvSpPr>
            <a:spLocks/>
          </p:cNvSpPr>
          <p:nvPr/>
        </p:nvSpPr>
        <p:spPr bwMode="auto">
          <a:xfrm>
            <a:off x="2600325" y="4029075"/>
            <a:ext cx="1581150" cy="233363"/>
          </a:xfrm>
          <a:custGeom>
            <a:avLst/>
            <a:gdLst/>
            <a:ahLst/>
            <a:cxnLst>
              <a:cxn ang="0">
                <a:pos x="1640" y="280"/>
              </a:cxn>
              <a:cxn ang="0">
                <a:pos x="1550" y="270"/>
              </a:cxn>
              <a:cxn ang="0">
                <a:pos x="1490" y="240"/>
              </a:cxn>
              <a:cxn ang="0">
                <a:pos x="1330" y="190"/>
              </a:cxn>
              <a:cxn ang="0">
                <a:pos x="1000" y="100"/>
              </a:cxn>
              <a:cxn ang="0">
                <a:pos x="880" y="60"/>
              </a:cxn>
              <a:cxn ang="0">
                <a:pos x="710" y="40"/>
              </a:cxn>
              <a:cxn ang="0">
                <a:pos x="470" y="0"/>
              </a:cxn>
              <a:cxn ang="0">
                <a:pos x="140" y="10"/>
              </a:cxn>
              <a:cxn ang="0">
                <a:pos x="60" y="20"/>
              </a:cxn>
              <a:cxn ang="0">
                <a:pos x="0" y="40"/>
              </a:cxn>
            </a:cxnLst>
            <a:rect l="0" t="0" r="r" b="b"/>
            <a:pathLst>
              <a:path w="1640" h="280">
                <a:moveTo>
                  <a:pt x="1640" y="280"/>
                </a:moveTo>
                <a:cubicBezTo>
                  <a:pt x="1610" y="277"/>
                  <a:pt x="1580" y="275"/>
                  <a:pt x="1550" y="270"/>
                </a:cubicBezTo>
                <a:cubicBezTo>
                  <a:pt x="1512" y="264"/>
                  <a:pt x="1525" y="257"/>
                  <a:pt x="1490" y="240"/>
                </a:cubicBezTo>
                <a:cubicBezTo>
                  <a:pt x="1444" y="217"/>
                  <a:pt x="1380" y="203"/>
                  <a:pt x="1330" y="190"/>
                </a:cubicBezTo>
                <a:cubicBezTo>
                  <a:pt x="1220" y="163"/>
                  <a:pt x="1109" y="133"/>
                  <a:pt x="1000" y="100"/>
                </a:cubicBezTo>
                <a:cubicBezTo>
                  <a:pt x="963" y="89"/>
                  <a:pt x="919" y="66"/>
                  <a:pt x="880" y="60"/>
                </a:cubicBezTo>
                <a:cubicBezTo>
                  <a:pt x="784" y="44"/>
                  <a:pt x="840" y="52"/>
                  <a:pt x="710" y="40"/>
                </a:cubicBezTo>
                <a:cubicBezTo>
                  <a:pt x="633" y="14"/>
                  <a:pt x="550" y="13"/>
                  <a:pt x="470" y="0"/>
                </a:cubicBezTo>
                <a:cubicBezTo>
                  <a:pt x="360" y="3"/>
                  <a:pt x="250" y="5"/>
                  <a:pt x="140" y="10"/>
                </a:cubicBezTo>
                <a:cubicBezTo>
                  <a:pt x="113" y="11"/>
                  <a:pt x="86" y="14"/>
                  <a:pt x="60" y="20"/>
                </a:cubicBezTo>
                <a:cubicBezTo>
                  <a:pt x="39" y="24"/>
                  <a:pt x="0" y="40"/>
                  <a:pt x="0" y="4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739" name="Freeform 11"/>
          <p:cNvSpPr>
            <a:spLocks/>
          </p:cNvSpPr>
          <p:nvPr/>
        </p:nvSpPr>
        <p:spPr bwMode="auto">
          <a:xfrm>
            <a:off x="2298700" y="3132138"/>
            <a:ext cx="301625" cy="923925"/>
          </a:xfrm>
          <a:custGeom>
            <a:avLst/>
            <a:gdLst/>
            <a:ahLst/>
            <a:cxnLst>
              <a:cxn ang="0">
                <a:pos x="330" y="960"/>
              </a:cxn>
              <a:cxn ang="0">
                <a:pos x="290" y="780"/>
              </a:cxn>
              <a:cxn ang="0">
                <a:pos x="260" y="750"/>
              </a:cxn>
              <a:cxn ang="0">
                <a:pos x="220" y="690"/>
              </a:cxn>
              <a:cxn ang="0">
                <a:pos x="90" y="270"/>
              </a:cxn>
              <a:cxn ang="0">
                <a:pos x="70" y="240"/>
              </a:cxn>
              <a:cxn ang="0">
                <a:pos x="0" y="0"/>
              </a:cxn>
            </a:cxnLst>
            <a:rect l="0" t="0" r="r" b="b"/>
            <a:pathLst>
              <a:path w="330" h="960">
                <a:moveTo>
                  <a:pt x="330" y="960"/>
                </a:moveTo>
                <a:cubicBezTo>
                  <a:pt x="297" y="862"/>
                  <a:pt x="313" y="921"/>
                  <a:pt x="290" y="780"/>
                </a:cubicBezTo>
                <a:cubicBezTo>
                  <a:pt x="288" y="766"/>
                  <a:pt x="269" y="761"/>
                  <a:pt x="260" y="750"/>
                </a:cubicBezTo>
                <a:cubicBezTo>
                  <a:pt x="245" y="731"/>
                  <a:pt x="220" y="690"/>
                  <a:pt x="220" y="690"/>
                </a:cubicBezTo>
                <a:cubicBezTo>
                  <a:pt x="196" y="544"/>
                  <a:pt x="137" y="410"/>
                  <a:pt x="90" y="270"/>
                </a:cubicBezTo>
                <a:cubicBezTo>
                  <a:pt x="86" y="259"/>
                  <a:pt x="75" y="251"/>
                  <a:pt x="70" y="240"/>
                </a:cubicBezTo>
                <a:cubicBezTo>
                  <a:pt x="35" y="161"/>
                  <a:pt x="0" y="87"/>
                  <a:pt x="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740" name="Freeform 12"/>
          <p:cNvSpPr>
            <a:spLocks/>
          </p:cNvSpPr>
          <p:nvPr/>
        </p:nvSpPr>
        <p:spPr bwMode="auto">
          <a:xfrm>
            <a:off x="1528763" y="2581275"/>
            <a:ext cx="760412" cy="542925"/>
          </a:xfrm>
          <a:custGeom>
            <a:avLst/>
            <a:gdLst/>
            <a:ahLst/>
            <a:cxnLst>
              <a:cxn ang="0">
                <a:pos x="830" y="540"/>
              </a:cxn>
              <a:cxn ang="0">
                <a:pos x="600" y="450"/>
              </a:cxn>
              <a:cxn ang="0">
                <a:pos x="330" y="370"/>
              </a:cxn>
              <a:cxn ang="0">
                <a:pos x="180" y="310"/>
              </a:cxn>
              <a:cxn ang="0">
                <a:pos x="130" y="260"/>
              </a:cxn>
              <a:cxn ang="0">
                <a:pos x="110" y="230"/>
              </a:cxn>
              <a:cxn ang="0">
                <a:pos x="50" y="200"/>
              </a:cxn>
              <a:cxn ang="0">
                <a:pos x="40" y="170"/>
              </a:cxn>
              <a:cxn ang="0">
                <a:pos x="10" y="160"/>
              </a:cxn>
              <a:cxn ang="0">
                <a:pos x="0" y="120"/>
              </a:cxn>
              <a:cxn ang="0">
                <a:pos x="20" y="30"/>
              </a:cxn>
              <a:cxn ang="0">
                <a:pos x="40" y="0"/>
              </a:cxn>
            </a:cxnLst>
            <a:rect l="0" t="0" r="r" b="b"/>
            <a:pathLst>
              <a:path w="830" h="540">
                <a:moveTo>
                  <a:pt x="830" y="540"/>
                </a:moveTo>
                <a:cubicBezTo>
                  <a:pt x="758" y="492"/>
                  <a:pt x="681" y="477"/>
                  <a:pt x="600" y="450"/>
                </a:cubicBezTo>
                <a:cubicBezTo>
                  <a:pt x="510" y="420"/>
                  <a:pt x="419" y="400"/>
                  <a:pt x="330" y="370"/>
                </a:cubicBezTo>
                <a:cubicBezTo>
                  <a:pt x="278" y="353"/>
                  <a:pt x="226" y="341"/>
                  <a:pt x="180" y="310"/>
                </a:cubicBezTo>
                <a:cubicBezTo>
                  <a:pt x="127" y="230"/>
                  <a:pt x="197" y="327"/>
                  <a:pt x="130" y="260"/>
                </a:cubicBezTo>
                <a:cubicBezTo>
                  <a:pt x="122" y="252"/>
                  <a:pt x="119" y="238"/>
                  <a:pt x="110" y="230"/>
                </a:cubicBezTo>
                <a:cubicBezTo>
                  <a:pt x="93" y="216"/>
                  <a:pt x="69" y="212"/>
                  <a:pt x="50" y="200"/>
                </a:cubicBezTo>
                <a:cubicBezTo>
                  <a:pt x="47" y="190"/>
                  <a:pt x="47" y="177"/>
                  <a:pt x="40" y="170"/>
                </a:cubicBezTo>
                <a:cubicBezTo>
                  <a:pt x="33" y="163"/>
                  <a:pt x="17" y="168"/>
                  <a:pt x="10" y="160"/>
                </a:cubicBezTo>
                <a:cubicBezTo>
                  <a:pt x="1" y="149"/>
                  <a:pt x="3" y="133"/>
                  <a:pt x="0" y="120"/>
                </a:cubicBezTo>
                <a:cubicBezTo>
                  <a:pt x="4" y="97"/>
                  <a:pt x="8" y="55"/>
                  <a:pt x="20" y="30"/>
                </a:cubicBezTo>
                <a:cubicBezTo>
                  <a:pt x="25" y="19"/>
                  <a:pt x="40" y="0"/>
                  <a:pt x="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741" name="Freeform 13"/>
          <p:cNvSpPr>
            <a:spLocks/>
          </p:cNvSpPr>
          <p:nvPr/>
        </p:nvSpPr>
        <p:spPr bwMode="auto">
          <a:xfrm>
            <a:off x="1603375" y="1908175"/>
            <a:ext cx="1265238" cy="434975"/>
          </a:xfrm>
          <a:custGeom>
            <a:avLst/>
            <a:gdLst/>
            <a:ahLst/>
            <a:cxnLst>
              <a:cxn ang="0">
                <a:pos x="4" y="462"/>
              </a:cxn>
              <a:cxn ang="0">
                <a:pos x="134" y="422"/>
              </a:cxn>
              <a:cxn ang="0">
                <a:pos x="404" y="342"/>
              </a:cxn>
              <a:cxn ang="0">
                <a:pos x="544" y="252"/>
              </a:cxn>
              <a:cxn ang="0">
                <a:pos x="664" y="192"/>
              </a:cxn>
              <a:cxn ang="0">
                <a:pos x="754" y="142"/>
              </a:cxn>
              <a:cxn ang="0">
                <a:pos x="814" y="122"/>
              </a:cxn>
              <a:cxn ang="0">
                <a:pos x="874" y="82"/>
              </a:cxn>
              <a:cxn ang="0">
                <a:pos x="984" y="12"/>
              </a:cxn>
              <a:cxn ang="0">
                <a:pos x="1014" y="2"/>
              </a:cxn>
              <a:cxn ang="0">
                <a:pos x="1224" y="12"/>
              </a:cxn>
              <a:cxn ang="0">
                <a:pos x="1244" y="42"/>
              </a:cxn>
              <a:cxn ang="0">
                <a:pos x="1304" y="72"/>
              </a:cxn>
              <a:cxn ang="0">
                <a:pos x="1314" y="112"/>
              </a:cxn>
            </a:cxnLst>
            <a:rect l="0" t="0" r="r" b="b"/>
            <a:pathLst>
              <a:path w="1315" h="462">
                <a:moveTo>
                  <a:pt x="4" y="462"/>
                </a:moveTo>
                <a:cubicBezTo>
                  <a:pt x="28" y="391"/>
                  <a:pt x="0" y="444"/>
                  <a:pt x="134" y="422"/>
                </a:cubicBezTo>
                <a:cubicBezTo>
                  <a:pt x="226" y="407"/>
                  <a:pt x="311" y="358"/>
                  <a:pt x="404" y="342"/>
                </a:cubicBezTo>
                <a:cubicBezTo>
                  <a:pt x="440" y="288"/>
                  <a:pt x="493" y="286"/>
                  <a:pt x="544" y="252"/>
                </a:cubicBezTo>
                <a:cubicBezTo>
                  <a:pt x="581" y="197"/>
                  <a:pt x="611" y="219"/>
                  <a:pt x="664" y="192"/>
                </a:cubicBezTo>
                <a:cubicBezTo>
                  <a:pt x="694" y="177"/>
                  <a:pt x="723" y="156"/>
                  <a:pt x="754" y="142"/>
                </a:cubicBezTo>
                <a:cubicBezTo>
                  <a:pt x="773" y="133"/>
                  <a:pt x="794" y="129"/>
                  <a:pt x="814" y="122"/>
                </a:cubicBezTo>
                <a:cubicBezTo>
                  <a:pt x="837" y="114"/>
                  <a:pt x="874" y="82"/>
                  <a:pt x="874" y="82"/>
                </a:cubicBezTo>
                <a:cubicBezTo>
                  <a:pt x="905" y="35"/>
                  <a:pt x="928" y="31"/>
                  <a:pt x="984" y="12"/>
                </a:cubicBezTo>
                <a:cubicBezTo>
                  <a:pt x="994" y="9"/>
                  <a:pt x="1014" y="2"/>
                  <a:pt x="1014" y="2"/>
                </a:cubicBezTo>
                <a:cubicBezTo>
                  <a:pt x="1084" y="5"/>
                  <a:pt x="1155" y="0"/>
                  <a:pt x="1224" y="12"/>
                </a:cubicBezTo>
                <a:cubicBezTo>
                  <a:pt x="1236" y="14"/>
                  <a:pt x="1236" y="34"/>
                  <a:pt x="1244" y="42"/>
                </a:cubicBezTo>
                <a:cubicBezTo>
                  <a:pt x="1263" y="61"/>
                  <a:pt x="1280" y="64"/>
                  <a:pt x="1304" y="72"/>
                </a:cubicBezTo>
                <a:cubicBezTo>
                  <a:pt x="1315" y="105"/>
                  <a:pt x="1314" y="91"/>
                  <a:pt x="1314" y="11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742" name="Freeform 14"/>
          <p:cNvSpPr>
            <a:spLocks/>
          </p:cNvSpPr>
          <p:nvPr/>
        </p:nvSpPr>
        <p:spPr bwMode="auto">
          <a:xfrm>
            <a:off x="2895600" y="2022475"/>
            <a:ext cx="2055813" cy="22542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50" y="12"/>
              </a:cxn>
              <a:cxn ang="0">
                <a:pos x="210" y="52"/>
              </a:cxn>
              <a:cxn ang="0">
                <a:pos x="420" y="132"/>
              </a:cxn>
              <a:cxn ang="0">
                <a:pos x="650" y="142"/>
              </a:cxn>
              <a:cxn ang="0">
                <a:pos x="1220" y="182"/>
              </a:cxn>
              <a:cxn ang="0">
                <a:pos x="1540" y="212"/>
              </a:cxn>
              <a:cxn ang="0">
                <a:pos x="2120" y="202"/>
              </a:cxn>
              <a:cxn ang="0">
                <a:pos x="2180" y="182"/>
              </a:cxn>
            </a:cxnLst>
            <a:rect l="0" t="0" r="r" b="b"/>
            <a:pathLst>
              <a:path w="2180" h="259">
                <a:moveTo>
                  <a:pt x="0" y="2"/>
                </a:moveTo>
                <a:cubicBezTo>
                  <a:pt x="50" y="5"/>
                  <a:pt x="101" y="0"/>
                  <a:pt x="150" y="12"/>
                </a:cubicBezTo>
                <a:cubicBezTo>
                  <a:pt x="173" y="18"/>
                  <a:pt x="187" y="44"/>
                  <a:pt x="210" y="52"/>
                </a:cubicBezTo>
                <a:cubicBezTo>
                  <a:pt x="282" y="76"/>
                  <a:pt x="349" y="108"/>
                  <a:pt x="420" y="132"/>
                </a:cubicBezTo>
                <a:cubicBezTo>
                  <a:pt x="493" y="156"/>
                  <a:pt x="573" y="139"/>
                  <a:pt x="650" y="142"/>
                </a:cubicBezTo>
                <a:cubicBezTo>
                  <a:pt x="836" y="169"/>
                  <a:pt x="1032" y="172"/>
                  <a:pt x="1220" y="182"/>
                </a:cubicBezTo>
                <a:cubicBezTo>
                  <a:pt x="1362" y="229"/>
                  <a:pt x="1259" y="201"/>
                  <a:pt x="1540" y="212"/>
                </a:cubicBezTo>
                <a:cubicBezTo>
                  <a:pt x="1728" y="259"/>
                  <a:pt x="1929" y="223"/>
                  <a:pt x="2120" y="202"/>
                </a:cubicBezTo>
                <a:cubicBezTo>
                  <a:pt x="2140" y="195"/>
                  <a:pt x="2180" y="182"/>
                  <a:pt x="2180" y="18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743" name="Freeform 15"/>
          <p:cNvSpPr>
            <a:spLocks/>
          </p:cNvSpPr>
          <p:nvPr/>
        </p:nvSpPr>
        <p:spPr bwMode="auto">
          <a:xfrm>
            <a:off x="838200" y="2347913"/>
            <a:ext cx="738188" cy="500062"/>
          </a:xfrm>
          <a:custGeom>
            <a:avLst/>
            <a:gdLst/>
            <a:ahLst/>
            <a:cxnLst>
              <a:cxn ang="0">
                <a:pos x="1" y="336"/>
              </a:cxn>
              <a:cxn ang="0">
                <a:pos x="7" y="240"/>
              </a:cxn>
              <a:cxn ang="0">
                <a:pos x="25" y="228"/>
              </a:cxn>
              <a:cxn ang="0">
                <a:pos x="37" y="192"/>
              </a:cxn>
              <a:cxn ang="0">
                <a:pos x="61" y="156"/>
              </a:cxn>
              <a:cxn ang="0">
                <a:pos x="67" y="138"/>
              </a:cxn>
              <a:cxn ang="0">
                <a:pos x="139" y="90"/>
              </a:cxn>
              <a:cxn ang="0">
                <a:pos x="175" y="78"/>
              </a:cxn>
              <a:cxn ang="0">
                <a:pos x="247" y="54"/>
              </a:cxn>
              <a:cxn ang="0">
                <a:pos x="373" y="18"/>
              </a:cxn>
              <a:cxn ang="0">
                <a:pos x="457" y="12"/>
              </a:cxn>
              <a:cxn ang="0">
                <a:pos x="475" y="0"/>
              </a:cxn>
            </a:cxnLst>
            <a:rect l="0" t="0" r="r" b="b"/>
            <a:pathLst>
              <a:path w="477" h="336">
                <a:moveTo>
                  <a:pt x="1" y="336"/>
                </a:moveTo>
                <a:cubicBezTo>
                  <a:pt x="3" y="304"/>
                  <a:pt x="0" y="271"/>
                  <a:pt x="7" y="240"/>
                </a:cubicBezTo>
                <a:cubicBezTo>
                  <a:pt x="9" y="233"/>
                  <a:pt x="21" y="234"/>
                  <a:pt x="25" y="228"/>
                </a:cubicBezTo>
                <a:cubicBezTo>
                  <a:pt x="32" y="217"/>
                  <a:pt x="33" y="204"/>
                  <a:pt x="37" y="192"/>
                </a:cubicBezTo>
                <a:cubicBezTo>
                  <a:pt x="42" y="178"/>
                  <a:pt x="56" y="170"/>
                  <a:pt x="61" y="156"/>
                </a:cubicBezTo>
                <a:cubicBezTo>
                  <a:pt x="63" y="150"/>
                  <a:pt x="63" y="142"/>
                  <a:pt x="67" y="138"/>
                </a:cubicBezTo>
                <a:cubicBezTo>
                  <a:pt x="76" y="129"/>
                  <a:pt x="123" y="95"/>
                  <a:pt x="139" y="90"/>
                </a:cubicBezTo>
                <a:cubicBezTo>
                  <a:pt x="151" y="86"/>
                  <a:pt x="175" y="78"/>
                  <a:pt x="175" y="78"/>
                </a:cubicBezTo>
                <a:cubicBezTo>
                  <a:pt x="200" y="41"/>
                  <a:pt x="175" y="67"/>
                  <a:pt x="247" y="54"/>
                </a:cubicBezTo>
                <a:cubicBezTo>
                  <a:pt x="289" y="46"/>
                  <a:pt x="331" y="21"/>
                  <a:pt x="373" y="18"/>
                </a:cubicBezTo>
                <a:cubicBezTo>
                  <a:pt x="401" y="16"/>
                  <a:pt x="429" y="14"/>
                  <a:pt x="457" y="12"/>
                </a:cubicBezTo>
                <a:cubicBezTo>
                  <a:pt x="477" y="5"/>
                  <a:pt x="475" y="12"/>
                  <a:pt x="475" y="0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744" name="Freeform 16"/>
          <p:cNvSpPr>
            <a:spLocks/>
          </p:cNvSpPr>
          <p:nvPr/>
        </p:nvSpPr>
        <p:spPr bwMode="auto">
          <a:xfrm>
            <a:off x="838200" y="2566988"/>
            <a:ext cx="714375" cy="357187"/>
          </a:xfrm>
          <a:custGeom>
            <a:avLst/>
            <a:gdLst/>
            <a:ahLst/>
            <a:cxnLst>
              <a:cxn ang="0">
                <a:pos x="426" y="0"/>
              </a:cxn>
              <a:cxn ang="0">
                <a:pos x="384" y="36"/>
              </a:cxn>
              <a:cxn ang="0">
                <a:pos x="360" y="66"/>
              </a:cxn>
              <a:cxn ang="0">
                <a:pos x="354" y="84"/>
              </a:cxn>
              <a:cxn ang="0">
                <a:pos x="318" y="96"/>
              </a:cxn>
              <a:cxn ang="0">
                <a:pos x="264" y="132"/>
              </a:cxn>
              <a:cxn ang="0">
                <a:pos x="132" y="168"/>
              </a:cxn>
              <a:cxn ang="0">
                <a:pos x="0" y="150"/>
              </a:cxn>
            </a:cxnLst>
            <a:rect l="0" t="0" r="r" b="b"/>
            <a:pathLst>
              <a:path w="426" h="195">
                <a:moveTo>
                  <a:pt x="426" y="0"/>
                </a:moveTo>
                <a:cubicBezTo>
                  <a:pt x="404" y="15"/>
                  <a:pt x="409" y="28"/>
                  <a:pt x="384" y="36"/>
                </a:cubicBezTo>
                <a:cubicBezTo>
                  <a:pt x="369" y="81"/>
                  <a:pt x="391" y="27"/>
                  <a:pt x="360" y="66"/>
                </a:cubicBezTo>
                <a:cubicBezTo>
                  <a:pt x="356" y="71"/>
                  <a:pt x="359" y="80"/>
                  <a:pt x="354" y="84"/>
                </a:cubicBezTo>
                <a:cubicBezTo>
                  <a:pt x="344" y="91"/>
                  <a:pt x="329" y="89"/>
                  <a:pt x="318" y="96"/>
                </a:cubicBezTo>
                <a:cubicBezTo>
                  <a:pt x="300" y="108"/>
                  <a:pt x="282" y="120"/>
                  <a:pt x="264" y="132"/>
                </a:cubicBezTo>
                <a:cubicBezTo>
                  <a:pt x="241" y="148"/>
                  <a:pt x="166" y="159"/>
                  <a:pt x="132" y="168"/>
                </a:cubicBezTo>
                <a:cubicBezTo>
                  <a:pt x="93" y="194"/>
                  <a:pt x="23" y="195"/>
                  <a:pt x="0" y="150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745" name="Freeform 17"/>
          <p:cNvSpPr>
            <a:spLocks/>
          </p:cNvSpPr>
          <p:nvPr/>
        </p:nvSpPr>
        <p:spPr bwMode="auto">
          <a:xfrm>
            <a:off x="4946650" y="2179638"/>
            <a:ext cx="455613" cy="12049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" y="146"/>
              </a:cxn>
              <a:cxn ang="0">
                <a:pos x="82" y="256"/>
              </a:cxn>
              <a:cxn ang="0">
                <a:pos x="183" y="356"/>
              </a:cxn>
              <a:cxn ang="0">
                <a:pos x="237" y="429"/>
              </a:cxn>
              <a:cxn ang="0">
                <a:pos x="311" y="759"/>
              </a:cxn>
            </a:cxnLst>
            <a:rect l="0" t="0" r="r" b="b"/>
            <a:pathLst>
              <a:path w="311" h="759">
                <a:moveTo>
                  <a:pt x="0" y="0"/>
                </a:moveTo>
                <a:cubicBezTo>
                  <a:pt x="13" y="148"/>
                  <a:pt x="7" y="59"/>
                  <a:pt x="36" y="146"/>
                </a:cubicBezTo>
                <a:cubicBezTo>
                  <a:pt x="42" y="199"/>
                  <a:pt x="31" y="239"/>
                  <a:pt x="82" y="256"/>
                </a:cubicBezTo>
                <a:cubicBezTo>
                  <a:pt x="110" y="298"/>
                  <a:pt x="148" y="321"/>
                  <a:pt x="183" y="356"/>
                </a:cubicBezTo>
                <a:cubicBezTo>
                  <a:pt x="204" y="377"/>
                  <a:pt x="237" y="429"/>
                  <a:pt x="237" y="429"/>
                </a:cubicBezTo>
                <a:cubicBezTo>
                  <a:pt x="242" y="545"/>
                  <a:pt x="195" y="698"/>
                  <a:pt x="311" y="759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746" name="Freeform 18"/>
          <p:cNvSpPr>
            <a:spLocks/>
          </p:cNvSpPr>
          <p:nvPr/>
        </p:nvSpPr>
        <p:spPr bwMode="auto">
          <a:xfrm>
            <a:off x="5410200" y="3381375"/>
            <a:ext cx="180975" cy="10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6" y="54"/>
              </a:cxn>
              <a:cxn ang="0">
                <a:pos x="114" y="102"/>
              </a:cxn>
              <a:cxn ang="0">
                <a:pos x="132" y="114"/>
              </a:cxn>
            </a:cxnLst>
            <a:rect l="0" t="0" r="r" b="b"/>
            <a:pathLst>
              <a:path w="132" h="114">
                <a:moveTo>
                  <a:pt x="0" y="0"/>
                </a:moveTo>
                <a:cubicBezTo>
                  <a:pt x="18" y="27"/>
                  <a:pt x="35" y="44"/>
                  <a:pt x="66" y="54"/>
                </a:cubicBezTo>
                <a:cubicBezTo>
                  <a:pt x="79" y="73"/>
                  <a:pt x="96" y="87"/>
                  <a:pt x="114" y="102"/>
                </a:cubicBezTo>
                <a:cubicBezTo>
                  <a:pt x="120" y="107"/>
                  <a:pt x="132" y="114"/>
                  <a:pt x="132" y="114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747" name="Rectangle 19"/>
          <p:cNvSpPr>
            <a:spLocks noChangeArrowheads="1"/>
          </p:cNvSpPr>
          <p:nvPr/>
        </p:nvSpPr>
        <p:spPr bwMode="auto">
          <a:xfrm>
            <a:off x="5318125" y="2638425"/>
            <a:ext cx="1549400" cy="18843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</a:pPr>
            <a:r>
              <a:rPr lang="en-US" sz="4400">
                <a:solidFill>
                  <a:srgbClr val="993300"/>
                </a:solidFill>
                <a:latin typeface=".VnArialH" pitchFamily="34" charset="0"/>
                <a:cs typeface="Arial" pitchFamily="34" charset="0"/>
              </a:rPr>
              <a:t>qu¶ng ch©u</a:t>
            </a:r>
          </a:p>
          <a:p>
            <a:pPr marL="342900" indent="-342900">
              <a:lnSpc>
                <a:spcPct val="50000"/>
              </a:lnSpc>
              <a:spcBef>
                <a:spcPct val="20000"/>
              </a:spcBef>
            </a:pPr>
            <a:r>
              <a:rPr lang="en-US" sz="4400">
                <a:solidFill>
                  <a:srgbClr val="993300"/>
                </a:solidFill>
                <a:latin typeface=".VnArialH" pitchFamily="34" charset="0"/>
                <a:cs typeface="Arial" pitchFamily="34" charset="0"/>
              </a:rPr>
              <a:t>(1924)</a:t>
            </a:r>
          </a:p>
        </p:txBody>
      </p:sp>
      <p:pic>
        <p:nvPicPr>
          <p:cNvPr id="73748" name="Picture 20" descr="Clo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990600"/>
            <a:ext cx="2114550" cy="25146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505200" y="0"/>
            <a:ext cx="4876800" cy="923330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prst="relaxedInset"/>
            <a:bevelB w="139700" h="139700" prst="divo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THEO CHÂN BÁC</a:t>
            </a:r>
            <a:endParaRPr lang="en-US" sz="5400" b="1" dirty="0"/>
          </a:p>
        </p:txBody>
      </p:sp>
      <p:sp>
        <p:nvSpPr>
          <p:cNvPr id="23" name="Oval 22"/>
          <p:cNvSpPr/>
          <p:nvPr/>
        </p:nvSpPr>
        <p:spPr>
          <a:xfrm>
            <a:off x="152400" y="304800"/>
            <a:ext cx="2286000" cy="2133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TRUNG QUỐC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4" name="Picture 7" descr="Cau hoi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-152400"/>
            <a:ext cx="199292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3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3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3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3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3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3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2" grpId="0" animBg="1"/>
      <p:bldP spid="73745" grpId="0" animBg="1"/>
      <p:bldP spid="73746" grpId="0" animBg="1"/>
      <p:bldP spid="73747" grpId="0"/>
      <p:bldP spid="73747" grpId="1"/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8100"/>
            <a:ext cx="9144000" cy="5962650"/>
            <a:chOff x="396" y="0"/>
            <a:chExt cx="5112" cy="3180"/>
          </a:xfrm>
        </p:grpSpPr>
        <p:pic>
          <p:nvPicPr>
            <p:cNvPr id="69635" name="Picture 3" descr="IMG_0521"/>
            <p:cNvPicPr>
              <a:picLocks noChangeAspect="1" noChangeArrowheads="1"/>
            </p:cNvPicPr>
            <p:nvPr/>
          </p:nvPicPr>
          <p:blipFill>
            <a:blip r:embed="rId2"/>
            <a:srcRect l="7083" t="8611" r="4375" b="17778"/>
            <a:stretch>
              <a:fillRect/>
            </a:stretch>
          </p:blipFill>
          <p:spPr bwMode="auto">
            <a:xfrm>
              <a:off x="396" y="0"/>
              <a:ext cx="5100" cy="3180"/>
            </a:xfrm>
            <a:prstGeom prst="rect">
              <a:avLst/>
            </a:prstGeom>
            <a:noFill/>
          </p:spPr>
        </p:pic>
        <p:sp>
          <p:nvSpPr>
            <p:cNvPr id="69636" name="Rectangle 4"/>
            <p:cNvSpPr>
              <a:spLocks noChangeArrowheads="1"/>
            </p:cNvSpPr>
            <p:nvPr/>
          </p:nvSpPr>
          <p:spPr bwMode="auto">
            <a:xfrm>
              <a:off x="396" y="0"/>
              <a:ext cx="5112" cy="3180"/>
            </a:xfrm>
            <a:prstGeom prst="rect">
              <a:avLst/>
            </a:prstGeom>
            <a:noFill/>
            <a:ln w="38100">
              <a:solidFill>
                <a:srgbClr val="99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b="0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1962150" y="6278563"/>
            <a:ext cx="577215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  <a:buFontTx/>
              <a:buChar char="•"/>
            </a:pPr>
            <a:endParaRPr lang="en-US" sz="3200" b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1104900" y="6026150"/>
            <a:ext cx="6896100" cy="6270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ct val="50000"/>
              </a:spcBef>
            </a:pPr>
            <a:r>
              <a:rPr lang="en-US" dirty="0">
                <a:solidFill>
                  <a:srgbClr val="0000CC"/>
                </a:solidFill>
                <a:latin typeface=".VnArial" pitchFamily="34" charset="0"/>
                <a:cs typeface="Arial" charset="0"/>
              </a:rPr>
              <a:t>T¹i </a:t>
            </a:r>
            <a:r>
              <a:rPr lang="en-US" dirty="0" err="1">
                <a:solidFill>
                  <a:srgbClr val="0000CC"/>
                </a:solidFill>
                <a:latin typeface=".VnArial" pitchFamily="34" charset="0"/>
                <a:cs typeface="Arial" charset="0"/>
              </a:rPr>
              <a:t>líp</a:t>
            </a:r>
            <a:r>
              <a:rPr lang="en-US" dirty="0">
                <a:solidFill>
                  <a:srgbClr val="0000CC"/>
                </a:solidFill>
                <a:latin typeface=".VnArial" pitchFamily="34" charset="0"/>
                <a:cs typeface="Arial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.VnArial" pitchFamily="34" charset="0"/>
                <a:cs typeface="Arial" charset="0"/>
              </a:rPr>
              <a:t>huÊn</a:t>
            </a:r>
            <a:r>
              <a:rPr lang="en-US" dirty="0">
                <a:solidFill>
                  <a:srgbClr val="0000CC"/>
                </a:solidFill>
                <a:latin typeface=".VnArial" pitchFamily="34" charset="0"/>
                <a:cs typeface="Arial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.VnArial" pitchFamily="34" charset="0"/>
                <a:cs typeface="Arial" charset="0"/>
              </a:rPr>
              <a:t>luyÖn</a:t>
            </a:r>
            <a:r>
              <a:rPr lang="en-US" dirty="0">
                <a:solidFill>
                  <a:srgbClr val="0000CC"/>
                </a:solidFill>
                <a:latin typeface=".VnArial" pitchFamily="34" charset="0"/>
                <a:cs typeface="Arial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.VnArial" pitchFamily="34" charset="0"/>
                <a:cs typeface="Arial" charset="0"/>
              </a:rPr>
              <a:t>c¸n</a:t>
            </a:r>
            <a:r>
              <a:rPr lang="en-US" dirty="0">
                <a:solidFill>
                  <a:srgbClr val="0000CC"/>
                </a:solidFill>
                <a:latin typeface=".VnArial" pitchFamily="34" charset="0"/>
                <a:cs typeface="Arial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.VnArial" pitchFamily="34" charset="0"/>
                <a:cs typeface="Arial" charset="0"/>
              </a:rPr>
              <a:t>bé</a:t>
            </a:r>
            <a:r>
              <a:rPr lang="en-US" dirty="0">
                <a:solidFill>
                  <a:srgbClr val="0000CC"/>
                </a:solidFill>
                <a:latin typeface=".VnArial" pitchFamily="34" charset="0"/>
                <a:cs typeface="Arial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.VnArial" pitchFamily="34" charset="0"/>
                <a:cs typeface="Arial" charset="0"/>
              </a:rPr>
              <a:t>c¸ch</a:t>
            </a:r>
            <a:r>
              <a:rPr lang="en-US" dirty="0">
                <a:solidFill>
                  <a:srgbClr val="0000CC"/>
                </a:solidFill>
                <a:latin typeface=".VnArial" pitchFamily="34" charset="0"/>
                <a:cs typeface="Arial" charset="0"/>
              </a:rPr>
              <a:t> m¹ng </a:t>
            </a:r>
          </a:p>
          <a:p>
            <a:pPr marL="342900" indent="-342900">
              <a:lnSpc>
                <a:spcPct val="20000"/>
              </a:lnSpc>
              <a:spcBef>
                <a:spcPct val="50000"/>
              </a:spcBef>
            </a:pPr>
            <a:r>
              <a:rPr lang="en-US" dirty="0" err="1">
                <a:solidFill>
                  <a:srgbClr val="0000CC"/>
                </a:solidFill>
                <a:latin typeface=".VnArial" pitchFamily="34" charset="0"/>
                <a:cs typeface="Arial" charset="0"/>
              </a:rPr>
              <a:t>ViÖt</a:t>
            </a:r>
            <a:r>
              <a:rPr lang="en-US" dirty="0">
                <a:solidFill>
                  <a:srgbClr val="0000CC"/>
                </a:solidFill>
                <a:latin typeface=".VnArial" pitchFamily="34" charset="0"/>
                <a:cs typeface="Arial" charset="0"/>
              </a:rPr>
              <a:t> Nam ë </a:t>
            </a:r>
            <a:r>
              <a:rPr lang="en-US" dirty="0" err="1">
                <a:solidFill>
                  <a:srgbClr val="0000CC"/>
                </a:solidFill>
                <a:latin typeface=".VnArial" pitchFamily="34" charset="0"/>
                <a:cs typeface="Arial" charset="0"/>
              </a:rPr>
              <a:t>Qu¶ng</a:t>
            </a:r>
            <a:r>
              <a:rPr lang="en-US" dirty="0">
                <a:solidFill>
                  <a:srgbClr val="0000CC"/>
                </a:solidFill>
                <a:latin typeface=".VnArial" pitchFamily="34" charset="0"/>
                <a:cs typeface="Arial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.VnArial" pitchFamily="34" charset="0"/>
                <a:cs typeface="Arial" charset="0"/>
              </a:rPr>
              <a:t>Ch©u</a:t>
            </a:r>
            <a:r>
              <a:rPr lang="en-US" dirty="0">
                <a:solidFill>
                  <a:srgbClr val="0000CC"/>
                </a:solidFill>
                <a:latin typeface=".VnArial" pitchFamily="34" charset="0"/>
                <a:cs typeface="Arial" charset="0"/>
              </a:rPr>
              <a:t> ( </a:t>
            </a:r>
            <a:r>
              <a:rPr lang="en-US" dirty="0" err="1">
                <a:solidFill>
                  <a:srgbClr val="0000CC"/>
                </a:solidFill>
                <a:latin typeface=".VnArial" pitchFamily="34" charset="0"/>
                <a:cs typeface="Arial" charset="0"/>
              </a:rPr>
              <a:t>Trung</a:t>
            </a:r>
            <a:r>
              <a:rPr lang="en-US" dirty="0">
                <a:solidFill>
                  <a:srgbClr val="0000CC"/>
                </a:solidFill>
                <a:latin typeface=".VnArial" pitchFamily="34" charset="0"/>
                <a:cs typeface="Arial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.VnArial" pitchFamily="34" charset="0"/>
                <a:cs typeface="Arial" charset="0"/>
              </a:rPr>
              <a:t>Quèc</a:t>
            </a:r>
            <a:r>
              <a:rPr lang="en-US" dirty="0">
                <a:solidFill>
                  <a:srgbClr val="0000CC"/>
                </a:solidFill>
                <a:latin typeface=".VnArial" pitchFamily="34" charset="0"/>
                <a:cs typeface="Arial" charset="0"/>
              </a:rPr>
              <a:t>)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-676275" y="-476250"/>
            <a:ext cx="5541963" cy="6638925"/>
            <a:chOff x="1218" y="0"/>
            <a:chExt cx="3299" cy="3918"/>
          </a:xfrm>
        </p:grpSpPr>
        <p:pic>
          <p:nvPicPr>
            <p:cNvPr id="69640" name="Picture 8" descr="Untitled-12"/>
            <p:cNvPicPr>
              <a:picLocks noChangeAspect="1" noChangeArrowheads="1"/>
            </p:cNvPicPr>
            <p:nvPr/>
          </p:nvPicPr>
          <p:blipFill>
            <a:blip r:embed="rId3"/>
            <a:srcRect t="87778" b="1111"/>
            <a:stretch>
              <a:fillRect/>
            </a:stretch>
          </p:blipFill>
          <p:spPr bwMode="auto">
            <a:xfrm>
              <a:off x="1219" y="3438"/>
              <a:ext cx="3298" cy="480"/>
            </a:xfrm>
            <a:prstGeom prst="rect">
              <a:avLst/>
            </a:prstGeom>
            <a:noFill/>
          </p:spPr>
        </p:pic>
        <p:pic>
          <p:nvPicPr>
            <p:cNvPr id="69641" name="Picture 9" descr="duongcachmenh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18" y="0"/>
              <a:ext cx="3299" cy="355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2 -0.10787 C -0.04114 -0.08981 -0.03576 -0.07176 -0.01857 -0.04097 C -0.00069 -0.00995 0.02969 0.04098 0.054 0.0713 C 0.07917 0.10209 0.10816 0.12755 0.13473 0.14074 C 0.16146 0.15394 0.19184 0.15695 0.21216 0.15301 C 0.23299 0.14861 0.25174 0.13542 0.2625 0.12454 C 0.27396 0.11528 0.275 0.10324 0.27865 0.0926 " pathEditMode="relative" rAng="-2474486" ptsTypes="aaaaaaA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0" y="1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4300" y="381000"/>
            <a:ext cx="8915400" cy="6364288"/>
            <a:chOff x="72" y="240"/>
            <a:chExt cx="5616" cy="4009"/>
          </a:xfrm>
        </p:grpSpPr>
        <p:pic>
          <p:nvPicPr>
            <p:cNvPr id="73731" name="Picture 3" descr="bando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2" y="600"/>
              <a:ext cx="5616" cy="3649"/>
            </a:xfrm>
            <a:prstGeom prst="rect">
              <a:avLst/>
            </a:prstGeom>
            <a:noFill/>
          </p:spPr>
        </p:pic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877" y="240"/>
              <a:ext cx="468" cy="24"/>
              <a:chOff x="838" y="192"/>
              <a:chExt cx="480" cy="24"/>
            </a:xfrm>
          </p:grpSpPr>
          <p:sp>
            <p:nvSpPr>
              <p:cNvPr id="73734" name="Line 6"/>
              <p:cNvSpPr>
                <a:spLocks noChangeShapeType="1"/>
              </p:cNvSpPr>
              <p:nvPr/>
            </p:nvSpPr>
            <p:spPr bwMode="auto">
              <a:xfrm>
                <a:off x="838" y="192"/>
                <a:ext cx="32" cy="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5" name="Line 7"/>
              <p:cNvSpPr>
                <a:spLocks noChangeShapeType="1"/>
              </p:cNvSpPr>
              <p:nvPr/>
            </p:nvSpPr>
            <p:spPr bwMode="auto">
              <a:xfrm>
                <a:off x="1286" y="196"/>
                <a:ext cx="32" cy="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3736" name="Freeform 8"/>
          <p:cNvSpPr>
            <a:spLocks/>
          </p:cNvSpPr>
          <p:nvPr/>
        </p:nvSpPr>
        <p:spPr bwMode="auto">
          <a:xfrm>
            <a:off x="5257800" y="4160838"/>
            <a:ext cx="127000" cy="417512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10" y="180"/>
              </a:cxn>
              <a:cxn ang="0">
                <a:pos x="50" y="360"/>
              </a:cxn>
              <a:cxn ang="0">
                <a:pos x="0" y="430"/>
              </a:cxn>
            </a:cxnLst>
            <a:rect l="0" t="0" r="r" b="b"/>
            <a:pathLst>
              <a:path w="150" h="430">
                <a:moveTo>
                  <a:pt x="150" y="0"/>
                </a:moveTo>
                <a:cubicBezTo>
                  <a:pt x="112" y="56"/>
                  <a:pt x="123" y="114"/>
                  <a:pt x="110" y="180"/>
                </a:cubicBezTo>
                <a:cubicBezTo>
                  <a:pt x="98" y="240"/>
                  <a:pt x="77" y="307"/>
                  <a:pt x="50" y="360"/>
                </a:cubicBezTo>
                <a:cubicBezTo>
                  <a:pt x="28" y="404"/>
                  <a:pt x="60" y="430"/>
                  <a:pt x="0" y="43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737" name="Freeform 9"/>
          <p:cNvSpPr>
            <a:spLocks/>
          </p:cNvSpPr>
          <p:nvPr/>
        </p:nvSpPr>
        <p:spPr bwMode="auto">
          <a:xfrm>
            <a:off x="4138613" y="4270375"/>
            <a:ext cx="1100137" cy="330200"/>
          </a:xfrm>
          <a:custGeom>
            <a:avLst/>
            <a:gdLst/>
            <a:ahLst/>
            <a:cxnLst>
              <a:cxn ang="0">
                <a:pos x="1174" y="320"/>
              </a:cxn>
              <a:cxn ang="0">
                <a:pos x="1084" y="300"/>
              </a:cxn>
              <a:cxn ang="0">
                <a:pos x="974" y="170"/>
              </a:cxn>
              <a:cxn ang="0">
                <a:pos x="744" y="70"/>
              </a:cxn>
              <a:cxn ang="0">
                <a:pos x="34" y="60"/>
              </a:cxn>
              <a:cxn ang="0">
                <a:pos x="4" y="40"/>
              </a:cxn>
              <a:cxn ang="0">
                <a:pos x="14" y="10"/>
              </a:cxn>
              <a:cxn ang="0">
                <a:pos x="44" y="0"/>
              </a:cxn>
            </a:cxnLst>
            <a:rect l="0" t="0" r="r" b="b"/>
            <a:pathLst>
              <a:path w="1174" h="336">
                <a:moveTo>
                  <a:pt x="1174" y="320"/>
                </a:moveTo>
                <a:cubicBezTo>
                  <a:pt x="1127" y="336"/>
                  <a:pt x="1129" y="315"/>
                  <a:pt x="1084" y="300"/>
                </a:cubicBezTo>
                <a:cubicBezTo>
                  <a:pt x="1052" y="252"/>
                  <a:pt x="1033" y="190"/>
                  <a:pt x="974" y="170"/>
                </a:cubicBezTo>
                <a:cubicBezTo>
                  <a:pt x="941" y="72"/>
                  <a:pt x="836" y="72"/>
                  <a:pt x="744" y="70"/>
                </a:cubicBezTo>
                <a:cubicBezTo>
                  <a:pt x="507" y="64"/>
                  <a:pt x="271" y="63"/>
                  <a:pt x="34" y="60"/>
                </a:cubicBezTo>
                <a:cubicBezTo>
                  <a:pt x="24" y="53"/>
                  <a:pt x="8" y="51"/>
                  <a:pt x="4" y="40"/>
                </a:cubicBezTo>
                <a:cubicBezTo>
                  <a:pt x="0" y="30"/>
                  <a:pt x="7" y="17"/>
                  <a:pt x="14" y="10"/>
                </a:cubicBezTo>
                <a:cubicBezTo>
                  <a:pt x="21" y="3"/>
                  <a:pt x="44" y="0"/>
                  <a:pt x="44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738" name="Freeform 10"/>
          <p:cNvSpPr>
            <a:spLocks/>
          </p:cNvSpPr>
          <p:nvPr/>
        </p:nvSpPr>
        <p:spPr bwMode="auto">
          <a:xfrm>
            <a:off x="2600325" y="4029075"/>
            <a:ext cx="1581150" cy="233363"/>
          </a:xfrm>
          <a:custGeom>
            <a:avLst/>
            <a:gdLst/>
            <a:ahLst/>
            <a:cxnLst>
              <a:cxn ang="0">
                <a:pos x="1640" y="280"/>
              </a:cxn>
              <a:cxn ang="0">
                <a:pos x="1550" y="270"/>
              </a:cxn>
              <a:cxn ang="0">
                <a:pos x="1490" y="240"/>
              </a:cxn>
              <a:cxn ang="0">
                <a:pos x="1330" y="190"/>
              </a:cxn>
              <a:cxn ang="0">
                <a:pos x="1000" y="100"/>
              </a:cxn>
              <a:cxn ang="0">
                <a:pos x="880" y="60"/>
              </a:cxn>
              <a:cxn ang="0">
                <a:pos x="710" y="40"/>
              </a:cxn>
              <a:cxn ang="0">
                <a:pos x="470" y="0"/>
              </a:cxn>
              <a:cxn ang="0">
                <a:pos x="140" y="10"/>
              </a:cxn>
              <a:cxn ang="0">
                <a:pos x="60" y="20"/>
              </a:cxn>
              <a:cxn ang="0">
                <a:pos x="0" y="40"/>
              </a:cxn>
            </a:cxnLst>
            <a:rect l="0" t="0" r="r" b="b"/>
            <a:pathLst>
              <a:path w="1640" h="280">
                <a:moveTo>
                  <a:pt x="1640" y="280"/>
                </a:moveTo>
                <a:cubicBezTo>
                  <a:pt x="1610" y="277"/>
                  <a:pt x="1580" y="275"/>
                  <a:pt x="1550" y="270"/>
                </a:cubicBezTo>
                <a:cubicBezTo>
                  <a:pt x="1512" y="264"/>
                  <a:pt x="1525" y="257"/>
                  <a:pt x="1490" y="240"/>
                </a:cubicBezTo>
                <a:cubicBezTo>
                  <a:pt x="1444" y="217"/>
                  <a:pt x="1380" y="203"/>
                  <a:pt x="1330" y="190"/>
                </a:cubicBezTo>
                <a:cubicBezTo>
                  <a:pt x="1220" y="163"/>
                  <a:pt x="1109" y="133"/>
                  <a:pt x="1000" y="100"/>
                </a:cubicBezTo>
                <a:cubicBezTo>
                  <a:pt x="963" y="89"/>
                  <a:pt x="919" y="66"/>
                  <a:pt x="880" y="60"/>
                </a:cubicBezTo>
                <a:cubicBezTo>
                  <a:pt x="784" y="44"/>
                  <a:pt x="840" y="52"/>
                  <a:pt x="710" y="40"/>
                </a:cubicBezTo>
                <a:cubicBezTo>
                  <a:pt x="633" y="14"/>
                  <a:pt x="550" y="13"/>
                  <a:pt x="470" y="0"/>
                </a:cubicBezTo>
                <a:cubicBezTo>
                  <a:pt x="360" y="3"/>
                  <a:pt x="250" y="5"/>
                  <a:pt x="140" y="10"/>
                </a:cubicBezTo>
                <a:cubicBezTo>
                  <a:pt x="113" y="11"/>
                  <a:pt x="86" y="14"/>
                  <a:pt x="60" y="20"/>
                </a:cubicBezTo>
                <a:cubicBezTo>
                  <a:pt x="39" y="24"/>
                  <a:pt x="0" y="40"/>
                  <a:pt x="0" y="4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739" name="Freeform 11"/>
          <p:cNvSpPr>
            <a:spLocks/>
          </p:cNvSpPr>
          <p:nvPr/>
        </p:nvSpPr>
        <p:spPr bwMode="auto">
          <a:xfrm>
            <a:off x="2298700" y="3132138"/>
            <a:ext cx="301625" cy="923925"/>
          </a:xfrm>
          <a:custGeom>
            <a:avLst/>
            <a:gdLst/>
            <a:ahLst/>
            <a:cxnLst>
              <a:cxn ang="0">
                <a:pos x="330" y="960"/>
              </a:cxn>
              <a:cxn ang="0">
                <a:pos x="290" y="780"/>
              </a:cxn>
              <a:cxn ang="0">
                <a:pos x="260" y="750"/>
              </a:cxn>
              <a:cxn ang="0">
                <a:pos x="220" y="690"/>
              </a:cxn>
              <a:cxn ang="0">
                <a:pos x="90" y="270"/>
              </a:cxn>
              <a:cxn ang="0">
                <a:pos x="70" y="240"/>
              </a:cxn>
              <a:cxn ang="0">
                <a:pos x="0" y="0"/>
              </a:cxn>
            </a:cxnLst>
            <a:rect l="0" t="0" r="r" b="b"/>
            <a:pathLst>
              <a:path w="330" h="960">
                <a:moveTo>
                  <a:pt x="330" y="960"/>
                </a:moveTo>
                <a:cubicBezTo>
                  <a:pt x="297" y="862"/>
                  <a:pt x="313" y="921"/>
                  <a:pt x="290" y="780"/>
                </a:cubicBezTo>
                <a:cubicBezTo>
                  <a:pt x="288" y="766"/>
                  <a:pt x="269" y="761"/>
                  <a:pt x="260" y="750"/>
                </a:cubicBezTo>
                <a:cubicBezTo>
                  <a:pt x="245" y="731"/>
                  <a:pt x="220" y="690"/>
                  <a:pt x="220" y="690"/>
                </a:cubicBezTo>
                <a:cubicBezTo>
                  <a:pt x="196" y="544"/>
                  <a:pt x="137" y="410"/>
                  <a:pt x="90" y="270"/>
                </a:cubicBezTo>
                <a:cubicBezTo>
                  <a:pt x="86" y="259"/>
                  <a:pt x="75" y="251"/>
                  <a:pt x="70" y="240"/>
                </a:cubicBezTo>
                <a:cubicBezTo>
                  <a:pt x="35" y="161"/>
                  <a:pt x="0" y="87"/>
                  <a:pt x="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740" name="Freeform 12"/>
          <p:cNvSpPr>
            <a:spLocks/>
          </p:cNvSpPr>
          <p:nvPr/>
        </p:nvSpPr>
        <p:spPr bwMode="auto">
          <a:xfrm>
            <a:off x="1528763" y="2581275"/>
            <a:ext cx="760412" cy="542925"/>
          </a:xfrm>
          <a:custGeom>
            <a:avLst/>
            <a:gdLst/>
            <a:ahLst/>
            <a:cxnLst>
              <a:cxn ang="0">
                <a:pos x="830" y="540"/>
              </a:cxn>
              <a:cxn ang="0">
                <a:pos x="600" y="450"/>
              </a:cxn>
              <a:cxn ang="0">
                <a:pos x="330" y="370"/>
              </a:cxn>
              <a:cxn ang="0">
                <a:pos x="180" y="310"/>
              </a:cxn>
              <a:cxn ang="0">
                <a:pos x="130" y="260"/>
              </a:cxn>
              <a:cxn ang="0">
                <a:pos x="110" y="230"/>
              </a:cxn>
              <a:cxn ang="0">
                <a:pos x="50" y="200"/>
              </a:cxn>
              <a:cxn ang="0">
                <a:pos x="40" y="170"/>
              </a:cxn>
              <a:cxn ang="0">
                <a:pos x="10" y="160"/>
              </a:cxn>
              <a:cxn ang="0">
                <a:pos x="0" y="120"/>
              </a:cxn>
              <a:cxn ang="0">
                <a:pos x="20" y="30"/>
              </a:cxn>
              <a:cxn ang="0">
                <a:pos x="40" y="0"/>
              </a:cxn>
            </a:cxnLst>
            <a:rect l="0" t="0" r="r" b="b"/>
            <a:pathLst>
              <a:path w="830" h="540">
                <a:moveTo>
                  <a:pt x="830" y="540"/>
                </a:moveTo>
                <a:cubicBezTo>
                  <a:pt x="758" y="492"/>
                  <a:pt x="681" y="477"/>
                  <a:pt x="600" y="450"/>
                </a:cubicBezTo>
                <a:cubicBezTo>
                  <a:pt x="510" y="420"/>
                  <a:pt x="419" y="400"/>
                  <a:pt x="330" y="370"/>
                </a:cubicBezTo>
                <a:cubicBezTo>
                  <a:pt x="278" y="353"/>
                  <a:pt x="226" y="341"/>
                  <a:pt x="180" y="310"/>
                </a:cubicBezTo>
                <a:cubicBezTo>
                  <a:pt x="127" y="230"/>
                  <a:pt x="197" y="327"/>
                  <a:pt x="130" y="260"/>
                </a:cubicBezTo>
                <a:cubicBezTo>
                  <a:pt x="122" y="252"/>
                  <a:pt x="119" y="238"/>
                  <a:pt x="110" y="230"/>
                </a:cubicBezTo>
                <a:cubicBezTo>
                  <a:pt x="93" y="216"/>
                  <a:pt x="69" y="212"/>
                  <a:pt x="50" y="200"/>
                </a:cubicBezTo>
                <a:cubicBezTo>
                  <a:pt x="47" y="190"/>
                  <a:pt x="47" y="177"/>
                  <a:pt x="40" y="170"/>
                </a:cubicBezTo>
                <a:cubicBezTo>
                  <a:pt x="33" y="163"/>
                  <a:pt x="17" y="168"/>
                  <a:pt x="10" y="160"/>
                </a:cubicBezTo>
                <a:cubicBezTo>
                  <a:pt x="1" y="149"/>
                  <a:pt x="3" y="133"/>
                  <a:pt x="0" y="120"/>
                </a:cubicBezTo>
                <a:cubicBezTo>
                  <a:pt x="4" y="97"/>
                  <a:pt x="8" y="55"/>
                  <a:pt x="20" y="30"/>
                </a:cubicBezTo>
                <a:cubicBezTo>
                  <a:pt x="25" y="19"/>
                  <a:pt x="40" y="0"/>
                  <a:pt x="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741" name="Freeform 13"/>
          <p:cNvSpPr>
            <a:spLocks/>
          </p:cNvSpPr>
          <p:nvPr/>
        </p:nvSpPr>
        <p:spPr bwMode="auto">
          <a:xfrm>
            <a:off x="1603375" y="1908175"/>
            <a:ext cx="1265238" cy="434975"/>
          </a:xfrm>
          <a:custGeom>
            <a:avLst/>
            <a:gdLst/>
            <a:ahLst/>
            <a:cxnLst>
              <a:cxn ang="0">
                <a:pos x="4" y="462"/>
              </a:cxn>
              <a:cxn ang="0">
                <a:pos x="134" y="422"/>
              </a:cxn>
              <a:cxn ang="0">
                <a:pos x="404" y="342"/>
              </a:cxn>
              <a:cxn ang="0">
                <a:pos x="544" y="252"/>
              </a:cxn>
              <a:cxn ang="0">
                <a:pos x="664" y="192"/>
              </a:cxn>
              <a:cxn ang="0">
                <a:pos x="754" y="142"/>
              </a:cxn>
              <a:cxn ang="0">
                <a:pos x="814" y="122"/>
              </a:cxn>
              <a:cxn ang="0">
                <a:pos x="874" y="82"/>
              </a:cxn>
              <a:cxn ang="0">
                <a:pos x="984" y="12"/>
              </a:cxn>
              <a:cxn ang="0">
                <a:pos x="1014" y="2"/>
              </a:cxn>
              <a:cxn ang="0">
                <a:pos x="1224" y="12"/>
              </a:cxn>
              <a:cxn ang="0">
                <a:pos x="1244" y="42"/>
              </a:cxn>
              <a:cxn ang="0">
                <a:pos x="1304" y="72"/>
              </a:cxn>
              <a:cxn ang="0">
                <a:pos x="1314" y="112"/>
              </a:cxn>
            </a:cxnLst>
            <a:rect l="0" t="0" r="r" b="b"/>
            <a:pathLst>
              <a:path w="1315" h="462">
                <a:moveTo>
                  <a:pt x="4" y="462"/>
                </a:moveTo>
                <a:cubicBezTo>
                  <a:pt x="28" y="391"/>
                  <a:pt x="0" y="444"/>
                  <a:pt x="134" y="422"/>
                </a:cubicBezTo>
                <a:cubicBezTo>
                  <a:pt x="226" y="407"/>
                  <a:pt x="311" y="358"/>
                  <a:pt x="404" y="342"/>
                </a:cubicBezTo>
                <a:cubicBezTo>
                  <a:pt x="440" y="288"/>
                  <a:pt x="493" y="286"/>
                  <a:pt x="544" y="252"/>
                </a:cubicBezTo>
                <a:cubicBezTo>
                  <a:pt x="581" y="197"/>
                  <a:pt x="611" y="219"/>
                  <a:pt x="664" y="192"/>
                </a:cubicBezTo>
                <a:cubicBezTo>
                  <a:pt x="694" y="177"/>
                  <a:pt x="723" y="156"/>
                  <a:pt x="754" y="142"/>
                </a:cubicBezTo>
                <a:cubicBezTo>
                  <a:pt x="773" y="133"/>
                  <a:pt x="794" y="129"/>
                  <a:pt x="814" y="122"/>
                </a:cubicBezTo>
                <a:cubicBezTo>
                  <a:pt x="837" y="114"/>
                  <a:pt x="874" y="82"/>
                  <a:pt x="874" y="82"/>
                </a:cubicBezTo>
                <a:cubicBezTo>
                  <a:pt x="905" y="35"/>
                  <a:pt x="928" y="31"/>
                  <a:pt x="984" y="12"/>
                </a:cubicBezTo>
                <a:cubicBezTo>
                  <a:pt x="994" y="9"/>
                  <a:pt x="1014" y="2"/>
                  <a:pt x="1014" y="2"/>
                </a:cubicBezTo>
                <a:cubicBezTo>
                  <a:pt x="1084" y="5"/>
                  <a:pt x="1155" y="0"/>
                  <a:pt x="1224" y="12"/>
                </a:cubicBezTo>
                <a:cubicBezTo>
                  <a:pt x="1236" y="14"/>
                  <a:pt x="1236" y="34"/>
                  <a:pt x="1244" y="42"/>
                </a:cubicBezTo>
                <a:cubicBezTo>
                  <a:pt x="1263" y="61"/>
                  <a:pt x="1280" y="64"/>
                  <a:pt x="1304" y="72"/>
                </a:cubicBezTo>
                <a:cubicBezTo>
                  <a:pt x="1315" y="105"/>
                  <a:pt x="1314" y="91"/>
                  <a:pt x="1314" y="11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742" name="Freeform 14"/>
          <p:cNvSpPr>
            <a:spLocks/>
          </p:cNvSpPr>
          <p:nvPr/>
        </p:nvSpPr>
        <p:spPr bwMode="auto">
          <a:xfrm>
            <a:off x="2895600" y="2022475"/>
            <a:ext cx="2055813" cy="22542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50" y="12"/>
              </a:cxn>
              <a:cxn ang="0">
                <a:pos x="210" y="52"/>
              </a:cxn>
              <a:cxn ang="0">
                <a:pos x="420" y="132"/>
              </a:cxn>
              <a:cxn ang="0">
                <a:pos x="650" y="142"/>
              </a:cxn>
              <a:cxn ang="0">
                <a:pos x="1220" y="182"/>
              </a:cxn>
              <a:cxn ang="0">
                <a:pos x="1540" y="212"/>
              </a:cxn>
              <a:cxn ang="0">
                <a:pos x="2120" y="202"/>
              </a:cxn>
              <a:cxn ang="0">
                <a:pos x="2180" y="182"/>
              </a:cxn>
            </a:cxnLst>
            <a:rect l="0" t="0" r="r" b="b"/>
            <a:pathLst>
              <a:path w="2180" h="259">
                <a:moveTo>
                  <a:pt x="0" y="2"/>
                </a:moveTo>
                <a:cubicBezTo>
                  <a:pt x="50" y="5"/>
                  <a:pt x="101" y="0"/>
                  <a:pt x="150" y="12"/>
                </a:cubicBezTo>
                <a:cubicBezTo>
                  <a:pt x="173" y="18"/>
                  <a:pt x="187" y="44"/>
                  <a:pt x="210" y="52"/>
                </a:cubicBezTo>
                <a:cubicBezTo>
                  <a:pt x="282" y="76"/>
                  <a:pt x="349" y="108"/>
                  <a:pt x="420" y="132"/>
                </a:cubicBezTo>
                <a:cubicBezTo>
                  <a:pt x="493" y="156"/>
                  <a:pt x="573" y="139"/>
                  <a:pt x="650" y="142"/>
                </a:cubicBezTo>
                <a:cubicBezTo>
                  <a:pt x="836" y="169"/>
                  <a:pt x="1032" y="172"/>
                  <a:pt x="1220" y="182"/>
                </a:cubicBezTo>
                <a:cubicBezTo>
                  <a:pt x="1362" y="229"/>
                  <a:pt x="1259" y="201"/>
                  <a:pt x="1540" y="212"/>
                </a:cubicBezTo>
                <a:cubicBezTo>
                  <a:pt x="1728" y="259"/>
                  <a:pt x="1929" y="223"/>
                  <a:pt x="2120" y="202"/>
                </a:cubicBezTo>
                <a:cubicBezTo>
                  <a:pt x="2140" y="195"/>
                  <a:pt x="2180" y="182"/>
                  <a:pt x="2180" y="18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743" name="Freeform 15"/>
          <p:cNvSpPr>
            <a:spLocks/>
          </p:cNvSpPr>
          <p:nvPr/>
        </p:nvSpPr>
        <p:spPr bwMode="auto">
          <a:xfrm>
            <a:off x="838200" y="2347913"/>
            <a:ext cx="738188" cy="500062"/>
          </a:xfrm>
          <a:custGeom>
            <a:avLst/>
            <a:gdLst/>
            <a:ahLst/>
            <a:cxnLst>
              <a:cxn ang="0">
                <a:pos x="1" y="336"/>
              </a:cxn>
              <a:cxn ang="0">
                <a:pos x="7" y="240"/>
              </a:cxn>
              <a:cxn ang="0">
                <a:pos x="25" y="228"/>
              </a:cxn>
              <a:cxn ang="0">
                <a:pos x="37" y="192"/>
              </a:cxn>
              <a:cxn ang="0">
                <a:pos x="61" y="156"/>
              </a:cxn>
              <a:cxn ang="0">
                <a:pos x="67" y="138"/>
              </a:cxn>
              <a:cxn ang="0">
                <a:pos x="139" y="90"/>
              </a:cxn>
              <a:cxn ang="0">
                <a:pos x="175" y="78"/>
              </a:cxn>
              <a:cxn ang="0">
                <a:pos x="247" y="54"/>
              </a:cxn>
              <a:cxn ang="0">
                <a:pos x="373" y="18"/>
              </a:cxn>
              <a:cxn ang="0">
                <a:pos x="457" y="12"/>
              </a:cxn>
              <a:cxn ang="0">
                <a:pos x="475" y="0"/>
              </a:cxn>
            </a:cxnLst>
            <a:rect l="0" t="0" r="r" b="b"/>
            <a:pathLst>
              <a:path w="477" h="336">
                <a:moveTo>
                  <a:pt x="1" y="336"/>
                </a:moveTo>
                <a:cubicBezTo>
                  <a:pt x="3" y="304"/>
                  <a:pt x="0" y="271"/>
                  <a:pt x="7" y="240"/>
                </a:cubicBezTo>
                <a:cubicBezTo>
                  <a:pt x="9" y="233"/>
                  <a:pt x="21" y="234"/>
                  <a:pt x="25" y="228"/>
                </a:cubicBezTo>
                <a:cubicBezTo>
                  <a:pt x="32" y="217"/>
                  <a:pt x="33" y="204"/>
                  <a:pt x="37" y="192"/>
                </a:cubicBezTo>
                <a:cubicBezTo>
                  <a:pt x="42" y="178"/>
                  <a:pt x="56" y="170"/>
                  <a:pt x="61" y="156"/>
                </a:cubicBezTo>
                <a:cubicBezTo>
                  <a:pt x="63" y="150"/>
                  <a:pt x="63" y="142"/>
                  <a:pt x="67" y="138"/>
                </a:cubicBezTo>
                <a:cubicBezTo>
                  <a:pt x="76" y="129"/>
                  <a:pt x="123" y="95"/>
                  <a:pt x="139" y="90"/>
                </a:cubicBezTo>
                <a:cubicBezTo>
                  <a:pt x="151" y="86"/>
                  <a:pt x="175" y="78"/>
                  <a:pt x="175" y="78"/>
                </a:cubicBezTo>
                <a:cubicBezTo>
                  <a:pt x="200" y="41"/>
                  <a:pt x="175" y="67"/>
                  <a:pt x="247" y="54"/>
                </a:cubicBezTo>
                <a:cubicBezTo>
                  <a:pt x="289" y="46"/>
                  <a:pt x="331" y="21"/>
                  <a:pt x="373" y="18"/>
                </a:cubicBezTo>
                <a:cubicBezTo>
                  <a:pt x="401" y="16"/>
                  <a:pt x="429" y="14"/>
                  <a:pt x="457" y="12"/>
                </a:cubicBezTo>
                <a:cubicBezTo>
                  <a:pt x="477" y="5"/>
                  <a:pt x="475" y="12"/>
                  <a:pt x="475" y="0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744" name="Freeform 16"/>
          <p:cNvSpPr>
            <a:spLocks/>
          </p:cNvSpPr>
          <p:nvPr/>
        </p:nvSpPr>
        <p:spPr bwMode="auto">
          <a:xfrm>
            <a:off x="838200" y="2566988"/>
            <a:ext cx="714375" cy="357187"/>
          </a:xfrm>
          <a:custGeom>
            <a:avLst/>
            <a:gdLst/>
            <a:ahLst/>
            <a:cxnLst>
              <a:cxn ang="0">
                <a:pos x="426" y="0"/>
              </a:cxn>
              <a:cxn ang="0">
                <a:pos x="384" y="36"/>
              </a:cxn>
              <a:cxn ang="0">
                <a:pos x="360" y="66"/>
              </a:cxn>
              <a:cxn ang="0">
                <a:pos x="354" y="84"/>
              </a:cxn>
              <a:cxn ang="0">
                <a:pos x="318" y="96"/>
              </a:cxn>
              <a:cxn ang="0">
                <a:pos x="264" y="132"/>
              </a:cxn>
              <a:cxn ang="0">
                <a:pos x="132" y="168"/>
              </a:cxn>
              <a:cxn ang="0">
                <a:pos x="0" y="150"/>
              </a:cxn>
            </a:cxnLst>
            <a:rect l="0" t="0" r="r" b="b"/>
            <a:pathLst>
              <a:path w="426" h="195">
                <a:moveTo>
                  <a:pt x="426" y="0"/>
                </a:moveTo>
                <a:cubicBezTo>
                  <a:pt x="404" y="15"/>
                  <a:pt x="409" y="28"/>
                  <a:pt x="384" y="36"/>
                </a:cubicBezTo>
                <a:cubicBezTo>
                  <a:pt x="369" y="81"/>
                  <a:pt x="391" y="27"/>
                  <a:pt x="360" y="66"/>
                </a:cubicBezTo>
                <a:cubicBezTo>
                  <a:pt x="356" y="71"/>
                  <a:pt x="359" y="80"/>
                  <a:pt x="354" y="84"/>
                </a:cubicBezTo>
                <a:cubicBezTo>
                  <a:pt x="344" y="91"/>
                  <a:pt x="329" y="89"/>
                  <a:pt x="318" y="96"/>
                </a:cubicBezTo>
                <a:cubicBezTo>
                  <a:pt x="300" y="108"/>
                  <a:pt x="282" y="120"/>
                  <a:pt x="264" y="132"/>
                </a:cubicBezTo>
                <a:cubicBezTo>
                  <a:pt x="241" y="148"/>
                  <a:pt x="166" y="159"/>
                  <a:pt x="132" y="168"/>
                </a:cubicBezTo>
                <a:cubicBezTo>
                  <a:pt x="93" y="194"/>
                  <a:pt x="23" y="195"/>
                  <a:pt x="0" y="150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745" name="Freeform 17"/>
          <p:cNvSpPr>
            <a:spLocks/>
          </p:cNvSpPr>
          <p:nvPr/>
        </p:nvSpPr>
        <p:spPr bwMode="auto">
          <a:xfrm>
            <a:off x="4946650" y="2179638"/>
            <a:ext cx="455613" cy="12049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" y="146"/>
              </a:cxn>
              <a:cxn ang="0">
                <a:pos x="82" y="256"/>
              </a:cxn>
              <a:cxn ang="0">
                <a:pos x="183" y="356"/>
              </a:cxn>
              <a:cxn ang="0">
                <a:pos x="237" y="429"/>
              </a:cxn>
              <a:cxn ang="0">
                <a:pos x="311" y="759"/>
              </a:cxn>
            </a:cxnLst>
            <a:rect l="0" t="0" r="r" b="b"/>
            <a:pathLst>
              <a:path w="311" h="759">
                <a:moveTo>
                  <a:pt x="0" y="0"/>
                </a:moveTo>
                <a:cubicBezTo>
                  <a:pt x="13" y="148"/>
                  <a:pt x="7" y="59"/>
                  <a:pt x="36" y="146"/>
                </a:cubicBezTo>
                <a:cubicBezTo>
                  <a:pt x="42" y="199"/>
                  <a:pt x="31" y="239"/>
                  <a:pt x="82" y="256"/>
                </a:cubicBezTo>
                <a:cubicBezTo>
                  <a:pt x="110" y="298"/>
                  <a:pt x="148" y="321"/>
                  <a:pt x="183" y="356"/>
                </a:cubicBezTo>
                <a:cubicBezTo>
                  <a:pt x="204" y="377"/>
                  <a:pt x="237" y="429"/>
                  <a:pt x="237" y="429"/>
                </a:cubicBezTo>
                <a:cubicBezTo>
                  <a:pt x="242" y="545"/>
                  <a:pt x="195" y="698"/>
                  <a:pt x="311" y="759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746" name="Freeform 18"/>
          <p:cNvSpPr>
            <a:spLocks/>
          </p:cNvSpPr>
          <p:nvPr/>
        </p:nvSpPr>
        <p:spPr bwMode="auto">
          <a:xfrm>
            <a:off x="5410200" y="3381375"/>
            <a:ext cx="180975" cy="10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6" y="54"/>
              </a:cxn>
              <a:cxn ang="0">
                <a:pos x="114" y="102"/>
              </a:cxn>
              <a:cxn ang="0">
                <a:pos x="132" y="114"/>
              </a:cxn>
            </a:cxnLst>
            <a:rect l="0" t="0" r="r" b="b"/>
            <a:pathLst>
              <a:path w="132" h="114">
                <a:moveTo>
                  <a:pt x="0" y="0"/>
                </a:moveTo>
                <a:cubicBezTo>
                  <a:pt x="18" y="27"/>
                  <a:pt x="35" y="44"/>
                  <a:pt x="66" y="54"/>
                </a:cubicBezTo>
                <a:cubicBezTo>
                  <a:pt x="79" y="73"/>
                  <a:pt x="96" y="87"/>
                  <a:pt x="114" y="102"/>
                </a:cubicBezTo>
                <a:cubicBezTo>
                  <a:pt x="120" y="107"/>
                  <a:pt x="132" y="114"/>
                  <a:pt x="132" y="114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747" name="Rectangle 19"/>
          <p:cNvSpPr>
            <a:spLocks noChangeArrowheads="1"/>
          </p:cNvSpPr>
          <p:nvPr/>
        </p:nvSpPr>
        <p:spPr bwMode="auto">
          <a:xfrm>
            <a:off x="5105400" y="2638425"/>
            <a:ext cx="4054475" cy="18843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</a:pPr>
            <a:r>
              <a:rPr lang="en-US" sz="4400" dirty="0" smtClean="0">
                <a:solidFill>
                  <a:srgbClr val="993300"/>
                </a:solidFill>
                <a:latin typeface=".VnArialH" pitchFamily="34" charset="0"/>
                <a:cs typeface="Arial" pitchFamily="34" charset="0"/>
              </a:rPr>
              <a:t>HƯƠNG CẢNG</a:t>
            </a:r>
            <a:endParaRPr lang="en-US" sz="4400" dirty="0">
              <a:solidFill>
                <a:srgbClr val="993300"/>
              </a:solidFill>
              <a:latin typeface=".VnArialH" pitchFamily="34" charset="0"/>
              <a:cs typeface="Arial" pitchFamily="34" charset="0"/>
            </a:endParaRPr>
          </a:p>
          <a:p>
            <a:pPr marL="342900" indent="-342900">
              <a:lnSpc>
                <a:spcPct val="50000"/>
              </a:lnSpc>
              <a:spcBef>
                <a:spcPct val="20000"/>
              </a:spcBef>
            </a:pPr>
            <a:r>
              <a:rPr lang="en-US" sz="4400" dirty="0">
                <a:solidFill>
                  <a:srgbClr val="993300"/>
                </a:solidFill>
                <a:latin typeface=".VnArialH" pitchFamily="34" charset="0"/>
                <a:cs typeface="Arial" pitchFamily="34" charset="0"/>
              </a:rPr>
              <a:t>(</a:t>
            </a:r>
            <a:r>
              <a:rPr lang="en-US" sz="4400" dirty="0" smtClean="0">
                <a:solidFill>
                  <a:srgbClr val="993300"/>
                </a:solidFill>
                <a:latin typeface=".VnArialH" pitchFamily="34" charset="0"/>
                <a:cs typeface="Arial" pitchFamily="34" charset="0"/>
              </a:rPr>
              <a:t>1930)</a:t>
            </a:r>
            <a:endParaRPr lang="en-US" sz="4400" dirty="0">
              <a:solidFill>
                <a:srgbClr val="993300"/>
              </a:solidFill>
              <a:latin typeface=".VnArialH" pitchFamily="34" charset="0"/>
              <a:cs typeface="Arial" pitchFamily="34" charset="0"/>
            </a:endParaRPr>
          </a:p>
        </p:txBody>
      </p:sp>
      <p:pic>
        <p:nvPicPr>
          <p:cNvPr id="21" name="Picture 31" descr="Anh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4419600" cy="4648200"/>
          </a:xfrm>
          <a:prstGeom prst="rect">
            <a:avLst/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4">
            <a:lum contrast="48000"/>
          </a:blip>
          <a:srcRect/>
          <a:stretch>
            <a:fillRect/>
          </a:stretch>
        </p:blipFill>
        <p:spPr bwMode="auto">
          <a:xfrm>
            <a:off x="5516671" y="914400"/>
            <a:ext cx="1493729" cy="205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0" y="5943600"/>
            <a:ext cx="4419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Hội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nghị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hợp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nhất</a:t>
            </a:r>
            <a:r>
              <a:rPr lang="en-US" sz="2000" b="1" dirty="0" smtClean="0">
                <a:solidFill>
                  <a:srgbClr val="FF0000"/>
                </a:solidFill>
              </a:rPr>
              <a:t> 3 </a:t>
            </a:r>
            <a:r>
              <a:rPr lang="en-US" sz="2000" b="1" dirty="0" err="1" smtClean="0">
                <a:solidFill>
                  <a:srgbClr val="FF0000"/>
                </a:solidFill>
              </a:rPr>
              <a:t>tổ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chức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cộng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sản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tại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Cửu</a:t>
            </a:r>
            <a:r>
              <a:rPr lang="en-US" sz="2000" b="1" dirty="0" smtClean="0">
                <a:solidFill>
                  <a:srgbClr val="FF0000"/>
                </a:solidFill>
              </a:rPr>
              <a:t> Long- </a:t>
            </a:r>
            <a:r>
              <a:rPr lang="en-US" sz="2000" b="1" dirty="0" err="1" smtClean="0">
                <a:solidFill>
                  <a:srgbClr val="FF0000"/>
                </a:solidFill>
              </a:rPr>
              <a:t>Hương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Cảng</a:t>
            </a:r>
            <a:r>
              <a:rPr lang="en-US" sz="2000" b="1" dirty="0" smtClean="0">
                <a:solidFill>
                  <a:srgbClr val="FF0000"/>
                </a:solidFill>
              </a:rPr>
              <a:t>- </a:t>
            </a:r>
            <a:r>
              <a:rPr lang="en-US" sz="2000" b="1" dirty="0" err="1" smtClean="0">
                <a:solidFill>
                  <a:srgbClr val="FF0000"/>
                </a:solidFill>
              </a:rPr>
              <a:t>Trung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Quốc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620000" y="0"/>
            <a:ext cx="1524000" cy="1371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1930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6800" y="0"/>
            <a:ext cx="4876800" cy="923330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prst="relaxedInset"/>
            <a:bevelB w="139700" h="139700" prst="divo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THEO CHÂN BÁC</a:t>
            </a:r>
            <a:endParaRPr lang="en-US" sz="5400" b="1" dirty="0"/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124200" y="2590800"/>
            <a:ext cx="4054475" cy="18843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</a:pPr>
            <a:r>
              <a:rPr lang="en-US" sz="3600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HỘI VIỆT NAM CÁCH MẠNG 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</a:pPr>
            <a:r>
              <a:rPr lang="en-US" sz="3600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THANH NIÊN (6/1925)</a:t>
            </a:r>
            <a:endParaRPr lang="en-US" sz="3600" dirty="0">
              <a:solidFill>
                <a:srgbClr val="9933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3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3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7" grpId="0"/>
      <p:bldP spid="24" grpId="0" animBg="1"/>
      <p:bldP spid="24" grpId="1" animBg="1"/>
      <p:bldP spid="25" grpId="0" animBg="1"/>
      <p:bldP spid="25" grpId="1" animBg="1"/>
      <p:bldP spid="27" grpId="0"/>
      <p:bldP spid="27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638800" y="4953000"/>
            <a:ext cx="3429000" cy="838200"/>
          </a:xfrm>
          <a:prstGeom prst="rect">
            <a:avLst/>
          </a:prstGeom>
          <a:solidFill>
            <a:srgbClr val="FFFF99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D60093"/>
                </a:solidFill>
              </a:rPr>
              <a:t>NGUYỄN ÁI QUỐC</a:t>
            </a:r>
          </a:p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D60093"/>
                </a:solidFill>
              </a:rPr>
              <a:t>Từ người yêu nước chân chính</a:t>
            </a:r>
          </a:p>
        </p:txBody>
      </p:sp>
      <p:sp>
        <p:nvSpPr>
          <p:cNvPr id="229379" name="AutoShape 3"/>
          <p:cNvSpPr>
            <a:spLocks noChangeArrowheads="1"/>
          </p:cNvSpPr>
          <p:nvPr/>
        </p:nvSpPr>
        <p:spPr bwMode="auto">
          <a:xfrm>
            <a:off x="3352800" y="4724400"/>
            <a:ext cx="2133600" cy="1371600"/>
          </a:xfrm>
          <a:prstGeom prst="leftArrow">
            <a:avLst>
              <a:gd name="adj1" fmla="val 50000"/>
              <a:gd name="adj2" fmla="val 38889"/>
            </a:avLst>
          </a:prstGeom>
          <a:solidFill>
            <a:srgbClr val="FFCC00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3333FF"/>
                </a:solidFill>
              </a:rPr>
              <a:t>Chủ nghĩa </a:t>
            </a:r>
          </a:p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3333FF"/>
                </a:solidFill>
              </a:rPr>
              <a:t>Mác – Lê-nin</a:t>
            </a:r>
          </a:p>
        </p:txBody>
      </p:sp>
      <p:sp>
        <p:nvSpPr>
          <p:cNvPr id="229380" name="Rectangle 4"/>
          <p:cNvSpPr>
            <a:spLocks noChangeArrowheads="1"/>
          </p:cNvSpPr>
          <p:nvPr/>
        </p:nvSpPr>
        <p:spPr bwMode="auto">
          <a:xfrm>
            <a:off x="228600" y="4876800"/>
            <a:ext cx="3124200" cy="838200"/>
          </a:xfrm>
          <a:prstGeom prst="rect">
            <a:avLst/>
          </a:prstGeom>
          <a:solidFill>
            <a:srgbClr val="FFFF99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400" b="1" dirty="0" err="1">
                <a:solidFill>
                  <a:srgbClr val="D60093"/>
                </a:solidFill>
              </a:rPr>
              <a:t>Trở</a:t>
            </a:r>
            <a:r>
              <a:rPr lang="en-US" sz="2400" b="1" dirty="0">
                <a:solidFill>
                  <a:srgbClr val="D60093"/>
                </a:solidFill>
              </a:rPr>
              <a:t> </a:t>
            </a:r>
            <a:r>
              <a:rPr lang="en-US" sz="2400" b="1" dirty="0" err="1">
                <a:solidFill>
                  <a:srgbClr val="D60093"/>
                </a:solidFill>
              </a:rPr>
              <a:t>thành</a:t>
            </a:r>
            <a:r>
              <a:rPr lang="en-US" sz="2400" b="1" dirty="0">
                <a:solidFill>
                  <a:srgbClr val="D60093"/>
                </a:solidFill>
              </a:rPr>
              <a:t> </a:t>
            </a:r>
            <a:r>
              <a:rPr lang="en-US" sz="2400" b="1" dirty="0" err="1">
                <a:solidFill>
                  <a:srgbClr val="D60093"/>
                </a:solidFill>
              </a:rPr>
              <a:t>người</a:t>
            </a:r>
            <a:r>
              <a:rPr lang="en-US" sz="2400" b="1" dirty="0">
                <a:solidFill>
                  <a:srgbClr val="D60093"/>
                </a:solidFill>
              </a:rPr>
              <a:t> </a:t>
            </a:r>
            <a:r>
              <a:rPr lang="en-US" sz="2400" b="1" dirty="0" err="1">
                <a:solidFill>
                  <a:srgbClr val="D60093"/>
                </a:solidFill>
              </a:rPr>
              <a:t>chiến</a:t>
            </a:r>
            <a:r>
              <a:rPr lang="en-US" sz="2400" b="1" dirty="0">
                <a:solidFill>
                  <a:srgbClr val="D60093"/>
                </a:solidFill>
              </a:rPr>
              <a:t> </a:t>
            </a:r>
            <a:r>
              <a:rPr lang="en-US" sz="2400" b="1" dirty="0" err="1">
                <a:solidFill>
                  <a:srgbClr val="D60093"/>
                </a:solidFill>
              </a:rPr>
              <a:t>sĩ</a:t>
            </a:r>
            <a:r>
              <a:rPr lang="en-US" sz="2400" b="1" dirty="0">
                <a:solidFill>
                  <a:srgbClr val="D60093"/>
                </a:solidFill>
              </a:rPr>
              <a:t> </a:t>
            </a:r>
          </a:p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400" b="1" dirty="0" err="1">
                <a:solidFill>
                  <a:srgbClr val="D60093"/>
                </a:solidFill>
              </a:rPr>
              <a:t>cộng</a:t>
            </a:r>
            <a:r>
              <a:rPr lang="en-US" sz="2400" b="1" dirty="0">
                <a:solidFill>
                  <a:srgbClr val="D60093"/>
                </a:solidFill>
              </a:rPr>
              <a:t> </a:t>
            </a:r>
            <a:r>
              <a:rPr lang="en-US" sz="2400" b="1" dirty="0" err="1">
                <a:solidFill>
                  <a:srgbClr val="D60093"/>
                </a:solidFill>
              </a:rPr>
              <a:t>sản</a:t>
            </a:r>
            <a:r>
              <a:rPr lang="en-US" sz="2400" b="1" dirty="0">
                <a:solidFill>
                  <a:srgbClr val="D60093"/>
                </a:solidFill>
              </a:rPr>
              <a:t> (1920)</a:t>
            </a:r>
          </a:p>
        </p:txBody>
      </p:sp>
      <p:sp>
        <p:nvSpPr>
          <p:cNvPr id="229381" name="AutoShape 5"/>
          <p:cNvSpPr>
            <a:spLocks noChangeArrowheads="1"/>
          </p:cNvSpPr>
          <p:nvPr/>
        </p:nvSpPr>
        <p:spPr bwMode="auto">
          <a:xfrm>
            <a:off x="0" y="3581400"/>
            <a:ext cx="3657600" cy="12954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000" b="1" dirty="0" err="1">
                <a:solidFill>
                  <a:srgbClr val="3333FF"/>
                </a:solidFill>
              </a:rPr>
              <a:t>Chuẩn</a:t>
            </a:r>
            <a:r>
              <a:rPr lang="en-US" sz="2000" b="1" dirty="0">
                <a:solidFill>
                  <a:srgbClr val="3333FF"/>
                </a:solidFill>
              </a:rPr>
              <a:t> </a:t>
            </a:r>
            <a:r>
              <a:rPr lang="en-US" sz="2000" b="1" dirty="0" err="1">
                <a:solidFill>
                  <a:srgbClr val="3333FF"/>
                </a:solidFill>
              </a:rPr>
              <a:t>bị</a:t>
            </a:r>
            <a:r>
              <a:rPr lang="en-US" sz="2000" b="1" dirty="0">
                <a:solidFill>
                  <a:srgbClr val="3333FF"/>
                </a:solidFill>
              </a:rPr>
              <a:t> </a:t>
            </a:r>
            <a:r>
              <a:rPr lang="en-US" sz="2000" b="1" dirty="0" err="1">
                <a:solidFill>
                  <a:srgbClr val="3333FF"/>
                </a:solidFill>
              </a:rPr>
              <a:t>lý</a:t>
            </a:r>
            <a:r>
              <a:rPr lang="en-US" sz="2000" b="1" dirty="0">
                <a:solidFill>
                  <a:srgbClr val="3333FF"/>
                </a:solidFill>
              </a:rPr>
              <a:t> </a:t>
            </a:r>
            <a:r>
              <a:rPr lang="en-US" sz="2000" b="1" dirty="0" err="1">
                <a:solidFill>
                  <a:srgbClr val="3333FF"/>
                </a:solidFill>
              </a:rPr>
              <a:t>luận</a:t>
            </a:r>
            <a:endParaRPr lang="en-US" sz="2000" b="1" dirty="0">
              <a:solidFill>
                <a:srgbClr val="3333FF"/>
              </a:solidFill>
            </a:endParaRPr>
          </a:p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000" b="1" dirty="0" err="1">
                <a:solidFill>
                  <a:srgbClr val="3333FF"/>
                </a:solidFill>
              </a:rPr>
              <a:t>Lực</a:t>
            </a:r>
            <a:r>
              <a:rPr lang="en-US" sz="2000" b="1" dirty="0">
                <a:solidFill>
                  <a:srgbClr val="3333FF"/>
                </a:solidFill>
              </a:rPr>
              <a:t> </a:t>
            </a:r>
            <a:r>
              <a:rPr lang="en-US" sz="2000" b="1" dirty="0" err="1">
                <a:solidFill>
                  <a:srgbClr val="3333FF"/>
                </a:solidFill>
              </a:rPr>
              <a:t>lượng</a:t>
            </a:r>
            <a:r>
              <a:rPr lang="en-US" sz="2000" b="1" dirty="0">
                <a:solidFill>
                  <a:srgbClr val="3333FF"/>
                </a:solidFill>
              </a:rPr>
              <a:t> CM</a:t>
            </a:r>
          </a:p>
        </p:txBody>
      </p:sp>
      <p:sp>
        <p:nvSpPr>
          <p:cNvPr id="229382" name="Rectangle 6"/>
          <p:cNvSpPr>
            <a:spLocks noChangeArrowheads="1"/>
          </p:cNvSpPr>
          <p:nvPr/>
        </p:nvSpPr>
        <p:spPr bwMode="auto">
          <a:xfrm>
            <a:off x="0" y="2743200"/>
            <a:ext cx="3124200" cy="838200"/>
          </a:xfrm>
          <a:prstGeom prst="rect">
            <a:avLst/>
          </a:prstGeom>
          <a:solidFill>
            <a:srgbClr val="FFFF99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400" b="1" dirty="0" err="1">
                <a:solidFill>
                  <a:srgbClr val="D60093"/>
                </a:solidFill>
              </a:rPr>
              <a:t>Thành</a:t>
            </a:r>
            <a:r>
              <a:rPr lang="en-US" sz="2400" b="1" dirty="0">
                <a:solidFill>
                  <a:srgbClr val="D60093"/>
                </a:solidFill>
              </a:rPr>
              <a:t> </a:t>
            </a:r>
            <a:r>
              <a:rPr lang="en-US" sz="2400" b="1" dirty="0" err="1">
                <a:solidFill>
                  <a:srgbClr val="D60093"/>
                </a:solidFill>
              </a:rPr>
              <a:t>lập</a:t>
            </a:r>
            <a:r>
              <a:rPr lang="en-US" sz="2400" b="1" dirty="0">
                <a:solidFill>
                  <a:srgbClr val="D60093"/>
                </a:solidFill>
              </a:rPr>
              <a:t> </a:t>
            </a:r>
            <a:r>
              <a:rPr lang="en-US" sz="2400" b="1" dirty="0" err="1">
                <a:solidFill>
                  <a:srgbClr val="D60093"/>
                </a:solidFill>
              </a:rPr>
              <a:t>Hội</a:t>
            </a:r>
            <a:r>
              <a:rPr lang="en-US" sz="2400" b="1" dirty="0">
                <a:solidFill>
                  <a:srgbClr val="D60093"/>
                </a:solidFill>
              </a:rPr>
              <a:t> </a:t>
            </a:r>
            <a:r>
              <a:rPr lang="en-US" sz="2400" b="1" dirty="0" err="1">
                <a:solidFill>
                  <a:srgbClr val="D60093"/>
                </a:solidFill>
              </a:rPr>
              <a:t>Việt</a:t>
            </a:r>
            <a:r>
              <a:rPr lang="en-US" sz="2400" b="1" dirty="0">
                <a:solidFill>
                  <a:srgbClr val="D60093"/>
                </a:solidFill>
              </a:rPr>
              <a:t> Nam </a:t>
            </a:r>
          </a:p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400" b="1" dirty="0" err="1" smtClean="0">
                <a:solidFill>
                  <a:srgbClr val="D60093"/>
                </a:solidFill>
              </a:rPr>
              <a:t>Cách</a:t>
            </a:r>
            <a:r>
              <a:rPr lang="en-US" sz="2400" b="1" dirty="0" smtClean="0">
                <a:solidFill>
                  <a:srgbClr val="D60093"/>
                </a:solidFill>
              </a:rPr>
              <a:t> </a:t>
            </a:r>
            <a:r>
              <a:rPr lang="en-US" sz="2400" b="1" dirty="0" err="1" smtClean="0">
                <a:solidFill>
                  <a:srgbClr val="D60093"/>
                </a:solidFill>
              </a:rPr>
              <a:t>mạng</a:t>
            </a:r>
            <a:r>
              <a:rPr lang="en-US" sz="2400" b="1" dirty="0" smtClean="0">
                <a:solidFill>
                  <a:srgbClr val="D60093"/>
                </a:solidFill>
              </a:rPr>
              <a:t> </a:t>
            </a:r>
            <a:r>
              <a:rPr lang="en-US" sz="2400" b="1" dirty="0" err="1">
                <a:solidFill>
                  <a:srgbClr val="D60093"/>
                </a:solidFill>
              </a:rPr>
              <a:t>Thanh</a:t>
            </a:r>
            <a:r>
              <a:rPr lang="en-US" sz="2400" b="1" dirty="0">
                <a:solidFill>
                  <a:srgbClr val="D60093"/>
                </a:solidFill>
              </a:rPr>
              <a:t> </a:t>
            </a:r>
            <a:r>
              <a:rPr lang="en-US" sz="2400" b="1" dirty="0" err="1">
                <a:solidFill>
                  <a:srgbClr val="D60093"/>
                </a:solidFill>
              </a:rPr>
              <a:t>Niên</a:t>
            </a:r>
            <a:endParaRPr lang="en-US" sz="2400" b="1" dirty="0">
              <a:solidFill>
                <a:srgbClr val="D60093"/>
              </a:solidFill>
            </a:endParaRPr>
          </a:p>
        </p:txBody>
      </p:sp>
      <p:sp>
        <p:nvSpPr>
          <p:cNvPr id="229383" name="AutoShape 7"/>
          <p:cNvSpPr>
            <a:spLocks noChangeArrowheads="1"/>
          </p:cNvSpPr>
          <p:nvPr/>
        </p:nvSpPr>
        <p:spPr bwMode="auto">
          <a:xfrm>
            <a:off x="914400" y="1752600"/>
            <a:ext cx="1600200" cy="9906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3333FF"/>
                </a:solidFill>
              </a:rPr>
              <a:t>Sự </a:t>
            </a:r>
          </a:p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3333FF"/>
                </a:solidFill>
              </a:rPr>
              <a:t>ra đời</a:t>
            </a:r>
          </a:p>
        </p:txBody>
      </p:sp>
      <p:sp>
        <p:nvSpPr>
          <p:cNvPr id="229384" name="Rectangle 8"/>
          <p:cNvSpPr>
            <a:spLocks noChangeArrowheads="1"/>
          </p:cNvSpPr>
          <p:nvPr/>
        </p:nvSpPr>
        <p:spPr bwMode="auto">
          <a:xfrm>
            <a:off x="457200" y="762000"/>
            <a:ext cx="2590800" cy="990600"/>
          </a:xfrm>
          <a:prstGeom prst="rect">
            <a:avLst/>
          </a:prstGeom>
          <a:solidFill>
            <a:srgbClr val="FFFF99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400" b="1" dirty="0">
                <a:solidFill>
                  <a:srgbClr val="D60093"/>
                </a:solidFill>
              </a:rPr>
              <a:t>3 </a:t>
            </a:r>
            <a:r>
              <a:rPr lang="en-US" sz="2400" b="1" dirty="0" err="1">
                <a:solidFill>
                  <a:srgbClr val="D60093"/>
                </a:solidFill>
              </a:rPr>
              <a:t>tổ</a:t>
            </a:r>
            <a:r>
              <a:rPr lang="en-US" sz="2400" b="1" dirty="0">
                <a:solidFill>
                  <a:srgbClr val="D60093"/>
                </a:solidFill>
              </a:rPr>
              <a:t> </a:t>
            </a:r>
            <a:r>
              <a:rPr lang="en-US" sz="2400" b="1" dirty="0" err="1">
                <a:solidFill>
                  <a:srgbClr val="D60093"/>
                </a:solidFill>
              </a:rPr>
              <a:t>chức</a:t>
            </a:r>
            <a:r>
              <a:rPr lang="en-US" sz="2400" b="1" dirty="0">
                <a:solidFill>
                  <a:srgbClr val="D60093"/>
                </a:solidFill>
              </a:rPr>
              <a:t> </a:t>
            </a:r>
            <a:r>
              <a:rPr lang="en-US" sz="2400" b="1" dirty="0" err="1">
                <a:solidFill>
                  <a:srgbClr val="D60093"/>
                </a:solidFill>
              </a:rPr>
              <a:t>cộng</a:t>
            </a:r>
            <a:r>
              <a:rPr lang="en-US" sz="2400" b="1" dirty="0">
                <a:solidFill>
                  <a:srgbClr val="D60093"/>
                </a:solidFill>
              </a:rPr>
              <a:t> </a:t>
            </a:r>
            <a:r>
              <a:rPr lang="en-US" sz="2400" b="1" dirty="0" err="1">
                <a:solidFill>
                  <a:srgbClr val="D60093"/>
                </a:solidFill>
              </a:rPr>
              <a:t>sản</a:t>
            </a:r>
            <a:endParaRPr lang="en-US" sz="2400" b="1" dirty="0">
              <a:solidFill>
                <a:srgbClr val="D60093"/>
              </a:solidFill>
            </a:endParaRPr>
          </a:p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400" b="1" dirty="0">
                <a:solidFill>
                  <a:srgbClr val="D60093"/>
                </a:solidFill>
              </a:rPr>
              <a:t>(1929 </a:t>
            </a:r>
            <a:r>
              <a:rPr lang="en-US" sz="2400" b="1" dirty="0" smtClean="0">
                <a:solidFill>
                  <a:srgbClr val="D60093"/>
                </a:solidFill>
              </a:rPr>
              <a:t>)</a:t>
            </a:r>
            <a:endParaRPr lang="en-US" sz="2400" b="1" dirty="0">
              <a:solidFill>
                <a:srgbClr val="D60093"/>
              </a:solidFill>
            </a:endParaRPr>
          </a:p>
        </p:txBody>
      </p:sp>
      <p:sp>
        <p:nvSpPr>
          <p:cNvPr id="229385" name="AutoShape 9"/>
          <p:cNvSpPr>
            <a:spLocks noChangeArrowheads="1"/>
          </p:cNvSpPr>
          <p:nvPr/>
        </p:nvSpPr>
        <p:spPr bwMode="auto">
          <a:xfrm>
            <a:off x="3048000" y="685800"/>
            <a:ext cx="1905000" cy="11430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CC00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400" b="1">
                <a:solidFill>
                  <a:srgbClr val="3333FF"/>
                </a:solidFill>
              </a:rPr>
              <a:t>Thống nhất</a:t>
            </a:r>
          </a:p>
        </p:txBody>
      </p:sp>
      <p:sp>
        <p:nvSpPr>
          <p:cNvPr id="229386" name="Rectangle 10"/>
          <p:cNvSpPr>
            <a:spLocks noChangeArrowheads="1"/>
          </p:cNvSpPr>
          <p:nvPr/>
        </p:nvSpPr>
        <p:spPr bwMode="auto">
          <a:xfrm>
            <a:off x="4953000" y="609600"/>
            <a:ext cx="4191000" cy="1295400"/>
          </a:xfrm>
          <a:prstGeom prst="rect">
            <a:avLst/>
          </a:prstGeom>
          <a:solidFill>
            <a:srgbClr val="FF0000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800" b="1">
                <a:solidFill>
                  <a:srgbClr val="FFFF00"/>
                </a:solidFill>
              </a:rPr>
              <a:t>Đảng cộng sản Việt Nam</a:t>
            </a:r>
          </a:p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800" b="1">
                <a:solidFill>
                  <a:srgbClr val="FFFF00"/>
                </a:solidFill>
              </a:rPr>
              <a:t>(3-2-1930)</a:t>
            </a:r>
          </a:p>
        </p:txBody>
      </p:sp>
      <p:sp>
        <p:nvSpPr>
          <p:cNvPr id="229387" name="Rectangle 11"/>
          <p:cNvSpPr>
            <a:spLocks noChangeArrowheads="1"/>
          </p:cNvSpPr>
          <p:nvPr/>
        </p:nvSpPr>
        <p:spPr bwMode="auto">
          <a:xfrm>
            <a:off x="5638800" y="4953000"/>
            <a:ext cx="3429000" cy="838200"/>
          </a:xfrm>
          <a:prstGeom prst="rect">
            <a:avLst/>
          </a:prstGeom>
          <a:solidFill>
            <a:srgbClr val="FF0000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FFFF00"/>
                </a:solidFill>
              </a:rPr>
              <a:t>NGUYỄN ÁI QUỐC</a:t>
            </a:r>
          </a:p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FFFF00"/>
                </a:solidFill>
              </a:rPr>
              <a:t>Từ người yêu nước chân chính</a:t>
            </a:r>
          </a:p>
        </p:txBody>
      </p:sp>
      <p:sp>
        <p:nvSpPr>
          <p:cNvPr id="13" name="Oval 12"/>
          <p:cNvSpPr/>
          <p:nvPr/>
        </p:nvSpPr>
        <p:spPr>
          <a:xfrm>
            <a:off x="5791200" y="2057400"/>
            <a:ext cx="2590800" cy="2819400"/>
          </a:xfrm>
          <a:prstGeom prst="ellipse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Káº¿t quáº£ hÃ¬nh áº£nh cho anh bac ho nam 19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3727" y="2362200"/>
            <a:ext cx="1609078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29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29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2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29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29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2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29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29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29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animBg="1"/>
      <p:bldP spid="229380" grpId="0" animBg="1"/>
      <p:bldP spid="229381" grpId="0" animBg="1"/>
      <p:bldP spid="229382" grpId="0" animBg="1"/>
      <p:bldP spid="229383" grpId="0" animBg="1"/>
      <p:bldP spid="229384" grpId="0" animBg="1"/>
      <p:bldP spid="229385" grpId="0" animBg="1"/>
      <p:bldP spid="229386" grpId="0" animBg="1"/>
      <p:bldP spid="229387" grpId="0" animBg="1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cs typeface="Arial" pitchFamily="34" charset="0"/>
              </a:rPr>
              <a:t>NHỮNG HOẠT ĐỘNG CỦA NGUYỄN ÁI QUỐC 1919-1930</a:t>
            </a:r>
            <a:endParaRPr lang="en-US" sz="2800" b="1" dirty="0">
              <a:solidFill>
                <a:srgbClr val="FF0000"/>
              </a:solidFill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533402"/>
          <a:ext cx="9144000" cy="6438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3581400"/>
                <a:gridCol w="4191000"/>
              </a:tblGrid>
              <a:tr h="1040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Thời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gian</a:t>
                      </a:r>
                      <a:endParaRPr lang="en-US" sz="28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25627" marR="256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Hoạt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tiêu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biểu</a:t>
                      </a:r>
                      <a:endParaRPr lang="en-US" sz="28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25627" marR="256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Ý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nghĩa</a:t>
                      </a:r>
                      <a:endParaRPr lang="en-US" sz="28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25627" marR="25627" marT="0" marB="0" anchor="ctr"/>
                </a:tc>
              </a:tr>
              <a:tr h="17786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+mj-lt"/>
                          <a:ea typeface="Calibri"/>
                          <a:cs typeface="Arial" pitchFamily="34" charset="0"/>
                        </a:rPr>
                        <a:t>6/1919</a:t>
                      </a:r>
                      <a:endParaRPr lang="en-US" sz="28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25627" marR="256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+mj-lt"/>
                          <a:ea typeface="Calibri"/>
                          <a:cs typeface="Arial" pitchFamily="34" charset="0"/>
                        </a:rPr>
                        <a:t>Gửi</a:t>
                      </a:r>
                      <a:r>
                        <a:rPr lang="en-US" sz="28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latin typeface="+mj-lt"/>
                          <a:ea typeface="Calibri"/>
                          <a:cs typeface="Arial" pitchFamily="34" charset="0"/>
                        </a:rPr>
                        <a:t>bản</a:t>
                      </a:r>
                      <a:r>
                        <a:rPr lang="en-US" sz="28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latin typeface="+mj-lt"/>
                          <a:ea typeface="Calibri"/>
                          <a:cs typeface="Arial" pitchFamily="34" charset="0"/>
                        </a:rPr>
                        <a:t>yêu</a:t>
                      </a:r>
                      <a:r>
                        <a:rPr lang="en-US" sz="28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latin typeface="+mj-lt"/>
                          <a:ea typeface="Calibri"/>
                          <a:cs typeface="Arial" pitchFamily="34" charset="0"/>
                        </a:rPr>
                        <a:t>sách</a:t>
                      </a:r>
                      <a:r>
                        <a:rPr lang="en-US" sz="28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+mj-lt"/>
                          <a:ea typeface="Calibri"/>
                          <a:cs typeface="Arial" pitchFamily="34" charset="0"/>
                        </a:rPr>
                        <a:t>tới</a:t>
                      </a:r>
                      <a:r>
                        <a:rPr lang="en-US" sz="2800" baseline="0" dirty="0" smtClean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+mj-lt"/>
                          <a:ea typeface="Calibri"/>
                          <a:cs typeface="Arial" pitchFamily="34" charset="0"/>
                        </a:rPr>
                        <a:t>hội</a:t>
                      </a:r>
                      <a:r>
                        <a:rPr lang="en-US" sz="2800" dirty="0" smtClean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latin typeface="+mj-lt"/>
                          <a:ea typeface="Calibri"/>
                          <a:cs typeface="Arial" pitchFamily="34" charset="0"/>
                        </a:rPr>
                        <a:t>nghị</a:t>
                      </a:r>
                      <a:r>
                        <a:rPr lang="en-US" sz="28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latin typeface="+mj-lt"/>
                          <a:ea typeface="Calibri"/>
                          <a:cs typeface="Arial" pitchFamily="34" charset="0"/>
                        </a:rPr>
                        <a:t>Véc</a:t>
                      </a:r>
                      <a:r>
                        <a:rPr lang="en-US" sz="28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+mj-lt"/>
                          <a:ea typeface="Calibri"/>
                          <a:cs typeface="Arial" pitchFamily="34" charset="0"/>
                        </a:rPr>
                        <a:t>Xai</a:t>
                      </a:r>
                      <a:endParaRPr lang="en-US" sz="28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25627" marR="2562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+mj-lt"/>
                          <a:ea typeface="Calibri"/>
                          <a:cs typeface="Arial" pitchFamily="34" charset="0"/>
                        </a:rPr>
                        <a:t>Hiểu</a:t>
                      </a:r>
                      <a:r>
                        <a:rPr lang="en-US" sz="28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latin typeface="+mj-lt"/>
                          <a:ea typeface="Calibri"/>
                          <a:cs typeface="Arial" pitchFamily="34" charset="0"/>
                        </a:rPr>
                        <a:t>bản</a:t>
                      </a:r>
                      <a:r>
                        <a:rPr lang="en-US" sz="28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latin typeface="+mj-lt"/>
                          <a:ea typeface="Calibri"/>
                          <a:cs typeface="Arial" pitchFamily="34" charset="0"/>
                        </a:rPr>
                        <a:t>chất</a:t>
                      </a:r>
                      <a:r>
                        <a:rPr lang="en-US" sz="28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latin typeface="+mj-lt"/>
                          <a:ea typeface="Calibri"/>
                          <a:cs typeface="Arial" pitchFamily="34" charset="0"/>
                        </a:rPr>
                        <a:t>của</a:t>
                      </a:r>
                      <a:r>
                        <a:rPr lang="en-US" sz="28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latin typeface="+mj-lt"/>
                          <a:ea typeface="Calibri"/>
                          <a:cs typeface="Arial" pitchFamily="34" charset="0"/>
                        </a:rPr>
                        <a:t>đ</a:t>
                      </a:r>
                      <a:r>
                        <a:rPr lang="en-US" sz="2800" dirty="0" err="1" smtClean="0">
                          <a:latin typeface="+mj-lt"/>
                          <a:ea typeface="Calibri"/>
                          <a:cs typeface="Arial" pitchFamily="34" charset="0"/>
                        </a:rPr>
                        <a:t>ế</a:t>
                      </a:r>
                      <a:r>
                        <a:rPr lang="en-US" sz="2800" dirty="0" smtClean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latin typeface="+mj-lt"/>
                          <a:ea typeface="Calibri"/>
                          <a:cs typeface="Arial" pitchFamily="34" charset="0"/>
                        </a:rPr>
                        <a:t>quốc</a:t>
                      </a:r>
                      <a:r>
                        <a:rPr lang="en-US" sz="28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latin typeface="+mj-lt"/>
                          <a:ea typeface="Calibri"/>
                          <a:cs typeface="Arial" pitchFamily="34" charset="0"/>
                        </a:rPr>
                        <a:t>và</a:t>
                      </a:r>
                      <a:r>
                        <a:rPr lang="en-US" sz="28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latin typeface="+mj-lt"/>
                          <a:ea typeface="Calibri"/>
                          <a:cs typeface="Arial" pitchFamily="34" charset="0"/>
                        </a:rPr>
                        <a:t>kết</a:t>
                      </a:r>
                      <a:r>
                        <a:rPr lang="en-US" sz="28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latin typeface="+mj-lt"/>
                          <a:ea typeface="Calibri"/>
                          <a:cs typeface="Arial" pitchFamily="34" charset="0"/>
                        </a:rPr>
                        <a:t>luận</a:t>
                      </a:r>
                      <a:r>
                        <a:rPr lang="en-US" sz="2800" dirty="0">
                          <a:latin typeface="+mj-lt"/>
                          <a:ea typeface="Calibri"/>
                          <a:cs typeface="Arial" pitchFamily="34" charset="0"/>
                        </a:rPr>
                        <a:t>: </a:t>
                      </a:r>
                      <a:r>
                        <a:rPr lang="en-US" sz="2800" dirty="0" err="1">
                          <a:latin typeface="+mj-lt"/>
                          <a:ea typeface="Calibri"/>
                          <a:cs typeface="Arial" pitchFamily="34" charset="0"/>
                        </a:rPr>
                        <a:t>Muốn</a:t>
                      </a:r>
                      <a:r>
                        <a:rPr lang="en-US" sz="28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latin typeface="+mj-lt"/>
                          <a:ea typeface="Calibri"/>
                          <a:cs typeface="Arial" pitchFamily="34" charset="0"/>
                        </a:rPr>
                        <a:t>được</a:t>
                      </a:r>
                      <a:r>
                        <a:rPr lang="en-US" sz="28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latin typeface="+mj-lt"/>
                          <a:ea typeface="Calibri"/>
                          <a:cs typeface="Arial" pitchFamily="34" charset="0"/>
                        </a:rPr>
                        <a:t>giải</a:t>
                      </a:r>
                      <a:r>
                        <a:rPr lang="en-US" sz="28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latin typeface="+mj-lt"/>
                          <a:ea typeface="Calibri"/>
                          <a:cs typeface="Arial" pitchFamily="34" charset="0"/>
                        </a:rPr>
                        <a:t>phóng</a:t>
                      </a:r>
                      <a:r>
                        <a:rPr lang="en-US" sz="28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latin typeface="+mj-lt"/>
                          <a:ea typeface="Calibri"/>
                          <a:cs typeface="Arial" pitchFamily="34" charset="0"/>
                        </a:rPr>
                        <a:t>các</a:t>
                      </a:r>
                      <a:r>
                        <a:rPr lang="en-US" sz="28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latin typeface="+mj-lt"/>
                          <a:ea typeface="Calibri"/>
                          <a:cs typeface="Arial" pitchFamily="34" charset="0"/>
                        </a:rPr>
                        <a:t>dân</a:t>
                      </a:r>
                      <a:r>
                        <a:rPr lang="en-US" sz="28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latin typeface="+mj-lt"/>
                          <a:ea typeface="Calibri"/>
                          <a:cs typeface="Arial" pitchFamily="34" charset="0"/>
                        </a:rPr>
                        <a:t>tộc</a:t>
                      </a:r>
                      <a:r>
                        <a:rPr lang="en-US" sz="28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latin typeface="+mj-lt"/>
                          <a:ea typeface="Calibri"/>
                          <a:cs typeface="Arial" pitchFamily="34" charset="0"/>
                        </a:rPr>
                        <a:t>thuộc</a:t>
                      </a:r>
                      <a:r>
                        <a:rPr lang="en-US" sz="28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latin typeface="+mj-lt"/>
                          <a:ea typeface="Calibri"/>
                          <a:cs typeface="Arial" pitchFamily="34" charset="0"/>
                        </a:rPr>
                        <a:t>địa</a:t>
                      </a:r>
                      <a:r>
                        <a:rPr lang="en-US" sz="28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latin typeface="+mj-lt"/>
                          <a:ea typeface="Calibri"/>
                          <a:cs typeface="Arial" pitchFamily="34" charset="0"/>
                        </a:rPr>
                        <a:t>phải</a:t>
                      </a:r>
                      <a:r>
                        <a:rPr lang="en-US" sz="28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latin typeface="+mj-lt"/>
                          <a:ea typeface="Calibri"/>
                          <a:cs typeface="Arial" pitchFamily="34" charset="0"/>
                        </a:rPr>
                        <a:t>dựa</a:t>
                      </a:r>
                      <a:r>
                        <a:rPr lang="en-US" sz="28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latin typeface="+mj-lt"/>
                          <a:ea typeface="Calibri"/>
                          <a:cs typeface="Arial" pitchFamily="34" charset="0"/>
                        </a:rPr>
                        <a:t>vào</a:t>
                      </a:r>
                      <a:r>
                        <a:rPr lang="en-US" sz="28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latin typeface="+mj-lt"/>
                          <a:ea typeface="Calibri"/>
                          <a:cs typeface="Arial" pitchFamily="34" charset="0"/>
                        </a:rPr>
                        <a:t>sức</a:t>
                      </a:r>
                      <a:r>
                        <a:rPr lang="en-US" sz="28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latin typeface="+mj-lt"/>
                          <a:ea typeface="Calibri"/>
                          <a:cs typeface="Arial" pitchFamily="34" charset="0"/>
                        </a:rPr>
                        <a:t>của</a:t>
                      </a:r>
                      <a:r>
                        <a:rPr lang="en-US" sz="28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latin typeface="+mj-lt"/>
                          <a:ea typeface="Calibri"/>
                          <a:cs typeface="Arial" pitchFamily="34" charset="0"/>
                        </a:rPr>
                        <a:t>mình</a:t>
                      </a:r>
                      <a:endParaRPr lang="en-US" sz="28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25627" marR="25627" marT="0" marB="0"/>
                </a:tc>
              </a:tr>
              <a:tr h="9906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+mj-lt"/>
                          <a:ea typeface="Calibri"/>
                          <a:cs typeface="Arial" pitchFamily="34" charset="0"/>
                        </a:rPr>
                        <a:t>7/1920</a:t>
                      </a:r>
                      <a:endParaRPr lang="en-US" sz="28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25627" marR="256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+mj-lt"/>
                          <a:ea typeface="Calibri"/>
                          <a:cs typeface="Arial" pitchFamily="34" charset="0"/>
                        </a:rPr>
                        <a:t>Đọc</a:t>
                      </a:r>
                      <a:r>
                        <a:rPr lang="en-US" sz="28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i="1" dirty="0" err="1">
                          <a:latin typeface="+mj-lt"/>
                          <a:ea typeface="Calibri"/>
                          <a:cs typeface="Arial" pitchFamily="34" charset="0"/>
                        </a:rPr>
                        <a:t>S</a:t>
                      </a:r>
                      <a:r>
                        <a:rPr lang="en-US" sz="2800" i="1" dirty="0" err="1" smtClean="0">
                          <a:latin typeface="+mj-lt"/>
                          <a:ea typeface="Calibri"/>
                          <a:cs typeface="Arial" pitchFamily="34" charset="0"/>
                        </a:rPr>
                        <a:t>ơ</a:t>
                      </a:r>
                      <a:r>
                        <a:rPr lang="en-US" sz="2800" i="1" dirty="0" smtClean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i="1" dirty="0" err="1">
                          <a:latin typeface="+mj-lt"/>
                          <a:ea typeface="Calibri"/>
                          <a:cs typeface="Arial" pitchFamily="34" charset="0"/>
                        </a:rPr>
                        <a:t>thảo</a:t>
                      </a:r>
                      <a:r>
                        <a:rPr lang="en-US" sz="2800" i="1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i="1" dirty="0" err="1">
                          <a:latin typeface="+mj-lt"/>
                          <a:ea typeface="Calibri"/>
                          <a:cs typeface="Arial" pitchFamily="34" charset="0"/>
                        </a:rPr>
                        <a:t>L</a:t>
                      </a:r>
                      <a:r>
                        <a:rPr lang="en-US" sz="2800" i="1" dirty="0" err="1" smtClean="0">
                          <a:latin typeface="+mj-lt"/>
                          <a:ea typeface="Calibri"/>
                          <a:cs typeface="Arial" pitchFamily="34" charset="0"/>
                        </a:rPr>
                        <a:t>uận</a:t>
                      </a:r>
                      <a:r>
                        <a:rPr lang="en-US" sz="2800" i="1" dirty="0" smtClean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i="1" dirty="0" err="1">
                          <a:latin typeface="+mj-lt"/>
                          <a:ea typeface="Calibri"/>
                          <a:cs typeface="Arial" pitchFamily="34" charset="0"/>
                        </a:rPr>
                        <a:t>cương</a:t>
                      </a:r>
                      <a:r>
                        <a:rPr lang="en-US" sz="2800" i="1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i="1" dirty="0" err="1">
                          <a:latin typeface="+mj-lt"/>
                          <a:ea typeface="Calibri"/>
                          <a:cs typeface="Arial" pitchFamily="34" charset="0"/>
                        </a:rPr>
                        <a:t>của</a:t>
                      </a:r>
                      <a:r>
                        <a:rPr lang="en-US" sz="2800" i="1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i="1" dirty="0" err="1">
                          <a:latin typeface="+mj-lt"/>
                          <a:ea typeface="Calibri"/>
                          <a:cs typeface="Arial" pitchFamily="34" charset="0"/>
                        </a:rPr>
                        <a:t>Lê</a:t>
                      </a:r>
                      <a:r>
                        <a:rPr lang="en-US" sz="2800" i="1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i="1" dirty="0" err="1" smtClean="0">
                          <a:latin typeface="+mj-lt"/>
                          <a:ea typeface="Calibri"/>
                          <a:cs typeface="Arial" pitchFamily="34" charset="0"/>
                        </a:rPr>
                        <a:t>nin</a:t>
                      </a:r>
                      <a:r>
                        <a:rPr lang="en-US" sz="2800" i="1" dirty="0" smtClean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i="1" dirty="0" err="1">
                          <a:latin typeface="+mj-lt"/>
                          <a:ea typeface="Calibri"/>
                          <a:cs typeface="Arial" pitchFamily="34" charset="0"/>
                        </a:rPr>
                        <a:t>về</a:t>
                      </a:r>
                      <a:r>
                        <a:rPr lang="en-US" sz="2800" i="1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i="1" dirty="0" err="1" smtClean="0">
                          <a:latin typeface="+mj-lt"/>
                          <a:ea typeface="Calibri"/>
                          <a:cs typeface="Arial" pitchFamily="34" charset="0"/>
                        </a:rPr>
                        <a:t>vấn</a:t>
                      </a:r>
                      <a:r>
                        <a:rPr lang="en-US" sz="2800" i="1" baseline="0" dirty="0" smtClean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i="1" baseline="0" dirty="0" err="1" smtClean="0">
                          <a:latin typeface="+mj-lt"/>
                          <a:ea typeface="Calibri"/>
                          <a:cs typeface="Arial" pitchFamily="34" charset="0"/>
                        </a:rPr>
                        <a:t>đề</a:t>
                      </a:r>
                      <a:r>
                        <a:rPr lang="en-US" sz="2800" i="1" baseline="0" dirty="0" smtClean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i="1" dirty="0" err="1" smtClean="0">
                          <a:latin typeface="+mj-lt"/>
                          <a:ea typeface="Calibri"/>
                          <a:cs typeface="Arial" pitchFamily="34" charset="0"/>
                        </a:rPr>
                        <a:t>dân</a:t>
                      </a:r>
                      <a:r>
                        <a:rPr lang="en-US" sz="2800" i="1" dirty="0" smtClean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i="1" dirty="0" err="1">
                          <a:latin typeface="+mj-lt"/>
                          <a:ea typeface="Calibri"/>
                          <a:cs typeface="Arial" pitchFamily="34" charset="0"/>
                        </a:rPr>
                        <a:t>tộc</a:t>
                      </a:r>
                      <a:r>
                        <a:rPr lang="en-US" sz="2800" i="1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i="1" dirty="0" err="1">
                          <a:latin typeface="+mj-lt"/>
                          <a:ea typeface="Calibri"/>
                          <a:cs typeface="Arial" pitchFamily="34" charset="0"/>
                        </a:rPr>
                        <a:t>và</a:t>
                      </a:r>
                      <a:r>
                        <a:rPr lang="en-US" sz="2800" i="1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i="1" dirty="0" err="1">
                          <a:latin typeface="+mj-lt"/>
                          <a:ea typeface="Calibri"/>
                          <a:cs typeface="Arial" pitchFamily="34" charset="0"/>
                        </a:rPr>
                        <a:t>thuộc</a:t>
                      </a:r>
                      <a:r>
                        <a:rPr lang="en-US" sz="2800" i="1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i="1" dirty="0" err="1">
                          <a:latin typeface="+mj-lt"/>
                          <a:ea typeface="Calibri"/>
                          <a:cs typeface="Arial" pitchFamily="34" charset="0"/>
                        </a:rPr>
                        <a:t>địa</a:t>
                      </a:r>
                      <a:endParaRPr lang="en-US" sz="2800" i="1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25627" marR="2562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Tìm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ra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 con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đường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cứu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nước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đúng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đắn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.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25627" marR="25627" marT="0" marB="0"/>
                </a:tc>
              </a:tr>
              <a:tr h="4524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+mj-lt"/>
                          <a:ea typeface="Calibri"/>
                          <a:cs typeface="Arial" pitchFamily="34" charset="0"/>
                        </a:rPr>
                        <a:t>12/1920</a:t>
                      </a:r>
                      <a:endParaRPr lang="en-US" sz="28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25627" marR="2562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latin typeface="+mj-lt"/>
                          <a:ea typeface="Calibri"/>
                          <a:cs typeface="Arial" pitchFamily="34" charset="0"/>
                        </a:rPr>
                        <a:t>Dự</a:t>
                      </a:r>
                      <a:r>
                        <a:rPr lang="en-US" sz="2800" baseline="0" dirty="0" smtClean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dirty="0" smtClean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+mj-lt"/>
                          <a:ea typeface="Calibri"/>
                          <a:cs typeface="Arial" pitchFamily="34" charset="0"/>
                        </a:rPr>
                        <a:t>Đại</a:t>
                      </a:r>
                      <a:r>
                        <a:rPr lang="en-US" sz="2800" dirty="0" smtClean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latin typeface="+mj-lt"/>
                          <a:ea typeface="Calibri"/>
                          <a:cs typeface="Arial" pitchFamily="34" charset="0"/>
                        </a:rPr>
                        <a:t>hội</a:t>
                      </a:r>
                      <a:r>
                        <a:rPr lang="en-US" sz="28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latin typeface="+mj-lt"/>
                          <a:ea typeface="Calibri"/>
                          <a:cs typeface="Arial" pitchFamily="34" charset="0"/>
                        </a:rPr>
                        <a:t>Tua</a:t>
                      </a:r>
                      <a:r>
                        <a:rPr lang="en-US" sz="2800" dirty="0">
                          <a:latin typeface="+mj-lt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>
                          <a:latin typeface="+mj-lt"/>
                          <a:ea typeface="Calibri"/>
                          <a:cs typeface="Arial" pitchFamily="34" charset="0"/>
                        </a:rPr>
                        <a:t>bỏ</a:t>
                      </a:r>
                      <a:r>
                        <a:rPr lang="en-US" sz="28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latin typeface="+mj-lt"/>
                          <a:ea typeface="Calibri"/>
                          <a:cs typeface="Arial" pitchFamily="34" charset="0"/>
                        </a:rPr>
                        <a:t>phiếu</a:t>
                      </a:r>
                      <a:r>
                        <a:rPr lang="en-US" sz="28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latin typeface="+mj-lt"/>
                          <a:ea typeface="Calibri"/>
                          <a:cs typeface="Arial" pitchFamily="34" charset="0"/>
                        </a:rPr>
                        <a:t>tán</a:t>
                      </a:r>
                      <a:r>
                        <a:rPr lang="en-US" sz="28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latin typeface="+mj-lt"/>
                          <a:ea typeface="Calibri"/>
                          <a:cs typeface="Arial" pitchFamily="34" charset="0"/>
                        </a:rPr>
                        <a:t>thành</a:t>
                      </a:r>
                      <a:r>
                        <a:rPr lang="en-US" sz="28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latin typeface="+mj-lt"/>
                          <a:ea typeface="Calibri"/>
                          <a:cs typeface="Arial" pitchFamily="34" charset="0"/>
                        </a:rPr>
                        <a:t>Quốc</a:t>
                      </a:r>
                      <a:r>
                        <a:rPr lang="en-US" sz="28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latin typeface="+mj-lt"/>
                          <a:ea typeface="Calibri"/>
                          <a:cs typeface="Arial" pitchFamily="34" charset="0"/>
                        </a:rPr>
                        <a:t>tế</a:t>
                      </a:r>
                      <a:r>
                        <a:rPr lang="en-US" sz="28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dirty="0" smtClean="0">
                          <a:latin typeface="+mj-lt"/>
                          <a:ea typeface="Calibri"/>
                          <a:cs typeface="Arial" pitchFamily="34" charset="0"/>
                        </a:rPr>
                        <a:t>III, </a:t>
                      </a:r>
                      <a:r>
                        <a:rPr lang="en-US" sz="2800" dirty="0" err="1">
                          <a:latin typeface="+mj-lt"/>
                          <a:ea typeface="Calibri"/>
                          <a:cs typeface="Arial" pitchFamily="34" charset="0"/>
                        </a:rPr>
                        <a:t>sáng</a:t>
                      </a:r>
                      <a:r>
                        <a:rPr lang="en-US" sz="28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latin typeface="+mj-lt"/>
                          <a:ea typeface="Calibri"/>
                          <a:cs typeface="Arial" pitchFamily="34" charset="0"/>
                        </a:rPr>
                        <a:t>lập</a:t>
                      </a:r>
                      <a:r>
                        <a:rPr lang="en-US" sz="28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latin typeface="+mj-lt"/>
                          <a:ea typeface="Calibri"/>
                          <a:cs typeface="Arial" pitchFamily="34" charset="0"/>
                        </a:rPr>
                        <a:t>Đảng</a:t>
                      </a:r>
                      <a:r>
                        <a:rPr lang="en-US" sz="28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latin typeface="+mj-lt"/>
                          <a:ea typeface="Calibri"/>
                          <a:cs typeface="Arial" pitchFamily="34" charset="0"/>
                        </a:rPr>
                        <a:t>cộng</a:t>
                      </a:r>
                      <a:r>
                        <a:rPr lang="en-US" sz="28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latin typeface="+mj-lt"/>
                          <a:ea typeface="Calibri"/>
                          <a:cs typeface="Arial" pitchFamily="34" charset="0"/>
                        </a:rPr>
                        <a:t>sản</a:t>
                      </a:r>
                      <a:r>
                        <a:rPr lang="en-US" sz="28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latin typeface="+mj-lt"/>
                          <a:ea typeface="Calibri"/>
                          <a:cs typeface="Arial" pitchFamily="34" charset="0"/>
                        </a:rPr>
                        <a:t>Pháp</a:t>
                      </a:r>
                      <a:endParaRPr lang="en-US" sz="28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25627" marR="256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+mj-lt"/>
                          <a:ea typeface="Calibri"/>
                          <a:cs typeface="Arial" pitchFamily="34" charset="0"/>
                        </a:rPr>
                        <a:t>Từ</a:t>
                      </a:r>
                      <a:r>
                        <a:rPr lang="en-US" sz="28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latin typeface="+mj-lt"/>
                          <a:ea typeface="Calibri"/>
                          <a:cs typeface="Arial" pitchFamily="34" charset="0"/>
                        </a:rPr>
                        <a:t>một</a:t>
                      </a:r>
                      <a:r>
                        <a:rPr lang="en-US" sz="28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latin typeface="+mj-lt"/>
                          <a:ea typeface="Calibri"/>
                          <a:cs typeface="Arial" pitchFamily="34" charset="0"/>
                        </a:rPr>
                        <a:t>người</a:t>
                      </a:r>
                      <a:r>
                        <a:rPr lang="en-US" sz="28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latin typeface="+mj-lt"/>
                          <a:ea typeface="Calibri"/>
                          <a:cs typeface="Arial" pitchFamily="34" charset="0"/>
                        </a:rPr>
                        <a:t>yêu</a:t>
                      </a:r>
                      <a:r>
                        <a:rPr lang="en-US" sz="28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latin typeface="+mj-lt"/>
                          <a:ea typeface="Calibri"/>
                          <a:cs typeface="Arial" pitchFamily="34" charset="0"/>
                        </a:rPr>
                        <a:t>nước</a:t>
                      </a:r>
                      <a:r>
                        <a:rPr lang="en-US" sz="28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latin typeface="+mj-lt"/>
                          <a:ea typeface="Calibri"/>
                          <a:cs typeface="Arial" pitchFamily="34" charset="0"/>
                        </a:rPr>
                        <a:t>trở</a:t>
                      </a:r>
                      <a:r>
                        <a:rPr lang="en-US" sz="28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latin typeface="+mj-lt"/>
                          <a:ea typeface="Calibri"/>
                          <a:cs typeface="Arial" pitchFamily="34" charset="0"/>
                        </a:rPr>
                        <a:t>thành</a:t>
                      </a:r>
                      <a:r>
                        <a:rPr lang="en-US" sz="28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latin typeface="+mj-lt"/>
                          <a:ea typeface="Calibri"/>
                          <a:cs typeface="Arial" pitchFamily="34" charset="0"/>
                        </a:rPr>
                        <a:t>một</a:t>
                      </a:r>
                      <a:r>
                        <a:rPr lang="en-US" sz="28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latin typeface="+mj-lt"/>
                          <a:ea typeface="Calibri"/>
                          <a:cs typeface="Arial" pitchFamily="34" charset="0"/>
                        </a:rPr>
                        <a:t>chiến</a:t>
                      </a:r>
                      <a:r>
                        <a:rPr lang="en-US" sz="28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latin typeface="+mj-lt"/>
                          <a:ea typeface="Calibri"/>
                          <a:cs typeface="Arial" pitchFamily="34" charset="0"/>
                        </a:rPr>
                        <a:t>sỹ</a:t>
                      </a:r>
                      <a:r>
                        <a:rPr lang="en-US" sz="28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latin typeface="+mj-lt"/>
                          <a:ea typeface="Calibri"/>
                          <a:cs typeface="Arial" pitchFamily="34" charset="0"/>
                        </a:rPr>
                        <a:t>cộng</a:t>
                      </a:r>
                      <a:r>
                        <a:rPr lang="en-US" sz="28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latin typeface="+mj-lt"/>
                          <a:ea typeface="Calibri"/>
                          <a:cs typeface="Arial" pitchFamily="34" charset="0"/>
                        </a:rPr>
                        <a:t>sản</a:t>
                      </a:r>
                      <a:endParaRPr lang="en-US" sz="28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25627" marR="25627" marT="0" marB="0"/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382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XÂY DỰNG CHƯƠNG TRÌNH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25689"/>
            <a:ext cx="8382000" cy="175432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600" b="1" dirty="0" smtClean="0">
                <a:solidFill>
                  <a:srgbClr val="FF0066"/>
                </a:solidFill>
              </a:rPr>
              <a:t>- </a:t>
            </a:r>
            <a:r>
              <a:rPr lang="en-US" sz="3600" b="1" dirty="0" err="1" smtClean="0">
                <a:solidFill>
                  <a:srgbClr val="FF0066"/>
                </a:solidFill>
              </a:rPr>
              <a:t>Vòng</a:t>
            </a:r>
            <a:r>
              <a:rPr lang="en-US" sz="3600" b="1" dirty="0" smtClean="0">
                <a:solidFill>
                  <a:srgbClr val="FF0066"/>
                </a:solidFill>
              </a:rPr>
              <a:t> 1: </a:t>
            </a:r>
            <a:r>
              <a:rPr lang="en-US" sz="3600" dirty="0" err="1" smtClean="0"/>
              <a:t>Tiến</a:t>
            </a:r>
            <a:r>
              <a:rPr lang="en-US" sz="3600" dirty="0" smtClean="0"/>
              <a:t> </a:t>
            </a:r>
            <a:r>
              <a:rPr lang="en-US" sz="3600" dirty="0" err="1" smtClean="0"/>
              <a:t>hành</a:t>
            </a:r>
            <a:r>
              <a:rPr lang="en-US" sz="3600" dirty="0" smtClean="0"/>
              <a:t> </a:t>
            </a:r>
            <a:r>
              <a:rPr lang="en-US" sz="3600" dirty="0" err="1" smtClean="0"/>
              <a:t>từ</a:t>
            </a:r>
            <a:r>
              <a:rPr lang="en-US" sz="3600" dirty="0" smtClean="0"/>
              <a:t> </a:t>
            </a:r>
            <a:r>
              <a:rPr lang="en-US" sz="3600" dirty="0" err="1" smtClean="0"/>
              <a:t>đầu</a:t>
            </a:r>
            <a:r>
              <a:rPr lang="en-US" sz="3600" dirty="0" smtClean="0"/>
              <a:t> </a:t>
            </a:r>
            <a:r>
              <a:rPr lang="en-US" sz="3600" dirty="0" err="1" smtClean="0"/>
              <a:t>năm</a:t>
            </a:r>
            <a:r>
              <a:rPr lang="en-US" sz="3600" dirty="0" smtClean="0"/>
              <a:t> </a:t>
            </a:r>
            <a:r>
              <a:rPr lang="en-US" sz="3600" dirty="0" err="1" smtClean="0"/>
              <a:t>học</a:t>
            </a:r>
            <a:r>
              <a:rPr lang="en-US" sz="3600" dirty="0" smtClean="0"/>
              <a:t> </a:t>
            </a:r>
            <a:r>
              <a:rPr lang="en-US" sz="3600" dirty="0" err="1" smtClean="0"/>
              <a:t>dạy</a:t>
            </a:r>
            <a:r>
              <a:rPr lang="en-US" sz="3600" dirty="0" smtClean="0"/>
              <a:t> </a:t>
            </a:r>
            <a:r>
              <a:rPr lang="en-US" sz="3600" dirty="0" err="1" smtClean="0"/>
              <a:t>theo</a:t>
            </a:r>
            <a:r>
              <a:rPr lang="en-US" sz="3600" dirty="0" smtClean="0"/>
              <a:t> </a:t>
            </a:r>
            <a:r>
              <a:rPr lang="en-US" sz="3600" dirty="0" err="1" smtClean="0"/>
              <a:t>từng</a:t>
            </a:r>
            <a:r>
              <a:rPr lang="en-US" sz="3600" dirty="0" smtClean="0"/>
              <a:t> </a:t>
            </a:r>
            <a:r>
              <a:rPr lang="en-US" sz="3600" dirty="0" err="1" smtClean="0"/>
              <a:t>bài</a:t>
            </a:r>
            <a:r>
              <a:rPr lang="en-US" sz="3600" dirty="0" smtClean="0"/>
              <a:t> </a:t>
            </a:r>
            <a:r>
              <a:rPr lang="en-US" sz="3600" dirty="0" err="1" smtClean="0"/>
              <a:t>đúng</a:t>
            </a:r>
            <a:r>
              <a:rPr lang="en-US" sz="3600" dirty="0" smtClean="0"/>
              <a:t> </a:t>
            </a:r>
            <a:r>
              <a:rPr lang="en-US" sz="3600" dirty="0" err="1" smtClean="0"/>
              <a:t>với</a:t>
            </a:r>
            <a:r>
              <a:rPr lang="en-US" sz="3600" dirty="0" smtClean="0"/>
              <a:t> </a:t>
            </a:r>
            <a:r>
              <a:rPr lang="en-US" sz="3600" dirty="0" err="1" smtClean="0"/>
              <a:t>phân</a:t>
            </a:r>
            <a:r>
              <a:rPr lang="en-US" sz="3600" dirty="0" smtClean="0"/>
              <a:t> </a:t>
            </a:r>
            <a:r>
              <a:rPr lang="en-US" sz="3600" dirty="0" err="1" smtClean="0"/>
              <a:t>phối</a:t>
            </a:r>
            <a:r>
              <a:rPr lang="en-US" sz="3600" dirty="0" smtClean="0"/>
              <a:t> </a:t>
            </a:r>
            <a:r>
              <a:rPr lang="en-US" sz="3600" dirty="0" err="1" smtClean="0"/>
              <a:t>chương</a:t>
            </a:r>
            <a:r>
              <a:rPr lang="en-US" sz="3600" dirty="0" smtClean="0"/>
              <a:t> </a:t>
            </a:r>
            <a:r>
              <a:rPr lang="en-US" sz="3600" dirty="0" err="1" smtClean="0"/>
              <a:t>trình</a:t>
            </a:r>
            <a:r>
              <a:rPr lang="en-US" sz="3600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3124200"/>
            <a:ext cx="5181600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</a:rPr>
              <a:t>- </a:t>
            </a:r>
            <a:r>
              <a:rPr lang="en-US" sz="3600" b="1" dirty="0" err="1" smtClean="0">
                <a:solidFill>
                  <a:srgbClr val="FF0066"/>
                </a:solidFill>
              </a:rPr>
              <a:t>Vòng</a:t>
            </a:r>
            <a:r>
              <a:rPr lang="en-US" sz="3600" b="1" dirty="0" smtClean="0">
                <a:solidFill>
                  <a:srgbClr val="FF0066"/>
                </a:solidFill>
              </a:rPr>
              <a:t> 2:  </a:t>
            </a:r>
            <a:r>
              <a:rPr lang="en-US" sz="3600" dirty="0" err="1" smtClean="0"/>
              <a:t>Tháng</a:t>
            </a:r>
            <a:r>
              <a:rPr lang="en-US" sz="3600" dirty="0" smtClean="0"/>
              <a:t> 4 </a:t>
            </a:r>
            <a:r>
              <a:rPr lang="en-US" sz="3600" dirty="0" err="1" smtClean="0"/>
              <a:t>với</a:t>
            </a:r>
            <a:r>
              <a:rPr lang="en-US" sz="3600" dirty="0" smtClean="0"/>
              <a:t> 14 </a:t>
            </a:r>
            <a:r>
              <a:rPr lang="en-US" sz="3600" dirty="0" err="1" smtClean="0"/>
              <a:t>tiết</a:t>
            </a:r>
            <a:r>
              <a:rPr lang="en-US" sz="3600" dirty="0" smtClean="0"/>
              <a:t>. -&gt; </a:t>
            </a:r>
            <a:r>
              <a:rPr lang="en-US" sz="3600" b="1" i="1" dirty="0" err="1" smtClean="0"/>
              <a:t>Định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hướng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ôn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tập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theo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các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chủ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đề</a:t>
            </a:r>
            <a:r>
              <a:rPr lang="en-US" sz="3600" b="1" i="1" dirty="0" smtClean="0"/>
              <a:t>. </a:t>
            </a:r>
            <a:endParaRPr lang="en-US" sz="36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953000"/>
            <a:ext cx="510540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buFontTx/>
              <a:buChar char="-"/>
            </a:pPr>
            <a:r>
              <a:rPr lang="en-US" sz="3600" b="1" dirty="0" err="1" smtClean="0">
                <a:solidFill>
                  <a:srgbClr val="FF0066"/>
                </a:solidFill>
              </a:rPr>
              <a:t>Vòng</a:t>
            </a:r>
            <a:r>
              <a:rPr lang="en-US" sz="3600" b="1" dirty="0" smtClean="0">
                <a:solidFill>
                  <a:srgbClr val="FF0066"/>
                </a:solidFill>
              </a:rPr>
              <a:t> 3: </a:t>
            </a:r>
            <a:r>
              <a:rPr lang="en-US" sz="3600" dirty="0" err="1" smtClean="0"/>
              <a:t>tháng</a:t>
            </a:r>
            <a:r>
              <a:rPr lang="en-US" sz="3600" dirty="0" smtClean="0"/>
              <a:t> 5 </a:t>
            </a:r>
            <a:r>
              <a:rPr lang="en-US" sz="3600" dirty="0" err="1" smtClean="0"/>
              <a:t>gồm</a:t>
            </a:r>
            <a:r>
              <a:rPr lang="en-US" sz="3600" dirty="0" smtClean="0"/>
              <a:t> 24 </a:t>
            </a:r>
            <a:r>
              <a:rPr lang="en-US" sz="3600" dirty="0" err="1" smtClean="0"/>
              <a:t>tiết</a:t>
            </a:r>
            <a:r>
              <a:rPr lang="en-US" sz="3600" dirty="0" smtClean="0"/>
              <a:t>.-&gt; </a:t>
            </a:r>
            <a:r>
              <a:rPr lang="en-US" sz="3600" b="1" i="1" dirty="0" err="1" smtClean="0"/>
              <a:t>Tiếp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tục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ôn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tập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theo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chủ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đề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và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luyện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đề</a:t>
            </a:r>
            <a:r>
              <a:rPr lang="en-US" sz="3600" b="1" i="1" dirty="0" smtClean="0"/>
              <a:t>.   </a:t>
            </a:r>
          </a:p>
          <a:p>
            <a:endParaRPr lang="en-US" sz="3600" dirty="0"/>
          </a:p>
        </p:txBody>
      </p:sp>
      <p:sp>
        <p:nvSpPr>
          <p:cNvPr id="6" name="Right Brace 5"/>
          <p:cNvSpPr/>
          <p:nvPr/>
        </p:nvSpPr>
        <p:spPr>
          <a:xfrm>
            <a:off x="5715000" y="3352800"/>
            <a:ext cx="609600" cy="32766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7" name="TextBox 6"/>
          <p:cNvSpPr txBox="1"/>
          <p:nvPr/>
        </p:nvSpPr>
        <p:spPr>
          <a:xfrm>
            <a:off x="6324600" y="3386078"/>
            <a:ext cx="2667000" cy="286232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/>
              <a:t>Mỗi</a:t>
            </a:r>
            <a:r>
              <a:rPr lang="en-US" sz="3600" dirty="0" smtClean="0"/>
              <a:t> </a:t>
            </a:r>
            <a:r>
              <a:rPr lang="en-US" sz="3600" dirty="0" err="1" smtClean="0"/>
              <a:t>lớp</a:t>
            </a:r>
            <a:r>
              <a:rPr lang="en-US" sz="3600" dirty="0" smtClean="0"/>
              <a:t> </a:t>
            </a:r>
            <a:r>
              <a:rPr lang="en-US" sz="3600" dirty="0" err="1" smtClean="0"/>
              <a:t>chia</a:t>
            </a:r>
            <a:r>
              <a:rPr lang="en-US" sz="3600" dirty="0" smtClean="0"/>
              <a:t> 2 </a:t>
            </a:r>
            <a:r>
              <a:rPr lang="en-US" sz="3600" dirty="0" err="1" smtClean="0"/>
              <a:t>nhóm</a:t>
            </a:r>
            <a:r>
              <a:rPr lang="en-US" sz="3600" dirty="0" smtClean="0"/>
              <a:t> </a:t>
            </a:r>
            <a:r>
              <a:rPr lang="en-US" sz="3600" dirty="0" err="1" smtClean="0"/>
              <a:t>đối</a:t>
            </a:r>
            <a:r>
              <a:rPr lang="en-US" sz="3600" dirty="0" smtClean="0"/>
              <a:t> </a:t>
            </a:r>
            <a:r>
              <a:rPr lang="en-US" sz="3600" dirty="0" err="1" smtClean="0"/>
              <a:t>tượng</a:t>
            </a:r>
            <a:r>
              <a:rPr lang="en-US" sz="3600" dirty="0" smtClean="0"/>
              <a:t> </a:t>
            </a:r>
            <a:r>
              <a:rPr lang="en-US" sz="3600" dirty="0" err="1" smtClean="0"/>
              <a:t>học</a:t>
            </a:r>
            <a:r>
              <a:rPr lang="en-US" sz="3600" dirty="0" smtClean="0"/>
              <a:t> </a:t>
            </a:r>
            <a:r>
              <a:rPr lang="en-US" sz="3600" dirty="0" err="1" smtClean="0"/>
              <a:t>sinh</a:t>
            </a:r>
            <a:r>
              <a:rPr lang="en-US" sz="3600" dirty="0" smtClean="0"/>
              <a:t> </a:t>
            </a:r>
            <a:r>
              <a:rPr lang="en-US" sz="3600" dirty="0" err="1" smtClean="0"/>
              <a:t>phù</a:t>
            </a:r>
            <a:r>
              <a:rPr lang="en-US" sz="3600" dirty="0" smtClean="0"/>
              <a:t> </a:t>
            </a:r>
            <a:r>
              <a:rPr lang="en-US" sz="3600" dirty="0" err="1" smtClean="0"/>
              <a:t>hợp</a:t>
            </a:r>
            <a:r>
              <a:rPr lang="en-US" sz="3600" dirty="0" smtClean="0"/>
              <a:t> </a:t>
            </a:r>
            <a:r>
              <a:rPr lang="en-US" sz="3600" dirty="0" err="1" smtClean="0"/>
              <a:t>với</a:t>
            </a:r>
            <a:r>
              <a:rPr lang="en-US" sz="3600" dirty="0" smtClean="0"/>
              <a:t> </a:t>
            </a:r>
            <a:r>
              <a:rPr lang="en-US" sz="3600" dirty="0" err="1" smtClean="0"/>
              <a:t>năng</a:t>
            </a:r>
            <a:r>
              <a:rPr lang="en-US" sz="3600" dirty="0" smtClean="0"/>
              <a:t> </a:t>
            </a:r>
            <a:r>
              <a:rPr lang="en-US" sz="3600" dirty="0" err="1" smtClean="0"/>
              <a:t>lực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cs typeface="Arial" pitchFamily="34" charset="0"/>
              </a:rPr>
              <a:t>NHỮNG HOẠT ĐỘNG CỦA NGUYỄN ÁI QUỐC 1919-1930</a:t>
            </a:r>
            <a:endParaRPr lang="en-US" sz="2800" b="1" dirty="0">
              <a:solidFill>
                <a:srgbClr val="FF0000"/>
              </a:solidFill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533402"/>
          <a:ext cx="9144000" cy="6298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3352800"/>
                <a:gridCol w="4419600"/>
              </a:tblGrid>
              <a:tr h="1040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Thời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gian</a:t>
                      </a:r>
                      <a:endParaRPr lang="en-US" sz="28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25627" marR="256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Hoạt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tiêu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biểu</a:t>
                      </a:r>
                      <a:endParaRPr lang="en-US" sz="28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25627" marR="256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Ý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nghĩa</a:t>
                      </a:r>
                      <a:endParaRPr lang="en-US" sz="28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25627" marR="25627" marT="0" marB="0" anchor="ctr"/>
                </a:tc>
              </a:tr>
              <a:tr h="4524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latin typeface="+mj-lt"/>
                          <a:ea typeface="Calibri"/>
                          <a:cs typeface="Arial" pitchFamily="34" charset="0"/>
                        </a:rPr>
                        <a:t>1921</a:t>
                      </a:r>
                      <a:endParaRPr lang="en-US" sz="30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25627" marR="2562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err="1" smtClean="0">
                          <a:latin typeface="+mj-lt"/>
                          <a:ea typeface="Calibri"/>
                          <a:cs typeface="Arial" pitchFamily="34" charset="0"/>
                        </a:rPr>
                        <a:t>Lập</a:t>
                      </a:r>
                      <a:r>
                        <a:rPr lang="en-US" sz="3000" dirty="0" smtClean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3000" i="1" dirty="0" err="1">
                          <a:latin typeface="+mj-lt"/>
                          <a:ea typeface="Calibri"/>
                          <a:cs typeface="Arial" pitchFamily="34" charset="0"/>
                        </a:rPr>
                        <a:t>H</a:t>
                      </a:r>
                      <a:r>
                        <a:rPr lang="en-US" sz="3000" i="1" dirty="0" err="1" smtClean="0">
                          <a:latin typeface="+mj-lt"/>
                          <a:ea typeface="Calibri"/>
                          <a:cs typeface="Arial" pitchFamily="34" charset="0"/>
                        </a:rPr>
                        <a:t>ội</a:t>
                      </a:r>
                      <a:r>
                        <a:rPr lang="en-US" sz="3000" i="1" dirty="0" smtClean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3000" i="1" dirty="0" err="1" smtClean="0">
                          <a:latin typeface="+mj-lt"/>
                          <a:ea typeface="Calibri"/>
                          <a:cs typeface="Arial" pitchFamily="34" charset="0"/>
                        </a:rPr>
                        <a:t>liên</a:t>
                      </a:r>
                      <a:r>
                        <a:rPr lang="en-US" sz="3000" i="1" dirty="0" smtClean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3000" i="1" dirty="0" err="1">
                          <a:latin typeface="+mj-lt"/>
                          <a:ea typeface="Calibri"/>
                          <a:cs typeface="Arial" pitchFamily="34" charset="0"/>
                        </a:rPr>
                        <a:t>hiệp</a:t>
                      </a:r>
                      <a:r>
                        <a:rPr lang="en-US" sz="3000" i="1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3000" i="1" dirty="0" err="1">
                          <a:latin typeface="+mj-lt"/>
                          <a:ea typeface="Calibri"/>
                          <a:cs typeface="Arial" pitchFamily="34" charset="0"/>
                        </a:rPr>
                        <a:t>các</a:t>
                      </a:r>
                      <a:r>
                        <a:rPr lang="en-US" sz="3000" i="1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3000" i="1" dirty="0" err="1">
                          <a:latin typeface="+mj-lt"/>
                          <a:ea typeface="Calibri"/>
                          <a:cs typeface="Arial" pitchFamily="34" charset="0"/>
                        </a:rPr>
                        <a:t>dân</a:t>
                      </a:r>
                      <a:r>
                        <a:rPr lang="en-US" sz="3000" i="1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3000" i="1" dirty="0" err="1">
                          <a:latin typeface="+mj-lt"/>
                          <a:ea typeface="Calibri"/>
                          <a:cs typeface="Arial" pitchFamily="34" charset="0"/>
                        </a:rPr>
                        <a:t>tộc</a:t>
                      </a:r>
                      <a:r>
                        <a:rPr lang="en-US" sz="3000" i="1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3000" i="1" dirty="0" err="1">
                          <a:latin typeface="+mj-lt"/>
                          <a:ea typeface="Calibri"/>
                          <a:cs typeface="Arial" pitchFamily="34" charset="0"/>
                        </a:rPr>
                        <a:t>thuộc</a:t>
                      </a:r>
                      <a:r>
                        <a:rPr lang="en-US" sz="3000" i="1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3000" i="1" dirty="0" err="1" smtClean="0">
                          <a:latin typeface="+mj-lt"/>
                          <a:ea typeface="Calibri"/>
                          <a:cs typeface="Arial" pitchFamily="34" charset="0"/>
                        </a:rPr>
                        <a:t>địa</a:t>
                      </a:r>
                      <a:r>
                        <a:rPr lang="en-US" sz="3000" i="1" dirty="0">
                          <a:latin typeface="+mj-lt"/>
                          <a:ea typeface="Calibri"/>
                          <a:cs typeface="Arial" pitchFamily="34" charset="0"/>
                        </a:rPr>
                        <a:t>.</a:t>
                      </a:r>
                      <a:endParaRPr lang="en-US" sz="3000" i="1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25627" marR="256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err="1">
                          <a:latin typeface="+mj-lt"/>
                          <a:ea typeface="Calibri"/>
                          <a:cs typeface="Arial" pitchFamily="34" charset="0"/>
                        </a:rPr>
                        <a:t>Đoàn</a:t>
                      </a:r>
                      <a:r>
                        <a:rPr lang="en-US" sz="30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3000" dirty="0" err="1">
                          <a:latin typeface="+mj-lt"/>
                          <a:ea typeface="Calibri"/>
                          <a:cs typeface="Arial" pitchFamily="34" charset="0"/>
                        </a:rPr>
                        <a:t>kết</a:t>
                      </a:r>
                      <a:r>
                        <a:rPr lang="en-US" sz="30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3000" dirty="0" err="1">
                          <a:latin typeface="+mj-lt"/>
                          <a:ea typeface="Calibri"/>
                          <a:cs typeface="Arial" pitchFamily="34" charset="0"/>
                        </a:rPr>
                        <a:t>các</a:t>
                      </a:r>
                      <a:r>
                        <a:rPr lang="en-US" sz="30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3000" dirty="0" err="1">
                          <a:latin typeface="+mj-lt"/>
                          <a:ea typeface="Calibri"/>
                          <a:cs typeface="Arial" pitchFamily="34" charset="0"/>
                        </a:rPr>
                        <a:t>thuộc</a:t>
                      </a:r>
                      <a:r>
                        <a:rPr lang="en-US" sz="30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3000" dirty="0" err="1">
                          <a:latin typeface="+mj-lt"/>
                          <a:ea typeface="Calibri"/>
                          <a:cs typeface="Arial" pitchFamily="34" charset="0"/>
                        </a:rPr>
                        <a:t>địa</a:t>
                      </a:r>
                      <a:r>
                        <a:rPr lang="en-US" sz="30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3000" dirty="0" err="1">
                          <a:latin typeface="+mj-lt"/>
                          <a:ea typeface="Calibri"/>
                          <a:cs typeface="Arial" pitchFamily="34" charset="0"/>
                        </a:rPr>
                        <a:t>Pháp</a:t>
                      </a:r>
                      <a:r>
                        <a:rPr lang="en-US" sz="30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3000" dirty="0" err="1">
                          <a:latin typeface="+mj-lt"/>
                          <a:ea typeface="Calibri"/>
                          <a:cs typeface="Arial" pitchFamily="34" charset="0"/>
                        </a:rPr>
                        <a:t>đấu</a:t>
                      </a:r>
                      <a:r>
                        <a:rPr lang="en-US" sz="30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3000" dirty="0" err="1" smtClean="0">
                          <a:latin typeface="+mj-lt"/>
                          <a:ea typeface="Calibri"/>
                          <a:cs typeface="Arial" pitchFamily="34" charset="0"/>
                        </a:rPr>
                        <a:t>tranh</a:t>
                      </a:r>
                      <a:endParaRPr lang="en-US" sz="30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25627" marR="25627" marT="0" marB="0"/>
                </a:tc>
              </a:tr>
              <a:tr h="4524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latin typeface="+mj-lt"/>
                          <a:ea typeface="Calibri"/>
                          <a:cs typeface="Times New Roman"/>
                        </a:rPr>
                        <a:t>1922</a:t>
                      </a:r>
                      <a:endParaRPr lang="en-US" sz="3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5627" marR="2562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latin typeface="+mj-lt"/>
                          <a:ea typeface="Calibri"/>
                          <a:cs typeface="Times New Roman"/>
                        </a:rPr>
                        <a:t>Ra </a:t>
                      </a:r>
                      <a:r>
                        <a:rPr lang="en-US" sz="3000" dirty="0" err="1">
                          <a:latin typeface="+mj-lt"/>
                          <a:ea typeface="Calibri"/>
                          <a:cs typeface="Times New Roman"/>
                        </a:rPr>
                        <a:t>báo</a:t>
                      </a:r>
                      <a:r>
                        <a:rPr lang="en-US" sz="3000" dirty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i="1" dirty="0" err="1">
                          <a:latin typeface="+mj-lt"/>
                          <a:ea typeface="Calibri"/>
                          <a:cs typeface="Times New Roman"/>
                        </a:rPr>
                        <a:t>Người</a:t>
                      </a:r>
                      <a:r>
                        <a:rPr lang="en-US" sz="3000" i="1" dirty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i="1" dirty="0" err="1">
                          <a:latin typeface="+mj-lt"/>
                          <a:ea typeface="Calibri"/>
                          <a:cs typeface="Times New Roman"/>
                        </a:rPr>
                        <a:t>cùng</a:t>
                      </a:r>
                      <a:r>
                        <a:rPr lang="en-US" sz="3000" i="1" dirty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i="1" dirty="0" err="1">
                          <a:latin typeface="+mj-lt"/>
                          <a:ea typeface="Calibri"/>
                          <a:cs typeface="Times New Roman"/>
                        </a:rPr>
                        <a:t>khổ</a:t>
                      </a:r>
                      <a:endParaRPr lang="en-US" sz="3000" i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5627" marR="256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err="1">
                          <a:latin typeface="+mj-lt"/>
                          <a:ea typeface="Calibri"/>
                          <a:cs typeface="Times New Roman"/>
                        </a:rPr>
                        <a:t>Tố</a:t>
                      </a:r>
                      <a:r>
                        <a:rPr lang="en-US" sz="3000" dirty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+mj-lt"/>
                          <a:ea typeface="Calibri"/>
                          <a:cs typeface="Times New Roman"/>
                        </a:rPr>
                        <a:t>cáo</a:t>
                      </a:r>
                      <a:r>
                        <a:rPr lang="en-US" sz="3000" dirty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+mj-lt"/>
                          <a:ea typeface="Calibri"/>
                          <a:cs typeface="Times New Roman"/>
                        </a:rPr>
                        <a:t>tội</a:t>
                      </a:r>
                      <a:r>
                        <a:rPr lang="en-US" sz="3000" dirty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+mj-lt"/>
                          <a:ea typeface="Calibri"/>
                          <a:cs typeface="Times New Roman"/>
                        </a:rPr>
                        <a:t>ác</a:t>
                      </a:r>
                      <a:r>
                        <a:rPr lang="en-US" sz="3000" dirty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+mj-lt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3000" dirty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+mj-lt"/>
                          <a:ea typeface="Calibri"/>
                          <a:cs typeface="Times New Roman"/>
                        </a:rPr>
                        <a:t>Pháp</a:t>
                      </a:r>
                      <a:r>
                        <a:rPr lang="en-US" sz="3000" dirty="0" smtClean="0">
                          <a:latin typeface="+mj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3000" dirty="0" err="1">
                          <a:latin typeface="+mj-lt"/>
                          <a:ea typeface="Calibri"/>
                          <a:cs typeface="Times New Roman"/>
                        </a:rPr>
                        <a:t>thức</a:t>
                      </a:r>
                      <a:r>
                        <a:rPr lang="en-US" sz="3000" dirty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+mj-lt"/>
                          <a:ea typeface="Calibri"/>
                          <a:cs typeface="Times New Roman"/>
                        </a:rPr>
                        <a:t>tỉnh</a:t>
                      </a:r>
                      <a:r>
                        <a:rPr lang="en-US" sz="3000" dirty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+mj-lt"/>
                          <a:ea typeface="Calibri"/>
                          <a:cs typeface="Times New Roman"/>
                        </a:rPr>
                        <a:t>nhân</a:t>
                      </a:r>
                      <a:r>
                        <a:rPr lang="en-US" sz="3000" dirty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+mj-lt"/>
                          <a:ea typeface="Calibri"/>
                          <a:cs typeface="Times New Roman"/>
                        </a:rPr>
                        <a:t>dân</a:t>
                      </a:r>
                      <a:r>
                        <a:rPr lang="en-US" sz="3000" dirty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+mj-lt"/>
                          <a:ea typeface="Calibri"/>
                          <a:cs typeface="Times New Roman"/>
                        </a:rPr>
                        <a:t>đấu</a:t>
                      </a:r>
                      <a:r>
                        <a:rPr lang="en-US" sz="3000" dirty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+mj-lt"/>
                          <a:ea typeface="Calibri"/>
                          <a:cs typeface="Times New Roman"/>
                        </a:rPr>
                        <a:t>tranh</a:t>
                      </a:r>
                      <a:endParaRPr lang="en-US" sz="3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5627" marR="25627" marT="0" marB="0"/>
                </a:tc>
              </a:tr>
              <a:tr h="4524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latin typeface="+mj-lt"/>
                          <a:ea typeface="Calibri"/>
                          <a:cs typeface="Times New Roman"/>
                        </a:rPr>
                        <a:t>10/1923</a:t>
                      </a:r>
                      <a:endParaRPr lang="en-US" sz="3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5627" marR="2562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err="1">
                          <a:latin typeface="+mj-lt"/>
                          <a:ea typeface="Calibri"/>
                          <a:cs typeface="Times New Roman"/>
                        </a:rPr>
                        <a:t>Tham</a:t>
                      </a:r>
                      <a:r>
                        <a:rPr lang="en-US" sz="3000" dirty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+mj-lt"/>
                          <a:ea typeface="Calibri"/>
                          <a:cs typeface="Times New Roman"/>
                        </a:rPr>
                        <a:t>dự</a:t>
                      </a:r>
                      <a:r>
                        <a:rPr lang="en-US" sz="3000" dirty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+mj-lt"/>
                          <a:ea typeface="Calibri"/>
                          <a:cs typeface="Times New Roman"/>
                        </a:rPr>
                        <a:t>Hội</a:t>
                      </a:r>
                      <a:r>
                        <a:rPr lang="en-US" sz="3000" dirty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+mj-lt"/>
                          <a:ea typeface="Calibri"/>
                          <a:cs typeface="Times New Roman"/>
                        </a:rPr>
                        <a:t>nghị</a:t>
                      </a:r>
                      <a:r>
                        <a:rPr lang="en-US" sz="3000" dirty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+mj-lt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en-US" sz="3000" dirty="0" err="1" smtClean="0">
                          <a:latin typeface="+mj-lt"/>
                          <a:ea typeface="Calibri"/>
                          <a:cs typeface="Times New Roman"/>
                        </a:rPr>
                        <a:t>uốc</a:t>
                      </a:r>
                      <a:r>
                        <a:rPr lang="en-US" sz="3000" dirty="0" smtClean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+mj-lt"/>
                          <a:ea typeface="Calibri"/>
                          <a:cs typeface="Times New Roman"/>
                        </a:rPr>
                        <a:t>tế</a:t>
                      </a:r>
                      <a:r>
                        <a:rPr lang="en-US" sz="3000" dirty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+mj-lt"/>
                          <a:ea typeface="Calibri"/>
                          <a:cs typeface="Times New Roman"/>
                        </a:rPr>
                        <a:t>nông</a:t>
                      </a:r>
                      <a:r>
                        <a:rPr lang="en-US" sz="3000" dirty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+mj-lt"/>
                          <a:ea typeface="Calibri"/>
                          <a:cs typeface="Times New Roman"/>
                        </a:rPr>
                        <a:t>dân</a:t>
                      </a:r>
                      <a:endParaRPr lang="en-US" sz="3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5627" marR="256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err="1">
                          <a:latin typeface="+mj-lt"/>
                          <a:ea typeface="Calibri"/>
                          <a:cs typeface="Times New Roman"/>
                        </a:rPr>
                        <a:t>Trở</a:t>
                      </a:r>
                      <a:r>
                        <a:rPr lang="en-US" sz="3000" dirty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+mj-lt"/>
                          <a:ea typeface="Calibri"/>
                          <a:cs typeface="Times New Roman"/>
                        </a:rPr>
                        <a:t>thành</a:t>
                      </a:r>
                      <a:r>
                        <a:rPr lang="en-US" sz="3000" dirty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+mj-lt"/>
                          <a:ea typeface="Calibri"/>
                          <a:cs typeface="Times New Roman"/>
                        </a:rPr>
                        <a:t>một</a:t>
                      </a:r>
                      <a:r>
                        <a:rPr lang="en-US" sz="3000" dirty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+mj-lt"/>
                          <a:ea typeface="Calibri"/>
                          <a:cs typeface="Times New Roman"/>
                        </a:rPr>
                        <a:t>chiến</a:t>
                      </a:r>
                      <a:r>
                        <a:rPr lang="en-US" sz="3000" dirty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+mj-lt"/>
                          <a:ea typeface="Calibri"/>
                          <a:cs typeface="Times New Roman"/>
                        </a:rPr>
                        <a:t>sỹ</a:t>
                      </a:r>
                      <a:r>
                        <a:rPr lang="en-US" sz="3000" dirty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+mj-lt"/>
                          <a:ea typeface="Calibri"/>
                          <a:cs typeface="Times New Roman"/>
                        </a:rPr>
                        <a:t>cộng</a:t>
                      </a:r>
                      <a:r>
                        <a:rPr lang="en-US" sz="3000" dirty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+mj-lt"/>
                          <a:ea typeface="Calibri"/>
                          <a:cs typeface="Times New Roman"/>
                        </a:rPr>
                        <a:t>sản</a:t>
                      </a:r>
                      <a:r>
                        <a:rPr lang="en-US" sz="3000" dirty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+mj-lt"/>
                          <a:ea typeface="Calibri"/>
                          <a:cs typeface="Times New Roman"/>
                        </a:rPr>
                        <a:t>quốc</a:t>
                      </a:r>
                      <a:r>
                        <a:rPr lang="en-US" sz="3000" dirty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+mj-lt"/>
                          <a:ea typeface="Calibri"/>
                          <a:cs typeface="Times New Roman"/>
                        </a:rPr>
                        <a:t>tế</a:t>
                      </a:r>
                      <a:r>
                        <a:rPr lang="en-US" sz="3000" dirty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+mj-lt"/>
                          <a:ea typeface="Calibri"/>
                          <a:cs typeface="Times New Roman"/>
                        </a:rPr>
                        <a:t>làm</a:t>
                      </a:r>
                      <a:r>
                        <a:rPr lang="en-US" sz="3000" dirty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+mj-lt"/>
                          <a:ea typeface="Calibri"/>
                          <a:cs typeface="Times New Roman"/>
                        </a:rPr>
                        <a:t>việc</a:t>
                      </a:r>
                      <a:r>
                        <a:rPr lang="en-US" sz="3000" dirty="0">
                          <a:latin typeface="+mj-lt"/>
                          <a:ea typeface="Calibri"/>
                          <a:cs typeface="Times New Roman"/>
                        </a:rPr>
                        <a:t> ở </a:t>
                      </a:r>
                      <a:r>
                        <a:rPr lang="en-US" sz="3000" dirty="0" err="1">
                          <a:latin typeface="+mj-lt"/>
                          <a:ea typeface="Calibri"/>
                          <a:cs typeface="Times New Roman"/>
                        </a:rPr>
                        <a:t>bộ</a:t>
                      </a:r>
                      <a:r>
                        <a:rPr lang="en-US" sz="3000" dirty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+mj-lt"/>
                          <a:ea typeface="Calibri"/>
                          <a:cs typeface="Times New Roman"/>
                        </a:rPr>
                        <a:t>Phương</a:t>
                      </a:r>
                      <a:r>
                        <a:rPr lang="en-US" sz="3000" dirty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+mj-lt"/>
                          <a:ea typeface="Calibri"/>
                          <a:cs typeface="Times New Roman"/>
                        </a:rPr>
                        <a:t>Đông</a:t>
                      </a:r>
                      <a:endParaRPr lang="en-US" sz="3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5627" marR="25627" marT="0" marB="0"/>
                </a:tc>
              </a:tr>
              <a:tr h="4524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latin typeface="+mj-lt"/>
                          <a:ea typeface="Calibri"/>
                          <a:cs typeface="Times New Roman"/>
                        </a:rPr>
                        <a:t>7/1924</a:t>
                      </a:r>
                      <a:endParaRPr lang="en-US" sz="3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5627" marR="2562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err="1">
                          <a:latin typeface="+mj-lt"/>
                          <a:ea typeface="Calibri"/>
                          <a:cs typeface="Times New Roman"/>
                        </a:rPr>
                        <a:t>Tham</a:t>
                      </a:r>
                      <a:r>
                        <a:rPr lang="en-US" sz="3000" dirty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+mj-lt"/>
                          <a:ea typeface="Calibri"/>
                          <a:cs typeface="Times New Roman"/>
                        </a:rPr>
                        <a:t>dự</a:t>
                      </a:r>
                      <a:r>
                        <a:rPr lang="en-US" sz="3000" dirty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+mj-lt"/>
                          <a:ea typeface="Calibri"/>
                          <a:cs typeface="Times New Roman"/>
                        </a:rPr>
                        <a:t>Đại</a:t>
                      </a:r>
                      <a:r>
                        <a:rPr lang="en-US" sz="3000" dirty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+mj-lt"/>
                          <a:ea typeface="Calibri"/>
                          <a:cs typeface="Times New Roman"/>
                        </a:rPr>
                        <a:t>hội</a:t>
                      </a:r>
                      <a:r>
                        <a:rPr lang="en-US" sz="3000" dirty="0">
                          <a:latin typeface="+mj-lt"/>
                          <a:ea typeface="Calibri"/>
                          <a:cs typeface="Times New Roman"/>
                        </a:rPr>
                        <a:t> V </a:t>
                      </a:r>
                      <a:r>
                        <a:rPr lang="en-US" sz="3000" dirty="0" err="1">
                          <a:latin typeface="+mj-lt"/>
                          <a:ea typeface="Calibri"/>
                          <a:cs typeface="Times New Roman"/>
                        </a:rPr>
                        <a:t>Quốc</a:t>
                      </a:r>
                      <a:r>
                        <a:rPr lang="en-US" sz="3000" dirty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+mj-lt"/>
                          <a:ea typeface="Calibri"/>
                          <a:cs typeface="Times New Roman"/>
                        </a:rPr>
                        <a:t>tế</a:t>
                      </a:r>
                      <a:r>
                        <a:rPr lang="en-US" sz="3000" dirty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>
                          <a:latin typeface="+mj-lt"/>
                          <a:ea typeface="Calibri"/>
                          <a:cs typeface="Times New Roman"/>
                        </a:rPr>
                        <a:t>cộng</a:t>
                      </a:r>
                      <a:r>
                        <a:rPr lang="en-US" sz="3000" dirty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000" dirty="0" err="1" smtClean="0">
                          <a:latin typeface="+mj-lt"/>
                          <a:ea typeface="Calibri"/>
                          <a:cs typeface="Times New Roman"/>
                        </a:rPr>
                        <a:t>sản</a:t>
                      </a:r>
                      <a:r>
                        <a:rPr lang="en-US" sz="3000" dirty="0" smtClean="0">
                          <a:latin typeface="+mj-lt"/>
                          <a:ea typeface="Calibri"/>
                          <a:cs typeface="Times New Roman"/>
                        </a:rPr>
                        <a:t>.</a:t>
                      </a:r>
                      <a:endParaRPr lang="en-US" sz="3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5627" marR="256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 b="1" dirty="0" smtClean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 b="1" dirty="0" smtClean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 b="1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5627" marR="25627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2484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a typeface="Calibri"/>
                <a:cs typeface="Times New Roman"/>
              </a:rPr>
              <a:t>-&gt; </a:t>
            </a:r>
            <a:r>
              <a:rPr lang="en-US" sz="2800" b="1" dirty="0" err="1" smtClean="0">
                <a:solidFill>
                  <a:srgbClr val="FF0000"/>
                </a:solidFill>
                <a:ea typeface="Calibri"/>
                <a:cs typeface="Times New Roman"/>
              </a:rPr>
              <a:t>Chuẩn</a:t>
            </a:r>
            <a:r>
              <a:rPr lang="en-US" sz="2800" b="1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a typeface="Calibri"/>
                <a:cs typeface="Times New Roman"/>
              </a:rPr>
              <a:t>bị</a:t>
            </a:r>
            <a:r>
              <a:rPr lang="en-US" sz="2800" b="1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a typeface="Calibri"/>
                <a:cs typeface="Times New Roman"/>
              </a:rPr>
              <a:t>điều</a:t>
            </a:r>
            <a:r>
              <a:rPr lang="en-US" sz="2800" b="1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a typeface="Calibri"/>
                <a:cs typeface="Times New Roman"/>
              </a:rPr>
              <a:t>kiện</a:t>
            </a:r>
            <a:r>
              <a:rPr lang="en-US" sz="2800" b="1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a typeface="Calibri"/>
                <a:cs typeface="Times New Roman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a typeface="Calibri"/>
                <a:cs typeface="Times New Roman"/>
              </a:rPr>
              <a:t>chính</a:t>
            </a:r>
            <a:r>
              <a:rPr lang="en-US" sz="2800" b="1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a typeface="Calibri"/>
                <a:cs typeface="Times New Roman"/>
              </a:rPr>
              <a:t>trị</a:t>
            </a:r>
            <a:r>
              <a:rPr lang="en-US" sz="2800" b="1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a typeface="Calibri"/>
                <a:cs typeface="Times New Roman"/>
              </a:rPr>
              <a:t>tư</a:t>
            </a:r>
            <a:r>
              <a:rPr lang="en-US" sz="2800" b="1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a typeface="Calibri"/>
                <a:cs typeface="Times New Roman"/>
              </a:rPr>
              <a:t>tưởng</a:t>
            </a:r>
            <a:r>
              <a:rPr lang="en-US" sz="2800" b="1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a typeface="Calibri"/>
                <a:cs typeface="Times New Roman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a typeface="Calibri"/>
                <a:cs typeface="Times New Roman"/>
              </a:rPr>
              <a:t>Đảng</a:t>
            </a:r>
            <a:r>
              <a:rPr lang="en-US" sz="2800" b="1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a typeface="Calibri"/>
                <a:cs typeface="Times New Roman"/>
              </a:rPr>
              <a:t>ra</a:t>
            </a:r>
            <a:r>
              <a:rPr lang="en-US" sz="2800" b="1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a typeface="Calibri"/>
                <a:cs typeface="Times New Roman"/>
              </a:rPr>
              <a:t>đời</a:t>
            </a:r>
            <a:endParaRPr lang="en-US" sz="2800" b="1" dirty="0" smtClean="0">
              <a:solidFill>
                <a:srgbClr val="FF0000"/>
              </a:solidFill>
              <a:ea typeface="Times New Roman"/>
              <a:cs typeface="Times New Roman"/>
            </a:endParaRPr>
          </a:p>
          <a:p>
            <a:endParaRPr lang="en-US" sz="26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cs typeface="Arial" pitchFamily="34" charset="0"/>
              </a:rPr>
              <a:t>NHỮNG HOẠT ĐỘNG CỦA NGUYỄN ÁI QUỐC 1919-1930</a:t>
            </a:r>
            <a:endParaRPr lang="en-US" sz="2800" b="1" dirty="0">
              <a:solidFill>
                <a:srgbClr val="FF0000"/>
              </a:solidFill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533402"/>
          <a:ext cx="9144000" cy="6508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3200400"/>
                <a:gridCol w="4191000"/>
              </a:tblGrid>
              <a:tr h="1040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Thời</a:t>
                      </a:r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gian</a:t>
                      </a:r>
                      <a:endParaRPr lang="en-US" sz="26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25627" marR="256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Hoạt</a:t>
                      </a:r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động</a:t>
                      </a:r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tiêu</a:t>
                      </a:r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biểu</a:t>
                      </a:r>
                      <a:endParaRPr lang="en-US" sz="26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25627" marR="256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Ý </a:t>
                      </a:r>
                      <a:r>
                        <a:rPr lang="en-US" sz="2600" b="1" dirty="0" err="1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nghĩa</a:t>
                      </a:r>
                      <a:endParaRPr lang="en-US" sz="26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25627" marR="25627" marT="0" marB="0" anchor="ctr"/>
                </a:tc>
              </a:tr>
              <a:tr h="4524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latin typeface="+mj-lt"/>
                          <a:ea typeface="Calibri"/>
                          <a:cs typeface="Arial" pitchFamily="34" charset="0"/>
                        </a:rPr>
                        <a:t>6/1925</a:t>
                      </a:r>
                      <a:endParaRPr lang="en-US" sz="26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25627" marR="2562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latin typeface="+mj-lt"/>
                          <a:ea typeface="Calibri"/>
                          <a:cs typeface="Arial" pitchFamily="34" charset="0"/>
                        </a:rPr>
                        <a:t>Thành</a:t>
                      </a:r>
                      <a:r>
                        <a:rPr lang="en-US" sz="26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dirty="0" err="1">
                          <a:latin typeface="+mj-lt"/>
                          <a:ea typeface="Calibri"/>
                          <a:cs typeface="Arial" pitchFamily="34" charset="0"/>
                        </a:rPr>
                        <a:t>lập</a:t>
                      </a:r>
                      <a:r>
                        <a:rPr lang="en-US" sz="26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dirty="0" err="1">
                          <a:latin typeface="+mj-lt"/>
                          <a:ea typeface="Calibri"/>
                          <a:cs typeface="Arial" pitchFamily="34" charset="0"/>
                        </a:rPr>
                        <a:t>H</a:t>
                      </a:r>
                      <a:r>
                        <a:rPr lang="en-US" sz="2600" dirty="0" err="1" smtClean="0">
                          <a:latin typeface="+mj-lt"/>
                          <a:ea typeface="Calibri"/>
                          <a:cs typeface="Arial" pitchFamily="34" charset="0"/>
                        </a:rPr>
                        <a:t>ội</a:t>
                      </a:r>
                      <a:r>
                        <a:rPr lang="en-US" sz="2600" dirty="0" smtClean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dirty="0" err="1">
                          <a:latin typeface="+mj-lt"/>
                          <a:ea typeface="Calibri"/>
                          <a:cs typeface="Arial" pitchFamily="34" charset="0"/>
                        </a:rPr>
                        <a:t>Việt</a:t>
                      </a:r>
                      <a:r>
                        <a:rPr lang="en-US" sz="2600" dirty="0">
                          <a:latin typeface="+mj-lt"/>
                          <a:ea typeface="Calibri"/>
                          <a:cs typeface="Arial" pitchFamily="34" charset="0"/>
                        </a:rPr>
                        <a:t> Nam </a:t>
                      </a:r>
                      <a:r>
                        <a:rPr lang="en-US" sz="2600" dirty="0" err="1">
                          <a:latin typeface="+mj-lt"/>
                          <a:ea typeface="Calibri"/>
                          <a:cs typeface="Arial" pitchFamily="34" charset="0"/>
                        </a:rPr>
                        <a:t>cách</a:t>
                      </a:r>
                      <a:r>
                        <a:rPr lang="en-US" sz="26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dirty="0" err="1">
                          <a:latin typeface="+mj-lt"/>
                          <a:ea typeface="Calibri"/>
                          <a:cs typeface="Arial" pitchFamily="34" charset="0"/>
                        </a:rPr>
                        <a:t>mạng</a:t>
                      </a:r>
                      <a:r>
                        <a:rPr lang="en-US" sz="26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dirty="0" err="1">
                          <a:latin typeface="+mj-lt"/>
                          <a:ea typeface="Calibri"/>
                          <a:cs typeface="Arial" pitchFamily="34" charset="0"/>
                        </a:rPr>
                        <a:t>thanh</a:t>
                      </a:r>
                      <a:r>
                        <a:rPr lang="en-US" sz="26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dirty="0" err="1">
                          <a:latin typeface="+mj-lt"/>
                          <a:ea typeface="Calibri"/>
                          <a:cs typeface="Arial" pitchFamily="34" charset="0"/>
                        </a:rPr>
                        <a:t>niên</a:t>
                      </a:r>
                      <a:endParaRPr lang="en-US" sz="26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25627" marR="256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latin typeface="+mj-lt"/>
                          <a:ea typeface="Calibri"/>
                          <a:cs typeface="Arial" pitchFamily="34" charset="0"/>
                        </a:rPr>
                        <a:t>Tổ</a:t>
                      </a:r>
                      <a:r>
                        <a:rPr lang="en-US" sz="26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dirty="0" err="1">
                          <a:latin typeface="+mj-lt"/>
                          <a:ea typeface="Calibri"/>
                          <a:cs typeface="Arial" pitchFamily="34" charset="0"/>
                        </a:rPr>
                        <a:t>chức</a:t>
                      </a:r>
                      <a:r>
                        <a:rPr lang="en-US" sz="26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dirty="0" err="1">
                          <a:latin typeface="+mj-lt"/>
                          <a:ea typeface="Calibri"/>
                          <a:cs typeface="Arial" pitchFamily="34" charset="0"/>
                        </a:rPr>
                        <a:t>tiền</a:t>
                      </a:r>
                      <a:r>
                        <a:rPr lang="en-US" sz="26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dirty="0" err="1">
                          <a:latin typeface="+mj-lt"/>
                          <a:ea typeface="Calibri"/>
                          <a:cs typeface="Arial" pitchFamily="34" charset="0"/>
                        </a:rPr>
                        <a:t>thân</a:t>
                      </a:r>
                      <a:r>
                        <a:rPr lang="en-US" sz="26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dirty="0" err="1" smtClean="0">
                          <a:latin typeface="+mj-lt"/>
                          <a:ea typeface="Calibri"/>
                          <a:cs typeface="Arial" pitchFamily="34" charset="0"/>
                        </a:rPr>
                        <a:t>đào</a:t>
                      </a:r>
                      <a:r>
                        <a:rPr lang="en-US" sz="2600" dirty="0" smtClean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dirty="0" err="1">
                          <a:latin typeface="+mj-lt"/>
                          <a:ea typeface="Calibri"/>
                          <a:cs typeface="Arial" pitchFamily="34" charset="0"/>
                        </a:rPr>
                        <a:t>tạo</a:t>
                      </a:r>
                      <a:r>
                        <a:rPr lang="en-US" sz="26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dirty="0" err="1">
                          <a:latin typeface="+mj-lt"/>
                          <a:ea typeface="Calibri"/>
                          <a:cs typeface="Arial" pitchFamily="34" charset="0"/>
                        </a:rPr>
                        <a:t>cán</a:t>
                      </a:r>
                      <a:r>
                        <a:rPr lang="en-US" sz="26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dirty="0" err="1">
                          <a:latin typeface="+mj-lt"/>
                          <a:ea typeface="Calibri"/>
                          <a:cs typeface="Arial" pitchFamily="34" charset="0"/>
                        </a:rPr>
                        <a:t>bộ</a:t>
                      </a:r>
                      <a:r>
                        <a:rPr lang="en-US" sz="2600" dirty="0">
                          <a:latin typeface="+mj-lt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en-US" sz="2600" dirty="0" err="1">
                          <a:latin typeface="+mj-lt"/>
                          <a:ea typeface="Calibri"/>
                          <a:cs typeface="Arial" pitchFamily="34" charset="0"/>
                        </a:rPr>
                        <a:t>truyền</a:t>
                      </a:r>
                      <a:r>
                        <a:rPr lang="en-US" sz="26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dirty="0" err="1">
                          <a:latin typeface="+mj-lt"/>
                          <a:ea typeface="Calibri"/>
                          <a:cs typeface="Arial" pitchFamily="34" charset="0"/>
                        </a:rPr>
                        <a:t>bá</a:t>
                      </a:r>
                      <a:r>
                        <a:rPr lang="en-US" sz="26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dirty="0" err="1">
                          <a:latin typeface="+mj-lt"/>
                          <a:ea typeface="Calibri"/>
                          <a:cs typeface="Arial" pitchFamily="34" charset="0"/>
                        </a:rPr>
                        <a:t>chủ</a:t>
                      </a:r>
                      <a:r>
                        <a:rPr lang="en-US" sz="26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dirty="0" err="1">
                          <a:latin typeface="+mj-lt"/>
                          <a:ea typeface="Calibri"/>
                          <a:cs typeface="Arial" pitchFamily="34" charset="0"/>
                        </a:rPr>
                        <a:t>nghĩa</a:t>
                      </a:r>
                      <a:r>
                        <a:rPr lang="en-US" sz="26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dirty="0" err="1">
                          <a:latin typeface="+mj-lt"/>
                          <a:ea typeface="Calibri"/>
                          <a:cs typeface="Arial" pitchFamily="34" charset="0"/>
                        </a:rPr>
                        <a:t>Mác</a:t>
                      </a:r>
                      <a:r>
                        <a:rPr lang="en-US" sz="2600" dirty="0">
                          <a:latin typeface="+mj-lt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en-US" sz="2600" dirty="0" err="1">
                          <a:latin typeface="+mj-lt"/>
                          <a:ea typeface="Calibri"/>
                          <a:cs typeface="Arial" pitchFamily="34" charset="0"/>
                        </a:rPr>
                        <a:t>xây</a:t>
                      </a:r>
                      <a:r>
                        <a:rPr lang="en-US" sz="26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dirty="0" err="1">
                          <a:latin typeface="+mj-lt"/>
                          <a:ea typeface="Calibri"/>
                          <a:cs typeface="Arial" pitchFamily="34" charset="0"/>
                        </a:rPr>
                        <a:t>dựng</a:t>
                      </a:r>
                      <a:r>
                        <a:rPr lang="en-US" sz="26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dirty="0" err="1">
                          <a:latin typeface="+mj-lt"/>
                          <a:ea typeface="Calibri"/>
                          <a:cs typeface="Arial" pitchFamily="34" charset="0"/>
                        </a:rPr>
                        <a:t>tổ</a:t>
                      </a:r>
                      <a:r>
                        <a:rPr lang="en-US" sz="26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dirty="0" err="1">
                          <a:latin typeface="+mj-lt"/>
                          <a:ea typeface="Calibri"/>
                          <a:cs typeface="Arial" pitchFamily="34" charset="0"/>
                        </a:rPr>
                        <a:t>chức</a:t>
                      </a:r>
                      <a:endParaRPr lang="en-US" sz="26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25627" marR="25627" marT="0" marB="0"/>
                </a:tc>
              </a:tr>
              <a:tr h="4524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latin typeface="+mj-lt"/>
                          <a:ea typeface="Calibri"/>
                          <a:cs typeface="Arial" pitchFamily="34" charset="0"/>
                        </a:rPr>
                        <a:t>21/6/1925</a:t>
                      </a:r>
                      <a:endParaRPr lang="en-US" sz="26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25627" marR="2562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latin typeface="+mj-lt"/>
                          <a:ea typeface="Calibri"/>
                          <a:cs typeface="Arial" pitchFamily="34" charset="0"/>
                        </a:rPr>
                        <a:t>Ra </a:t>
                      </a:r>
                      <a:r>
                        <a:rPr lang="en-US" sz="2600" dirty="0" err="1">
                          <a:latin typeface="+mj-lt"/>
                          <a:ea typeface="Calibri"/>
                          <a:cs typeface="Arial" pitchFamily="34" charset="0"/>
                        </a:rPr>
                        <a:t>báo</a:t>
                      </a:r>
                      <a:r>
                        <a:rPr lang="en-US" sz="26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i="1" dirty="0" err="1">
                          <a:latin typeface="+mj-lt"/>
                          <a:ea typeface="Calibri"/>
                          <a:cs typeface="Arial" pitchFamily="34" charset="0"/>
                        </a:rPr>
                        <a:t>Thanh</a:t>
                      </a:r>
                      <a:r>
                        <a:rPr lang="en-US" sz="2600" i="1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i="1" dirty="0" err="1">
                          <a:latin typeface="+mj-lt"/>
                          <a:ea typeface="Calibri"/>
                          <a:cs typeface="Arial" pitchFamily="34" charset="0"/>
                        </a:rPr>
                        <a:t>niên</a:t>
                      </a:r>
                      <a:endParaRPr lang="en-US" sz="2600" i="1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25627" marR="256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 smtClean="0">
                          <a:latin typeface="+mj-lt"/>
                          <a:ea typeface="Calibri"/>
                          <a:cs typeface="Arial" pitchFamily="34" charset="0"/>
                        </a:rPr>
                        <a:t>Tài</a:t>
                      </a:r>
                      <a:r>
                        <a:rPr lang="en-US" sz="2600" dirty="0" smtClean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dirty="0" err="1" smtClean="0">
                          <a:latin typeface="+mj-lt"/>
                          <a:ea typeface="Calibri"/>
                          <a:cs typeface="Arial" pitchFamily="34" charset="0"/>
                        </a:rPr>
                        <a:t>liệu</a:t>
                      </a:r>
                      <a:r>
                        <a:rPr lang="en-US" sz="2600" dirty="0" smtClean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dirty="0" err="1" smtClean="0">
                          <a:latin typeface="+mj-lt"/>
                          <a:ea typeface="Calibri"/>
                          <a:cs typeface="Arial" pitchFamily="34" charset="0"/>
                        </a:rPr>
                        <a:t>cho</a:t>
                      </a:r>
                      <a:r>
                        <a:rPr lang="en-US" sz="2600" dirty="0" smtClean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dirty="0" err="1" smtClean="0">
                          <a:latin typeface="+mj-lt"/>
                          <a:ea typeface="Calibri"/>
                          <a:cs typeface="Arial" pitchFamily="34" charset="0"/>
                        </a:rPr>
                        <a:t>hội</a:t>
                      </a:r>
                      <a:r>
                        <a:rPr lang="en-US" sz="2600" dirty="0" smtClean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dirty="0" err="1" smtClean="0">
                          <a:latin typeface="+mj-lt"/>
                          <a:ea typeface="Calibri"/>
                          <a:cs typeface="Arial" pitchFamily="34" charset="0"/>
                        </a:rPr>
                        <a:t>viên</a:t>
                      </a:r>
                      <a:r>
                        <a:rPr lang="en-US" sz="2600" dirty="0" smtClean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dirty="0" err="1" smtClean="0">
                          <a:latin typeface="+mj-lt"/>
                          <a:ea typeface="Calibri"/>
                          <a:cs typeface="Arial" pitchFamily="34" charset="0"/>
                        </a:rPr>
                        <a:t>học</a:t>
                      </a:r>
                      <a:r>
                        <a:rPr lang="en-US" sz="2600" dirty="0" smtClean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dirty="0" err="1" smtClean="0">
                          <a:latin typeface="+mj-lt"/>
                          <a:ea typeface="Calibri"/>
                          <a:cs typeface="Arial" pitchFamily="34" charset="0"/>
                        </a:rPr>
                        <a:t>tập</a:t>
                      </a:r>
                      <a:r>
                        <a:rPr lang="en-US" sz="2600" dirty="0" smtClean="0">
                          <a:latin typeface="+mj-lt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en-US" sz="2600" dirty="0" err="1" smtClean="0">
                          <a:latin typeface="+mj-lt"/>
                          <a:ea typeface="Calibri"/>
                          <a:cs typeface="Arial" pitchFamily="34" charset="0"/>
                        </a:rPr>
                        <a:t>tuyên</a:t>
                      </a:r>
                      <a:r>
                        <a:rPr lang="en-US" sz="2600" dirty="0" smtClean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dirty="0" err="1" smtClean="0">
                          <a:latin typeface="+mj-lt"/>
                          <a:ea typeface="Calibri"/>
                          <a:cs typeface="Arial" pitchFamily="34" charset="0"/>
                        </a:rPr>
                        <a:t>truyền</a:t>
                      </a:r>
                      <a:endParaRPr lang="en-US" sz="26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25627" marR="25627" marT="0" marB="0"/>
                </a:tc>
              </a:tr>
              <a:tr h="9679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latin typeface="+mj-lt"/>
                          <a:ea typeface="Calibri"/>
                          <a:cs typeface="Arial" pitchFamily="34" charset="0"/>
                        </a:rPr>
                        <a:t>1925-1927</a:t>
                      </a:r>
                      <a:endParaRPr lang="en-US" sz="26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25627" marR="2562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latin typeface="+mj-lt"/>
                          <a:ea typeface="Calibri"/>
                          <a:cs typeface="Arial" pitchFamily="34" charset="0"/>
                        </a:rPr>
                        <a:t>Mở</a:t>
                      </a:r>
                      <a:r>
                        <a:rPr lang="en-US" sz="26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dirty="0" err="1">
                          <a:latin typeface="+mj-lt"/>
                          <a:ea typeface="Calibri"/>
                          <a:cs typeface="Arial" pitchFamily="34" charset="0"/>
                        </a:rPr>
                        <a:t>lớp</a:t>
                      </a:r>
                      <a:r>
                        <a:rPr lang="en-US" sz="26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dirty="0" err="1">
                          <a:latin typeface="+mj-lt"/>
                          <a:ea typeface="Calibri"/>
                          <a:cs typeface="Arial" pitchFamily="34" charset="0"/>
                        </a:rPr>
                        <a:t>huấn</a:t>
                      </a:r>
                      <a:r>
                        <a:rPr lang="en-US" sz="26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dirty="0" err="1">
                          <a:latin typeface="+mj-lt"/>
                          <a:ea typeface="Calibri"/>
                          <a:cs typeface="Arial" pitchFamily="34" charset="0"/>
                        </a:rPr>
                        <a:t>luyện</a:t>
                      </a:r>
                      <a:r>
                        <a:rPr lang="en-US" sz="26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dirty="0" err="1">
                          <a:latin typeface="+mj-lt"/>
                          <a:ea typeface="Calibri"/>
                          <a:cs typeface="Arial" pitchFamily="34" charset="0"/>
                        </a:rPr>
                        <a:t>chính</a:t>
                      </a:r>
                      <a:r>
                        <a:rPr lang="en-US" sz="26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dirty="0" err="1" smtClean="0">
                          <a:latin typeface="+mj-lt"/>
                          <a:ea typeface="Calibri"/>
                          <a:cs typeface="Arial" pitchFamily="34" charset="0"/>
                        </a:rPr>
                        <a:t>trị</a:t>
                      </a:r>
                      <a:endParaRPr lang="en-US" sz="2600" dirty="0" smtClean="0">
                        <a:latin typeface="+mj-lt"/>
                        <a:ea typeface="Calibri"/>
                        <a:cs typeface="Arial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 smtClean="0"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25627" marR="256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25627" marR="25627" marT="0" marB="0"/>
                </a:tc>
              </a:tr>
              <a:tr h="4524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latin typeface="+mj-lt"/>
                          <a:ea typeface="Calibri"/>
                          <a:cs typeface="Arial" pitchFamily="34" charset="0"/>
                        </a:rPr>
                        <a:t>6/1-8/2/1930</a:t>
                      </a:r>
                      <a:endParaRPr lang="en-US" sz="26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25627" marR="2562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 smtClean="0">
                          <a:latin typeface="+mj-lt"/>
                          <a:ea typeface="Calibri"/>
                          <a:cs typeface="Arial" pitchFamily="34" charset="0"/>
                        </a:rPr>
                        <a:t>Chủ</a:t>
                      </a:r>
                      <a:r>
                        <a:rPr lang="en-US" sz="2600" dirty="0" smtClean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dirty="0" err="1">
                          <a:latin typeface="+mj-lt"/>
                          <a:ea typeface="Calibri"/>
                          <a:cs typeface="Arial" pitchFamily="34" charset="0"/>
                        </a:rPr>
                        <a:t>trì</a:t>
                      </a:r>
                      <a:r>
                        <a:rPr lang="en-US" sz="26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dirty="0" err="1">
                          <a:latin typeface="+mj-lt"/>
                          <a:ea typeface="Calibri"/>
                          <a:cs typeface="Arial" pitchFamily="34" charset="0"/>
                        </a:rPr>
                        <a:t>Hội</a:t>
                      </a:r>
                      <a:r>
                        <a:rPr lang="en-US" sz="26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dirty="0" err="1">
                          <a:latin typeface="+mj-lt"/>
                          <a:ea typeface="Calibri"/>
                          <a:cs typeface="Arial" pitchFamily="34" charset="0"/>
                        </a:rPr>
                        <a:t>nghị</a:t>
                      </a:r>
                      <a:r>
                        <a:rPr lang="en-US" sz="26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dirty="0" err="1">
                          <a:latin typeface="+mj-lt"/>
                          <a:ea typeface="Calibri"/>
                          <a:cs typeface="Arial" pitchFamily="34" charset="0"/>
                        </a:rPr>
                        <a:t>hợp</a:t>
                      </a:r>
                      <a:r>
                        <a:rPr lang="en-US" sz="26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dirty="0" err="1">
                          <a:latin typeface="+mj-lt"/>
                          <a:ea typeface="Calibri"/>
                          <a:cs typeface="Arial" pitchFamily="34" charset="0"/>
                        </a:rPr>
                        <a:t>nhất</a:t>
                      </a:r>
                      <a:r>
                        <a:rPr lang="en-US" sz="2600" dirty="0">
                          <a:latin typeface="+mj-lt"/>
                          <a:ea typeface="Calibri"/>
                          <a:cs typeface="Arial" pitchFamily="34" charset="0"/>
                        </a:rPr>
                        <a:t> 3 </a:t>
                      </a:r>
                      <a:r>
                        <a:rPr lang="en-US" sz="2600" dirty="0" err="1">
                          <a:latin typeface="+mj-lt"/>
                          <a:ea typeface="Calibri"/>
                          <a:cs typeface="Arial" pitchFamily="34" charset="0"/>
                        </a:rPr>
                        <a:t>tổ</a:t>
                      </a:r>
                      <a:r>
                        <a:rPr lang="en-US" sz="26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dirty="0" err="1">
                          <a:latin typeface="+mj-lt"/>
                          <a:ea typeface="Calibri"/>
                          <a:cs typeface="Arial" pitchFamily="34" charset="0"/>
                        </a:rPr>
                        <a:t>chức</a:t>
                      </a:r>
                      <a:r>
                        <a:rPr lang="en-US" sz="26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dirty="0" err="1">
                          <a:latin typeface="+mj-lt"/>
                          <a:ea typeface="Calibri"/>
                          <a:cs typeface="Arial" pitchFamily="34" charset="0"/>
                        </a:rPr>
                        <a:t>cộng</a:t>
                      </a:r>
                      <a:r>
                        <a:rPr lang="en-US" sz="26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dirty="0" err="1" smtClean="0">
                          <a:latin typeface="+mj-lt"/>
                          <a:ea typeface="Calibri"/>
                          <a:cs typeface="Arial" pitchFamily="34" charset="0"/>
                        </a:rPr>
                        <a:t>sản</a:t>
                      </a:r>
                      <a:r>
                        <a:rPr lang="en-US" sz="2600" dirty="0" smtClean="0">
                          <a:latin typeface="+mj-lt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25627" marR="256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600" dirty="0" err="1" smtClean="0">
                          <a:latin typeface="+mj-lt"/>
                          <a:ea typeface="Calibri"/>
                          <a:cs typeface="Arial" pitchFamily="34" charset="0"/>
                        </a:rPr>
                        <a:t>Thành</a:t>
                      </a:r>
                      <a:r>
                        <a:rPr lang="en-US" sz="2600" dirty="0" smtClean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dirty="0" err="1" smtClean="0">
                          <a:latin typeface="+mj-lt"/>
                          <a:ea typeface="Calibri"/>
                          <a:cs typeface="Arial" pitchFamily="34" charset="0"/>
                        </a:rPr>
                        <a:t>lập</a:t>
                      </a:r>
                      <a:r>
                        <a:rPr lang="en-US" sz="2600" dirty="0" smtClean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dirty="0" err="1">
                          <a:latin typeface="+mj-lt"/>
                          <a:ea typeface="Calibri"/>
                          <a:cs typeface="Arial" pitchFamily="34" charset="0"/>
                        </a:rPr>
                        <a:t>Đảng</a:t>
                      </a:r>
                      <a:r>
                        <a:rPr lang="en-US" sz="26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dirty="0" err="1">
                          <a:latin typeface="+mj-lt"/>
                          <a:ea typeface="Calibri"/>
                          <a:cs typeface="Arial" pitchFamily="34" charset="0"/>
                        </a:rPr>
                        <a:t>cộng</a:t>
                      </a:r>
                      <a:r>
                        <a:rPr lang="en-US" sz="26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dirty="0" err="1">
                          <a:latin typeface="+mj-lt"/>
                          <a:ea typeface="Calibri"/>
                          <a:cs typeface="Arial" pitchFamily="34" charset="0"/>
                        </a:rPr>
                        <a:t>sản</a:t>
                      </a:r>
                      <a:r>
                        <a:rPr lang="en-US" sz="26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dirty="0" err="1">
                          <a:latin typeface="+mj-lt"/>
                          <a:ea typeface="Calibri"/>
                          <a:cs typeface="Arial" pitchFamily="34" charset="0"/>
                        </a:rPr>
                        <a:t>Việt</a:t>
                      </a:r>
                      <a:r>
                        <a:rPr lang="en-US" sz="2600" dirty="0"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dirty="0" smtClean="0">
                          <a:latin typeface="+mj-lt"/>
                          <a:ea typeface="Calibri"/>
                          <a:cs typeface="Arial" pitchFamily="34" charset="0"/>
                        </a:rPr>
                        <a:t>Nam </a:t>
                      </a:r>
                      <a:r>
                        <a:rPr lang="en-US" sz="2600" dirty="0" smtClean="0">
                          <a:solidFill>
                            <a:srgbClr val="CC0099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-</a:t>
                      </a:r>
                      <a:r>
                        <a:rPr lang="en-US" sz="2600" b="1" dirty="0" smtClean="0">
                          <a:solidFill>
                            <a:srgbClr val="CC0099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&gt; </a:t>
                      </a:r>
                      <a:r>
                        <a:rPr lang="en-US" sz="2600" b="1" dirty="0" err="1" smtClean="0">
                          <a:solidFill>
                            <a:srgbClr val="CC0099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Mở</a:t>
                      </a:r>
                      <a:r>
                        <a:rPr lang="en-US" sz="2600" b="1" baseline="0" dirty="0" smtClean="0">
                          <a:solidFill>
                            <a:srgbClr val="CC0099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CC0099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ra</a:t>
                      </a:r>
                      <a:r>
                        <a:rPr lang="en-US" sz="2600" b="1" baseline="0" dirty="0" smtClean="0">
                          <a:solidFill>
                            <a:srgbClr val="CC0099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CC0099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bước</a:t>
                      </a:r>
                      <a:r>
                        <a:rPr lang="en-US" sz="2600" b="1" baseline="0" dirty="0" smtClean="0">
                          <a:solidFill>
                            <a:srgbClr val="CC0099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CC0099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ngoặt</a:t>
                      </a:r>
                      <a:r>
                        <a:rPr lang="en-US" sz="2600" b="1" baseline="0" dirty="0" smtClean="0">
                          <a:solidFill>
                            <a:srgbClr val="CC0099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CC0099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vĩ</a:t>
                      </a:r>
                      <a:r>
                        <a:rPr lang="en-US" sz="2600" b="1" baseline="0" dirty="0" smtClean="0">
                          <a:solidFill>
                            <a:srgbClr val="CC0099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CC0099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đại</a:t>
                      </a:r>
                      <a:r>
                        <a:rPr lang="en-US" sz="2600" b="1" baseline="0" dirty="0" smtClean="0">
                          <a:solidFill>
                            <a:srgbClr val="CC0099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CC0099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cho</a:t>
                      </a:r>
                      <a:r>
                        <a:rPr lang="en-US" sz="2600" b="1" baseline="0" dirty="0" smtClean="0">
                          <a:solidFill>
                            <a:srgbClr val="CC0099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CC0099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cách</a:t>
                      </a:r>
                      <a:r>
                        <a:rPr lang="en-US" sz="2600" b="1" baseline="0" dirty="0" smtClean="0">
                          <a:solidFill>
                            <a:srgbClr val="CC0099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CC0099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mạng</a:t>
                      </a:r>
                      <a:r>
                        <a:rPr lang="en-US" sz="2600" b="1" baseline="0" dirty="0" smtClean="0">
                          <a:solidFill>
                            <a:srgbClr val="CC0099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CC0099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Việt</a:t>
                      </a:r>
                      <a:r>
                        <a:rPr lang="en-US" sz="2600" b="1" baseline="0" dirty="0" smtClean="0">
                          <a:solidFill>
                            <a:srgbClr val="CC0099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 Nam.</a:t>
                      </a:r>
                      <a:endParaRPr lang="en-US" sz="2600" b="1" dirty="0">
                        <a:solidFill>
                          <a:srgbClr val="CC0099"/>
                        </a:solidFill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25627" marR="25627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47800" y="46482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ea typeface="Calibri"/>
                <a:cs typeface="Arial" pitchFamily="34" charset="0"/>
              </a:rPr>
              <a:t>-&gt; </a:t>
            </a:r>
            <a:r>
              <a:rPr lang="en-US" sz="2600" b="1" dirty="0" err="1" smtClean="0">
                <a:solidFill>
                  <a:srgbClr val="FF0000"/>
                </a:solidFill>
                <a:ea typeface="Calibri"/>
                <a:cs typeface="Arial" pitchFamily="34" charset="0"/>
              </a:rPr>
              <a:t>Chuẩn</a:t>
            </a:r>
            <a:r>
              <a:rPr lang="en-US" sz="2600" b="1" dirty="0" smtClean="0">
                <a:solidFill>
                  <a:srgbClr val="FF0000"/>
                </a:solidFill>
                <a:ea typeface="Calibri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ea typeface="Calibri"/>
                <a:cs typeface="Arial" pitchFamily="34" charset="0"/>
              </a:rPr>
              <a:t>bị</a:t>
            </a:r>
            <a:r>
              <a:rPr lang="en-US" sz="2600" b="1" dirty="0" smtClean="0">
                <a:solidFill>
                  <a:srgbClr val="FF0000"/>
                </a:solidFill>
                <a:ea typeface="Calibri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ea typeface="Calibri"/>
                <a:cs typeface="Arial" pitchFamily="34" charset="0"/>
              </a:rPr>
              <a:t>đầy</a:t>
            </a:r>
            <a:r>
              <a:rPr lang="en-US" sz="2600" b="1" dirty="0" smtClean="0">
                <a:solidFill>
                  <a:srgbClr val="FF0000"/>
                </a:solidFill>
                <a:ea typeface="Calibri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ea typeface="Calibri"/>
                <a:cs typeface="Arial" pitchFamily="34" charset="0"/>
              </a:rPr>
              <a:t>đủ</a:t>
            </a:r>
            <a:r>
              <a:rPr lang="en-US" sz="2600" b="1" dirty="0" smtClean="0">
                <a:solidFill>
                  <a:srgbClr val="FF0000"/>
                </a:solidFill>
                <a:ea typeface="Calibri"/>
                <a:cs typeface="Arial" pitchFamily="34" charset="0"/>
              </a:rPr>
              <a:t>  </a:t>
            </a:r>
            <a:r>
              <a:rPr lang="en-US" sz="2600" b="1" dirty="0" err="1" smtClean="0">
                <a:solidFill>
                  <a:srgbClr val="FF0000"/>
                </a:solidFill>
                <a:ea typeface="Calibri"/>
                <a:cs typeface="Arial" pitchFamily="34" charset="0"/>
              </a:rPr>
              <a:t>về</a:t>
            </a:r>
            <a:r>
              <a:rPr lang="en-US" sz="2600" b="1" dirty="0" smtClean="0">
                <a:solidFill>
                  <a:srgbClr val="FF0000"/>
                </a:solidFill>
                <a:ea typeface="Calibri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ea typeface="Calibri"/>
                <a:cs typeface="Arial" pitchFamily="34" charset="0"/>
              </a:rPr>
              <a:t>tổ</a:t>
            </a:r>
            <a:r>
              <a:rPr lang="en-US" sz="2600" b="1" dirty="0" smtClean="0">
                <a:solidFill>
                  <a:srgbClr val="FF0000"/>
                </a:solidFill>
                <a:ea typeface="Calibri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ea typeface="Calibri"/>
                <a:cs typeface="Arial" pitchFamily="34" charset="0"/>
              </a:rPr>
              <a:t>chức</a:t>
            </a:r>
            <a:r>
              <a:rPr lang="en-US" sz="2600" b="1" dirty="0" smtClean="0">
                <a:solidFill>
                  <a:srgbClr val="FF0000"/>
                </a:solidFill>
                <a:ea typeface="Calibri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ea typeface="Calibri"/>
                <a:cs typeface="Arial" pitchFamily="34" charset="0"/>
              </a:rPr>
              <a:t>cho</a:t>
            </a:r>
            <a:r>
              <a:rPr lang="en-US" sz="2600" b="1" dirty="0" smtClean="0">
                <a:solidFill>
                  <a:srgbClr val="FF0000"/>
                </a:solidFill>
                <a:ea typeface="Calibri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ea typeface="Calibri"/>
                <a:cs typeface="Arial" pitchFamily="34" charset="0"/>
              </a:rPr>
              <a:t>Đảng</a:t>
            </a:r>
            <a:r>
              <a:rPr lang="en-US" sz="2600" b="1" dirty="0" smtClean="0">
                <a:solidFill>
                  <a:srgbClr val="FF0000"/>
                </a:solidFill>
                <a:ea typeface="Calibri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ea typeface="Calibri"/>
                <a:cs typeface="Arial" pitchFamily="34" charset="0"/>
              </a:rPr>
              <a:t>ra</a:t>
            </a:r>
            <a:r>
              <a:rPr lang="en-US" sz="2600" b="1" dirty="0" smtClean="0">
                <a:solidFill>
                  <a:srgbClr val="FF0000"/>
                </a:solidFill>
                <a:ea typeface="Calibri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ea typeface="Calibri"/>
                <a:cs typeface="Arial" pitchFamily="34" charset="0"/>
              </a:rPr>
              <a:t>đời</a:t>
            </a:r>
            <a:r>
              <a:rPr lang="en-US" sz="2600" b="1" dirty="0" smtClean="0">
                <a:solidFill>
                  <a:srgbClr val="FF0000"/>
                </a:solidFill>
                <a:ea typeface="Calibri"/>
                <a:cs typeface="Arial" pitchFamily="34" charset="0"/>
              </a:rPr>
              <a:t>.</a:t>
            </a:r>
            <a:endParaRPr lang="en-US" sz="2600" b="1" dirty="0" smtClean="0">
              <a:solidFill>
                <a:srgbClr val="FF0000"/>
              </a:solidFill>
              <a:ea typeface="Times New Roman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89916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RÈN KĨ NĂNG LÀM BÀI TẬP TRẮC NGHIỆM KHÁCH QUAN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33401"/>
            <a:ext cx="9144000" cy="273921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FFCC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CC0099"/>
                </a:solidFill>
              </a:rPr>
              <a:t>Cách</a:t>
            </a:r>
            <a:r>
              <a:rPr lang="en-US" sz="3200" b="1" u="sng" dirty="0" smtClean="0">
                <a:solidFill>
                  <a:srgbClr val="CC0099"/>
                </a:solidFill>
              </a:rPr>
              <a:t> </a:t>
            </a:r>
            <a:r>
              <a:rPr lang="en-US" sz="3200" b="1" u="sng" dirty="0" err="1" smtClean="0">
                <a:solidFill>
                  <a:srgbClr val="CC0099"/>
                </a:solidFill>
              </a:rPr>
              <a:t>tiến</a:t>
            </a:r>
            <a:r>
              <a:rPr lang="en-US" sz="3200" b="1" u="sng" dirty="0" smtClean="0">
                <a:solidFill>
                  <a:srgbClr val="CC0099"/>
                </a:solidFill>
              </a:rPr>
              <a:t> </a:t>
            </a:r>
            <a:r>
              <a:rPr lang="en-US" sz="3200" b="1" u="sng" dirty="0" err="1" smtClean="0">
                <a:solidFill>
                  <a:srgbClr val="CC0099"/>
                </a:solidFill>
              </a:rPr>
              <a:t>hành</a:t>
            </a:r>
            <a:r>
              <a:rPr lang="en-US" sz="3200" b="1" u="sng" dirty="0" smtClean="0">
                <a:solidFill>
                  <a:srgbClr val="CC0099"/>
                </a:solidFill>
              </a:rPr>
              <a:t>:</a:t>
            </a:r>
          </a:p>
          <a:p>
            <a:r>
              <a:rPr lang="en-US" sz="2800" b="1" u="sng" dirty="0" err="1" smtClean="0">
                <a:solidFill>
                  <a:srgbClr val="002060"/>
                </a:solidFill>
              </a:rPr>
              <a:t>Bước</a:t>
            </a:r>
            <a:r>
              <a:rPr lang="en-US" sz="2800" b="1" u="sng" dirty="0" smtClean="0">
                <a:solidFill>
                  <a:srgbClr val="002060"/>
                </a:solidFill>
              </a:rPr>
              <a:t> 1:</a:t>
            </a:r>
          </a:p>
          <a:p>
            <a:pPr>
              <a:buFontTx/>
              <a:buChar char="-"/>
            </a:pP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sinh</a:t>
            </a:r>
            <a:r>
              <a:rPr lang="en-US" sz="2800" dirty="0" smtClean="0"/>
              <a:t> </a:t>
            </a:r>
            <a:r>
              <a:rPr lang="en-US" sz="2800" dirty="0" err="1" smtClean="0"/>
              <a:t>đọc</a:t>
            </a:r>
            <a:r>
              <a:rPr lang="en-US" sz="2800" dirty="0" smtClean="0"/>
              <a:t> </a:t>
            </a:r>
            <a:r>
              <a:rPr lang="en-US" sz="2800" dirty="0" err="1" smtClean="0"/>
              <a:t>câu</a:t>
            </a:r>
            <a:r>
              <a:rPr lang="en-US" sz="2800" dirty="0" smtClean="0"/>
              <a:t> </a:t>
            </a:r>
            <a:r>
              <a:rPr lang="en-US" sz="2800" dirty="0" err="1" smtClean="0"/>
              <a:t>hỏi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cuốn</a:t>
            </a:r>
            <a:r>
              <a:rPr lang="en-US" sz="2800" dirty="0" smtClean="0"/>
              <a:t> </a:t>
            </a:r>
            <a:r>
              <a:rPr lang="en-US" sz="2800" dirty="0" err="1" smtClean="0"/>
              <a:t>Ôn</a:t>
            </a:r>
            <a:r>
              <a:rPr lang="en-US" sz="2800" dirty="0" smtClean="0"/>
              <a:t> </a:t>
            </a:r>
            <a:r>
              <a:rPr lang="en-US" sz="2800" dirty="0" err="1" smtClean="0"/>
              <a:t>luyện</a:t>
            </a:r>
            <a:r>
              <a:rPr lang="en-US" sz="2800" dirty="0" smtClean="0"/>
              <a:t> </a:t>
            </a:r>
            <a:r>
              <a:rPr lang="en-US" sz="2800" dirty="0" err="1" smtClean="0"/>
              <a:t>thi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lớp</a:t>
            </a:r>
            <a:r>
              <a:rPr lang="en-US" sz="2800" dirty="0" smtClean="0"/>
              <a:t> 10 THPT.</a:t>
            </a:r>
          </a:p>
          <a:p>
            <a:pPr>
              <a:buFontTx/>
              <a:buChar char="-"/>
            </a:pP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sinh</a:t>
            </a:r>
            <a:r>
              <a:rPr lang="en-US" sz="2800" dirty="0" smtClean="0"/>
              <a:t> </a:t>
            </a:r>
            <a:r>
              <a:rPr lang="en-US" sz="2800" dirty="0" err="1" smtClean="0"/>
              <a:t>làm</a:t>
            </a:r>
            <a:r>
              <a:rPr lang="en-US" sz="2800" dirty="0" smtClean="0"/>
              <a:t> </a:t>
            </a:r>
            <a:r>
              <a:rPr lang="en-US" sz="2800" dirty="0" err="1" smtClean="0"/>
              <a:t>cá</a:t>
            </a:r>
            <a:r>
              <a:rPr lang="en-US" sz="2800" dirty="0" smtClean="0"/>
              <a:t> </a:t>
            </a:r>
            <a:r>
              <a:rPr lang="en-US" sz="2800" dirty="0" err="1" smtClean="0"/>
              <a:t>nhân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phiếu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trả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lời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trắc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nghiệm</a:t>
            </a:r>
            <a:r>
              <a:rPr lang="en-US" sz="2800" b="1" dirty="0" smtClean="0">
                <a:solidFill>
                  <a:srgbClr val="FF0066"/>
                </a:solidFill>
              </a:rPr>
              <a:t> (</a:t>
            </a:r>
            <a:r>
              <a:rPr lang="en-US" sz="2800" b="1" dirty="0" err="1" smtClean="0">
                <a:solidFill>
                  <a:srgbClr val="FF0066"/>
                </a:solidFill>
              </a:rPr>
              <a:t>phiếu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tô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bút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chì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đen</a:t>
            </a:r>
            <a:r>
              <a:rPr lang="en-US" sz="2800" b="1" dirty="0" smtClean="0">
                <a:solidFill>
                  <a:srgbClr val="FF0066"/>
                </a:solidFill>
              </a:rPr>
              <a:t>)</a:t>
            </a:r>
            <a:r>
              <a:rPr lang="en-US" sz="2800" b="1" dirty="0" smtClean="0"/>
              <a:t>. </a:t>
            </a:r>
            <a:r>
              <a:rPr lang="en-US" sz="2800" dirty="0" err="1" smtClean="0"/>
              <a:t>Làm</a:t>
            </a:r>
            <a:r>
              <a:rPr lang="en-US" sz="2800" dirty="0" smtClean="0"/>
              <a:t> 10 </a:t>
            </a:r>
            <a:r>
              <a:rPr lang="en-US" sz="2800" dirty="0" err="1" smtClean="0"/>
              <a:t>câu</a:t>
            </a:r>
            <a:r>
              <a:rPr lang="en-US" sz="2800" dirty="0" smtClean="0"/>
              <a:t>/</a:t>
            </a:r>
            <a:r>
              <a:rPr lang="en-US" sz="2800" dirty="0" err="1" smtClean="0"/>
              <a:t>lượt</a:t>
            </a:r>
            <a:r>
              <a:rPr lang="en-US" sz="2800" dirty="0" smtClean="0"/>
              <a:t>, </a:t>
            </a:r>
            <a:r>
              <a:rPr lang="en-US" sz="2800" dirty="0" err="1" smtClean="0"/>
              <a:t>thời</a:t>
            </a:r>
            <a:r>
              <a:rPr lang="en-US" sz="2800" dirty="0" smtClean="0"/>
              <a:t> </a:t>
            </a:r>
            <a:r>
              <a:rPr lang="en-US" sz="2800" dirty="0" err="1" smtClean="0"/>
              <a:t>gian</a:t>
            </a:r>
            <a:r>
              <a:rPr lang="en-US" sz="2800" dirty="0" smtClean="0"/>
              <a:t> 10 </a:t>
            </a:r>
            <a:r>
              <a:rPr lang="en-US" sz="2800" dirty="0" err="1" smtClean="0"/>
              <a:t>phút</a:t>
            </a:r>
            <a:endParaRPr lang="en-US" sz="2800" b="1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>
            <a:lum bright="16000" contrast="47000"/>
          </a:blip>
          <a:srcRect/>
          <a:stretch>
            <a:fillRect/>
          </a:stretch>
        </p:blipFill>
        <p:spPr bwMode="auto">
          <a:xfrm>
            <a:off x="1066800" y="-18803"/>
            <a:ext cx="6934200" cy="687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89916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RÈN KĨ NĂNG LÀM BÀI TẬP TRẮC NGHIỆM KHÁCH QUAN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33401"/>
            <a:ext cx="9144000" cy="273921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FFCC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CC0099"/>
                </a:solidFill>
              </a:rPr>
              <a:t>Cách</a:t>
            </a:r>
            <a:r>
              <a:rPr lang="en-US" sz="3200" b="1" u="sng" dirty="0" smtClean="0">
                <a:solidFill>
                  <a:srgbClr val="CC0099"/>
                </a:solidFill>
              </a:rPr>
              <a:t> </a:t>
            </a:r>
            <a:r>
              <a:rPr lang="en-US" sz="3200" b="1" u="sng" dirty="0" err="1" smtClean="0">
                <a:solidFill>
                  <a:srgbClr val="CC0099"/>
                </a:solidFill>
              </a:rPr>
              <a:t>tiến</a:t>
            </a:r>
            <a:r>
              <a:rPr lang="en-US" sz="3200" b="1" u="sng" dirty="0" smtClean="0">
                <a:solidFill>
                  <a:srgbClr val="CC0099"/>
                </a:solidFill>
              </a:rPr>
              <a:t> </a:t>
            </a:r>
            <a:r>
              <a:rPr lang="en-US" sz="3200" b="1" u="sng" dirty="0" err="1" smtClean="0">
                <a:solidFill>
                  <a:srgbClr val="CC0099"/>
                </a:solidFill>
              </a:rPr>
              <a:t>hành</a:t>
            </a:r>
            <a:r>
              <a:rPr lang="en-US" sz="3200" b="1" u="sng" dirty="0" smtClean="0">
                <a:solidFill>
                  <a:srgbClr val="CC0099"/>
                </a:solidFill>
              </a:rPr>
              <a:t>:</a:t>
            </a:r>
          </a:p>
          <a:p>
            <a:r>
              <a:rPr lang="en-US" sz="2800" b="1" u="sng" dirty="0" err="1" smtClean="0">
                <a:solidFill>
                  <a:srgbClr val="002060"/>
                </a:solidFill>
              </a:rPr>
              <a:t>Bước</a:t>
            </a:r>
            <a:r>
              <a:rPr lang="en-US" sz="2800" b="1" u="sng" dirty="0" smtClean="0">
                <a:solidFill>
                  <a:srgbClr val="002060"/>
                </a:solidFill>
              </a:rPr>
              <a:t> 1:</a:t>
            </a:r>
          </a:p>
          <a:p>
            <a:pPr>
              <a:buFontTx/>
              <a:buChar char="-"/>
            </a:pP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sinh</a:t>
            </a:r>
            <a:r>
              <a:rPr lang="en-US" sz="2800" dirty="0" smtClean="0"/>
              <a:t> </a:t>
            </a:r>
            <a:r>
              <a:rPr lang="en-US" sz="2800" dirty="0" err="1" smtClean="0"/>
              <a:t>đọc</a:t>
            </a:r>
            <a:r>
              <a:rPr lang="en-US" sz="2800" dirty="0" smtClean="0"/>
              <a:t> </a:t>
            </a:r>
            <a:r>
              <a:rPr lang="en-US" sz="2800" dirty="0" err="1" smtClean="0"/>
              <a:t>câu</a:t>
            </a:r>
            <a:r>
              <a:rPr lang="en-US" sz="2800" dirty="0" smtClean="0"/>
              <a:t> </a:t>
            </a:r>
            <a:r>
              <a:rPr lang="en-US" sz="2800" dirty="0" err="1" smtClean="0"/>
              <a:t>hỏi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cuốn</a:t>
            </a:r>
            <a:r>
              <a:rPr lang="en-US" sz="2800" dirty="0" smtClean="0"/>
              <a:t> </a:t>
            </a:r>
            <a:r>
              <a:rPr lang="en-US" sz="2800" dirty="0" err="1" smtClean="0"/>
              <a:t>Ôn</a:t>
            </a:r>
            <a:r>
              <a:rPr lang="en-US" sz="2800" dirty="0" smtClean="0"/>
              <a:t> </a:t>
            </a:r>
            <a:r>
              <a:rPr lang="en-US" sz="2800" dirty="0" err="1" smtClean="0"/>
              <a:t>luyện</a:t>
            </a:r>
            <a:r>
              <a:rPr lang="en-US" sz="2800" dirty="0" smtClean="0"/>
              <a:t> </a:t>
            </a:r>
            <a:r>
              <a:rPr lang="en-US" sz="2800" dirty="0" err="1" smtClean="0"/>
              <a:t>thi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lớp</a:t>
            </a:r>
            <a:r>
              <a:rPr lang="en-US" sz="2800" dirty="0" smtClean="0"/>
              <a:t> 10 THPT.</a:t>
            </a:r>
          </a:p>
          <a:p>
            <a:pPr>
              <a:buFontTx/>
              <a:buChar char="-"/>
            </a:pP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sinh</a:t>
            </a:r>
            <a:r>
              <a:rPr lang="en-US" sz="2800" dirty="0" smtClean="0"/>
              <a:t> </a:t>
            </a:r>
            <a:r>
              <a:rPr lang="en-US" sz="2800" dirty="0" err="1" smtClean="0"/>
              <a:t>làm</a:t>
            </a:r>
            <a:r>
              <a:rPr lang="en-US" sz="2800" dirty="0" smtClean="0"/>
              <a:t> </a:t>
            </a:r>
            <a:r>
              <a:rPr lang="en-US" sz="2800" dirty="0" err="1" smtClean="0"/>
              <a:t>cá</a:t>
            </a:r>
            <a:r>
              <a:rPr lang="en-US" sz="2800" dirty="0" smtClean="0"/>
              <a:t> </a:t>
            </a:r>
            <a:r>
              <a:rPr lang="en-US" sz="2800" dirty="0" err="1" smtClean="0"/>
              <a:t>nhân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phiếu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trả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lời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trắc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nghiệm</a:t>
            </a:r>
            <a:r>
              <a:rPr lang="en-US" sz="2800" b="1" dirty="0" smtClean="0">
                <a:solidFill>
                  <a:srgbClr val="FF0066"/>
                </a:solidFill>
              </a:rPr>
              <a:t> (</a:t>
            </a:r>
            <a:r>
              <a:rPr lang="en-US" sz="2800" b="1" dirty="0" err="1" smtClean="0">
                <a:solidFill>
                  <a:srgbClr val="FF0066"/>
                </a:solidFill>
              </a:rPr>
              <a:t>phiếu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tô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bút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chì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đen</a:t>
            </a:r>
            <a:r>
              <a:rPr lang="en-US" sz="2800" b="1" dirty="0" smtClean="0">
                <a:solidFill>
                  <a:srgbClr val="FF0066"/>
                </a:solidFill>
              </a:rPr>
              <a:t>)</a:t>
            </a:r>
            <a:r>
              <a:rPr lang="en-US" sz="2800" b="1" dirty="0" smtClean="0"/>
              <a:t>. </a:t>
            </a:r>
            <a:r>
              <a:rPr lang="en-US" sz="2800" dirty="0" err="1" smtClean="0"/>
              <a:t>Làm</a:t>
            </a:r>
            <a:r>
              <a:rPr lang="en-US" sz="2800" dirty="0" smtClean="0"/>
              <a:t> 10 </a:t>
            </a:r>
            <a:r>
              <a:rPr lang="en-US" sz="2800" dirty="0" err="1" smtClean="0"/>
              <a:t>câu</a:t>
            </a:r>
            <a:r>
              <a:rPr lang="en-US" sz="2800" dirty="0" smtClean="0"/>
              <a:t>/</a:t>
            </a:r>
            <a:r>
              <a:rPr lang="en-US" sz="2800" dirty="0" err="1" smtClean="0"/>
              <a:t>lượt</a:t>
            </a:r>
            <a:r>
              <a:rPr lang="en-US" sz="2800" dirty="0" smtClean="0"/>
              <a:t>, </a:t>
            </a:r>
            <a:r>
              <a:rPr lang="en-US" sz="2800" dirty="0" err="1" smtClean="0"/>
              <a:t>thời</a:t>
            </a:r>
            <a:r>
              <a:rPr lang="en-US" sz="2800" dirty="0" smtClean="0"/>
              <a:t> </a:t>
            </a:r>
            <a:r>
              <a:rPr lang="en-US" sz="2800" dirty="0" err="1" smtClean="0"/>
              <a:t>gian</a:t>
            </a:r>
            <a:r>
              <a:rPr lang="en-US" sz="2800" dirty="0" smtClean="0"/>
              <a:t> 10 </a:t>
            </a:r>
            <a:r>
              <a:rPr lang="en-US" sz="2800" dirty="0" err="1" smtClean="0"/>
              <a:t>phút</a:t>
            </a:r>
            <a:endParaRPr lang="en-US" sz="28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3348097"/>
            <a:ext cx="9144000" cy="2062103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002060"/>
                </a:solidFill>
              </a:rPr>
              <a:t>Bước</a:t>
            </a:r>
            <a:r>
              <a:rPr lang="en-US" sz="3200" b="1" u="sng" dirty="0" smtClean="0">
                <a:solidFill>
                  <a:srgbClr val="002060"/>
                </a:solidFill>
              </a:rPr>
              <a:t> 2: </a:t>
            </a:r>
            <a:r>
              <a:rPr lang="en-US" sz="3200" b="1" dirty="0" smtClean="0">
                <a:solidFill>
                  <a:srgbClr val="002060"/>
                </a:solidFill>
              </a:rPr>
              <a:t>- GV </a:t>
            </a:r>
            <a:r>
              <a:rPr lang="en-US" sz="3200" b="1" dirty="0" err="1" smtClean="0">
                <a:solidFill>
                  <a:srgbClr val="002060"/>
                </a:solidFill>
              </a:rPr>
              <a:t>đưa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ra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đáp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án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để</a:t>
            </a:r>
            <a:r>
              <a:rPr lang="en-US" sz="3200" b="1" dirty="0" smtClean="0">
                <a:solidFill>
                  <a:srgbClr val="002060"/>
                </a:solidFill>
              </a:rPr>
              <a:t> HS </a:t>
            </a:r>
            <a:r>
              <a:rPr lang="en-US" sz="3200" b="1" dirty="0" err="1" smtClean="0">
                <a:solidFill>
                  <a:srgbClr val="002060"/>
                </a:solidFill>
              </a:rPr>
              <a:t>đối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chiếu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r>
              <a:rPr lang="en-US" sz="3200" dirty="0" smtClean="0"/>
              <a:t>- 2 </a:t>
            </a:r>
            <a:r>
              <a:rPr lang="en-US" sz="3200" dirty="0" err="1" smtClean="0"/>
              <a:t>đến</a:t>
            </a:r>
            <a:r>
              <a:rPr lang="en-US" sz="3200" dirty="0" smtClean="0"/>
              <a:t> 3 </a:t>
            </a:r>
            <a:r>
              <a:rPr lang="en-US" sz="3200" dirty="0" err="1" smtClean="0"/>
              <a:t>bạn</a:t>
            </a:r>
            <a:r>
              <a:rPr lang="en-US" sz="3200" dirty="0" smtClean="0"/>
              <a:t>/ </a:t>
            </a:r>
            <a:r>
              <a:rPr lang="en-US" sz="3200" dirty="0" err="1" smtClean="0"/>
              <a:t>bàn</a:t>
            </a:r>
            <a:r>
              <a:rPr lang="en-US" sz="3200" dirty="0" smtClean="0"/>
              <a:t> </a:t>
            </a:r>
            <a:r>
              <a:rPr lang="en-US" sz="3200" dirty="0" err="1" smtClean="0"/>
              <a:t>chấm</a:t>
            </a:r>
            <a:r>
              <a:rPr lang="en-US" sz="3200" dirty="0" smtClean="0"/>
              <a:t> </a:t>
            </a:r>
            <a:r>
              <a:rPr lang="en-US" sz="3200" dirty="0" err="1" smtClean="0"/>
              <a:t>chéo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nhau</a:t>
            </a:r>
            <a:r>
              <a:rPr lang="en-US" sz="3200" dirty="0" smtClean="0"/>
              <a:t> . </a:t>
            </a:r>
          </a:p>
          <a:p>
            <a:pPr>
              <a:buFontTx/>
              <a:buChar char="-"/>
            </a:pPr>
            <a:r>
              <a:rPr lang="en-US" sz="3200" dirty="0" smtClean="0"/>
              <a:t> </a:t>
            </a:r>
            <a:r>
              <a:rPr lang="en-US" sz="3200" dirty="0" err="1" smtClean="0"/>
              <a:t>Nhóm</a:t>
            </a:r>
            <a:r>
              <a:rPr lang="en-US" sz="3200" dirty="0" smtClean="0"/>
              <a:t> </a:t>
            </a:r>
            <a:r>
              <a:rPr lang="en-US" sz="3200" dirty="0" err="1" smtClean="0"/>
              <a:t>trưởng</a:t>
            </a:r>
            <a:r>
              <a:rPr lang="en-US" sz="3200" dirty="0" smtClean="0"/>
              <a:t> </a:t>
            </a:r>
            <a:r>
              <a:rPr lang="en-US" sz="3200" dirty="0" err="1" smtClean="0"/>
              <a:t>tập</a:t>
            </a:r>
            <a:r>
              <a:rPr lang="en-US" sz="3200" dirty="0" smtClean="0"/>
              <a:t> </a:t>
            </a:r>
            <a:r>
              <a:rPr lang="en-US" sz="3200" dirty="0" err="1" smtClean="0"/>
              <a:t>hợp</a:t>
            </a:r>
            <a:r>
              <a:rPr lang="en-US" sz="3200" dirty="0" smtClean="0"/>
              <a:t> </a:t>
            </a:r>
            <a:r>
              <a:rPr lang="en-US" sz="3200" dirty="0" err="1" smtClean="0"/>
              <a:t>tích</a:t>
            </a:r>
            <a:r>
              <a:rPr lang="en-US" sz="3200" dirty="0" smtClean="0"/>
              <a:t> </a:t>
            </a:r>
            <a:r>
              <a:rPr lang="en-US" sz="3200" dirty="0" err="1" smtClean="0"/>
              <a:t>câu</a:t>
            </a:r>
            <a:r>
              <a:rPr lang="en-US" sz="3200" dirty="0" smtClean="0"/>
              <a:t> </a:t>
            </a:r>
            <a:r>
              <a:rPr lang="en-US" sz="3200" dirty="0" err="1" smtClean="0"/>
              <a:t>đúng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bảng</a:t>
            </a:r>
            <a:r>
              <a:rPr lang="en-US" sz="3200" dirty="0" smtClean="0"/>
              <a:t> </a:t>
            </a:r>
            <a:r>
              <a:rPr lang="en-US" sz="3200" dirty="0" err="1" smtClean="0"/>
              <a:t>nhóm</a:t>
            </a:r>
            <a:r>
              <a:rPr lang="en-US" sz="3200" dirty="0" smtClean="0"/>
              <a:t>, </a:t>
            </a:r>
            <a:r>
              <a:rPr lang="en-US" sz="3200" dirty="0" err="1" smtClean="0"/>
              <a:t>đính</a:t>
            </a:r>
            <a:r>
              <a:rPr lang="en-US" sz="3200" dirty="0" smtClean="0"/>
              <a:t> </a:t>
            </a:r>
            <a:r>
              <a:rPr lang="en-US" sz="3200" dirty="0" err="1" smtClean="0"/>
              <a:t>lên</a:t>
            </a:r>
            <a:r>
              <a:rPr lang="en-US" sz="3200" dirty="0" smtClean="0"/>
              <a:t> </a:t>
            </a:r>
            <a:r>
              <a:rPr lang="en-US" sz="3200" dirty="0" err="1" smtClean="0"/>
              <a:t>bảng</a:t>
            </a:r>
            <a:r>
              <a:rPr lang="en-US" sz="3200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410200"/>
            <a:ext cx="9144000" cy="206210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002060"/>
                </a:solidFill>
              </a:rPr>
              <a:t>Bước</a:t>
            </a:r>
            <a:r>
              <a:rPr lang="en-US" sz="3200" b="1" u="sng" dirty="0" smtClean="0">
                <a:solidFill>
                  <a:srgbClr val="002060"/>
                </a:solidFill>
              </a:rPr>
              <a:t> 3: </a:t>
            </a:r>
          </a:p>
          <a:p>
            <a:r>
              <a:rPr lang="en-US" sz="3200" dirty="0" err="1" smtClean="0"/>
              <a:t>Giáo</a:t>
            </a:r>
            <a:r>
              <a:rPr lang="en-US" sz="3200" dirty="0" smtClean="0"/>
              <a:t> </a:t>
            </a:r>
            <a:r>
              <a:rPr lang="en-US" sz="3200" dirty="0" err="1" smtClean="0"/>
              <a:t>viên</a:t>
            </a:r>
            <a:r>
              <a:rPr lang="en-US" sz="3200" dirty="0" smtClean="0"/>
              <a:t> </a:t>
            </a:r>
            <a:r>
              <a:rPr lang="en-US" sz="3200" dirty="0" err="1" smtClean="0"/>
              <a:t>chữa</a:t>
            </a:r>
            <a:r>
              <a:rPr lang="en-US" sz="3200" dirty="0" smtClean="0"/>
              <a:t> </a:t>
            </a:r>
            <a:r>
              <a:rPr lang="en-US" sz="3200" dirty="0" err="1" smtClean="0"/>
              <a:t>câu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sinh</a:t>
            </a:r>
            <a:r>
              <a:rPr lang="en-US" sz="3200" dirty="0" smtClean="0"/>
              <a:t> </a:t>
            </a:r>
            <a:r>
              <a:rPr lang="en-US" sz="3200" dirty="0" err="1" smtClean="0"/>
              <a:t>sai</a:t>
            </a:r>
            <a:r>
              <a:rPr lang="en-US" sz="3200" dirty="0" smtClean="0"/>
              <a:t>, </a:t>
            </a:r>
            <a:r>
              <a:rPr lang="en-US" sz="3200" dirty="0" err="1" smtClean="0"/>
              <a:t>đặc</a:t>
            </a:r>
            <a:r>
              <a:rPr lang="en-US" sz="3200" dirty="0" smtClean="0"/>
              <a:t> </a:t>
            </a:r>
            <a:r>
              <a:rPr lang="en-US" sz="3200" dirty="0" err="1" smtClean="0"/>
              <a:t>biệt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câu</a:t>
            </a:r>
            <a:r>
              <a:rPr lang="en-US" sz="3200" dirty="0" smtClean="0"/>
              <a:t> </a:t>
            </a:r>
            <a:r>
              <a:rPr lang="en-US" sz="3200" dirty="0" err="1" smtClean="0"/>
              <a:t>sai</a:t>
            </a:r>
            <a:r>
              <a:rPr lang="en-US" sz="3200" dirty="0" smtClean="0"/>
              <a:t> </a:t>
            </a:r>
            <a:r>
              <a:rPr lang="en-US" sz="3200" dirty="0" err="1" smtClean="0"/>
              <a:t>nhiều</a:t>
            </a:r>
            <a:endParaRPr lang="en-US" sz="3200" dirty="0" smtClean="0"/>
          </a:p>
          <a:p>
            <a:endParaRPr lang="en-US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RÈN KĨ NĂNG LÀM BÀI TẬP TRẮC NGHIỆM KHÁCH QUAN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81000"/>
            <a:ext cx="91440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0070C0"/>
                </a:solidFill>
                <a:latin typeface="+mj-lt"/>
              </a:rPr>
              <a:t>Câu</a:t>
            </a:r>
            <a:r>
              <a:rPr lang="en-US" sz="2600" b="1" dirty="0" smtClean="0">
                <a:solidFill>
                  <a:srgbClr val="0070C0"/>
                </a:solidFill>
                <a:latin typeface="+mj-lt"/>
              </a:rPr>
              <a:t> 1:</a:t>
            </a:r>
            <a:r>
              <a:rPr lang="en-US" sz="26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+mj-lt"/>
              </a:rPr>
              <a:t>Các</a:t>
            </a:r>
            <a:r>
              <a:rPr lang="en-US" sz="26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+mj-lt"/>
              </a:rPr>
              <a:t>nước</a:t>
            </a:r>
            <a:r>
              <a:rPr lang="en-US" sz="26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+mj-lt"/>
              </a:rPr>
              <a:t>đế</a:t>
            </a:r>
            <a:r>
              <a:rPr lang="en-US" sz="26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+mj-lt"/>
              </a:rPr>
              <a:t>quốc</a:t>
            </a:r>
            <a:r>
              <a:rPr lang="en-US" sz="26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+mj-lt"/>
              </a:rPr>
              <a:t>họp</a:t>
            </a:r>
            <a:r>
              <a:rPr lang="en-US" sz="26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+mj-lt"/>
              </a:rPr>
              <a:t>hội</a:t>
            </a:r>
            <a:r>
              <a:rPr lang="en-US" sz="26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+mj-lt"/>
              </a:rPr>
              <a:t>nghị</a:t>
            </a:r>
            <a:r>
              <a:rPr lang="en-US" sz="26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+mj-lt"/>
              </a:rPr>
              <a:t>Véc-xai</a:t>
            </a:r>
            <a:r>
              <a:rPr lang="en-US" sz="26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+mj-lt"/>
              </a:rPr>
              <a:t>sau</a:t>
            </a:r>
            <a:r>
              <a:rPr lang="en-US" sz="26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+mj-lt"/>
              </a:rPr>
              <a:t>Chiến</a:t>
            </a:r>
            <a:r>
              <a:rPr lang="en-US" sz="26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+mj-lt"/>
              </a:rPr>
              <a:t>tranh</a:t>
            </a:r>
            <a:r>
              <a:rPr lang="en-US" sz="26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+mj-lt"/>
              </a:rPr>
              <a:t>thế</a:t>
            </a:r>
            <a:r>
              <a:rPr lang="en-US" sz="26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+mj-lt"/>
              </a:rPr>
              <a:t>giới</a:t>
            </a:r>
            <a:r>
              <a:rPr lang="en-US" sz="26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+mj-lt"/>
              </a:rPr>
              <a:t>thứ</a:t>
            </a:r>
            <a:r>
              <a:rPr lang="en-US" sz="26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+mj-lt"/>
              </a:rPr>
              <a:t>nhất</a:t>
            </a:r>
            <a:r>
              <a:rPr lang="en-US" sz="26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+mj-lt"/>
              </a:rPr>
              <a:t>nhằm</a:t>
            </a:r>
            <a:r>
              <a:rPr lang="en-US" sz="26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+mj-lt"/>
              </a:rPr>
              <a:t>mục</a:t>
            </a:r>
            <a:r>
              <a:rPr lang="en-US" sz="26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+mj-lt"/>
              </a:rPr>
              <a:t>tiêu</a:t>
            </a:r>
            <a:endParaRPr lang="en-US" sz="2600" dirty="0" smtClean="0">
              <a:solidFill>
                <a:srgbClr val="0070C0"/>
              </a:solidFill>
              <a:latin typeface="+mj-lt"/>
            </a:endParaRPr>
          </a:p>
          <a:p>
            <a:pPr lvl="0"/>
            <a:r>
              <a:rPr lang="en-US" sz="2600" dirty="0" smtClean="0">
                <a:latin typeface="+mj-lt"/>
              </a:rPr>
              <a:t>A. </a:t>
            </a:r>
            <a:r>
              <a:rPr lang="en-US" sz="2600" dirty="0" err="1" smtClean="0">
                <a:latin typeface="+mj-lt"/>
              </a:rPr>
              <a:t>bàn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kế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hoạch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đối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phó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với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chủ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nghĩa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xã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hội</a:t>
            </a:r>
            <a:r>
              <a:rPr lang="en-US" sz="2600" dirty="0" smtClean="0">
                <a:latin typeface="+mj-lt"/>
              </a:rPr>
              <a:t> ở </a:t>
            </a:r>
            <a:r>
              <a:rPr lang="en-US" sz="2600" dirty="0" err="1" smtClean="0">
                <a:latin typeface="+mj-lt"/>
              </a:rPr>
              <a:t>Liên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Xô</a:t>
            </a:r>
            <a:r>
              <a:rPr lang="en-US" sz="2600" dirty="0" smtClean="0">
                <a:latin typeface="+mj-lt"/>
              </a:rPr>
              <a:t>.</a:t>
            </a:r>
          </a:p>
          <a:p>
            <a:pPr lvl="0"/>
            <a:r>
              <a:rPr lang="en-US" sz="2600" dirty="0" smtClean="0">
                <a:latin typeface="+mj-lt"/>
              </a:rPr>
              <a:t>B. </a:t>
            </a:r>
            <a:r>
              <a:rPr lang="en-US" sz="2600" dirty="0" err="1" smtClean="0">
                <a:latin typeface="+mj-lt"/>
              </a:rPr>
              <a:t>thiết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lập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lại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trật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tự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thế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giới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mới</a:t>
            </a:r>
            <a:r>
              <a:rPr lang="en-US" sz="2600" dirty="0" smtClean="0">
                <a:latin typeface="+mj-lt"/>
              </a:rPr>
              <a:t>.</a:t>
            </a:r>
          </a:p>
          <a:p>
            <a:pPr lvl="0"/>
            <a:r>
              <a:rPr lang="en-US" sz="2600" dirty="0" smtClean="0">
                <a:solidFill>
                  <a:srgbClr val="FF33CC"/>
                </a:solidFill>
                <a:latin typeface="+mj-lt"/>
              </a:rPr>
              <a:t>C. </a:t>
            </a:r>
            <a:r>
              <a:rPr lang="en-US" sz="2600" dirty="0" err="1" smtClean="0">
                <a:solidFill>
                  <a:srgbClr val="FF33CC"/>
                </a:solidFill>
                <a:latin typeface="+mj-lt"/>
              </a:rPr>
              <a:t>chia</a:t>
            </a:r>
            <a:r>
              <a:rPr lang="en-US" sz="2600" dirty="0" smtClean="0">
                <a:solidFill>
                  <a:srgbClr val="FF33CC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rgbClr val="FF33CC"/>
                </a:solidFill>
                <a:latin typeface="+mj-lt"/>
              </a:rPr>
              <a:t>lại</a:t>
            </a:r>
            <a:r>
              <a:rPr lang="en-US" sz="2600" dirty="0" smtClean="0">
                <a:solidFill>
                  <a:srgbClr val="FF33CC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rgbClr val="FF33CC"/>
                </a:solidFill>
                <a:latin typeface="+mj-lt"/>
              </a:rPr>
              <a:t>thị</a:t>
            </a:r>
            <a:r>
              <a:rPr lang="en-US" sz="2600" dirty="0" smtClean="0">
                <a:solidFill>
                  <a:srgbClr val="FF33CC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rgbClr val="FF33CC"/>
                </a:solidFill>
                <a:latin typeface="+mj-lt"/>
              </a:rPr>
              <a:t>trường</a:t>
            </a:r>
            <a:r>
              <a:rPr lang="en-US" sz="2600" dirty="0" smtClean="0">
                <a:solidFill>
                  <a:srgbClr val="FF33CC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rgbClr val="FF33CC"/>
                </a:solidFill>
                <a:latin typeface="+mj-lt"/>
              </a:rPr>
              <a:t>thế</a:t>
            </a:r>
            <a:r>
              <a:rPr lang="en-US" sz="2600" dirty="0" smtClean="0">
                <a:solidFill>
                  <a:srgbClr val="FF33CC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rgbClr val="FF33CC"/>
                </a:solidFill>
                <a:latin typeface="+mj-lt"/>
              </a:rPr>
              <a:t>giới</a:t>
            </a:r>
            <a:r>
              <a:rPr lang="en-US" sz="2600" dirty="0" smtClean="0">
                <a:solidFill>
                  <a:srgbClr val="FF33CC"/>
                </a:solidFill>
                <a:latin typeface="+mj-lt"/>
              </a:rPr>
              <a:t>.</a:t>
            </a:r>
          </a:p>
          <a:p>
            <a:pPr lvl="0"/>
            <a:r>
              <a:rPr lang="en-US" sz="2600" dirty="0" smtClean="0">
                <a:latin typeface="+mj-lt"/>
              </a:rPr>
              <a:t>D. </a:t>
            </a:r>
            <a:r>
              <a:rPr lang="en-US" sz="2600" dirty="0" err="1" smtClean="0">
                <a:latin typeface="+mj-lt"/>
              </a:rPr>
              <a:t>yêu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cầu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các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nước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bại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trận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bồi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thường</a:t>
            </a:r>
            <a:r>
              <a:rPr lang="en-US" sz="2600" dirty="0" smtClean="0">
                <a:latin typeface="+mj-lt"/>
              </a:rPr>
              <a:t>.</a:t>
            </a:r>
          </a:p>
          <a:p>
            <a:r>
              <a:rPr lang="en-US" sz="2600" b="1" dirty="0" err="1" smtClean="0">
                <a:solidFill>
                  <a:srgbClr val="0070C0"/>
                </a:solidFill>
                <a:latin typeface="+mj-lt"/>
              </a:rPr>
              <a:t>Câu</a:t>
            </a:r>
            <a:r>
              <a:rPr lang="en-US" sz="2600" b="1" dirty="0" smtClean="0">
                <a:solidFill>
                  <a:srgbClr val="0070C0"/>
                </a:solidFill>
                <a:latin typeface="+mj-lt"/>
              </a:rPr>
              <a:t> 2:</a:t>
            </a:r>
            <a:r>
              <a:rPr lang="en-US" sz="26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+mj-lt"/>
              </a:rPr>
              <a:t>Nguyễn</a:t>
            </a:r>
            <a:r>
              <a:rPr lang="en-US" sz="26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+mj-lt"/>
              </a:rPr>
              <a:t>Ái</a:t>
            </a:r>
            <a:r>
              <a:rPr lang="en-US" sz="26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+mj-lt"/>
              </a:rPr>
              <a:t>Quốc</a:t>
            </a:r>
            <a:r>
              <a:rPr lang="en-US" sz="26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+mj-lt"/>
              </a:rPr>
              <a:t>đã</a:t>
            </a:r>
            <a:r>
              <a:rPr lang="en-US" sz="26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+mj-lt"/>
              </a:rPr>
              <a:t>gửi</a:t>
            </a:r>
            <a:r>
              <a:rPr lang="en-US" sz="26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+mj-lt"/>
              </a:rPr>
              <a:t>văn</a:t>
            </a:r>
            <a:r>
              <a:rPr lang="en-US" sz="26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+mj-lt"/>
              </a:rPr>
              <a:t>bản</a:t>
            </a:r>
            <a:r>
              <a:rPr lang="en-US" sz="26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+mj-lt"/>
              </a:rPr>
              <a:t>nào</a:t>
            </a:r>
            <a:r>
              <a:rPr lang="en-US" sz="26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+mj-lt"/>
              </a:rPr>
              <a:t>dưới</a:t>
            </a:r>
            <a:r>
              <a:rPr lang="en-US" sz="26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+mj-lt"/>
              </a:rPr>
              <a:t>đây</a:t>
            </a:r>
            <a:r>
              <a:rPr lang="en-US" sz="26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+mj-lt"/>
              </a:rPr>
              <a:t>tới</a:t>
            </a:r>
            <a:r>
              <a:rPr lang="en-US" sz="26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+mj-lt"/>
              </a:rPr>
              <a:t>Hội</a:t>
            </a:r>
            <a:r>
              <a:rPr lang="en-US" sz="26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+mj-lt"/>
              </a:rPr>
              <a:t>nghị</a:t>
            </a:r>
            <a:r>
              <a:rPr lang="en-US" sz="26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+mj-lt"/>
              </a:rPr>
              <a:t>Véc-xai</a:t>
            </a:r>
            <a:r>
              <a:rPr lang="en-US" sz="2600" dirty="0" smtClean="0">
                <a:solidFill>
                  <a:srgbClr val="0070C0"/>
                </a:solidFill>
                <a:latin typeface="+mj-lt"/>
              </a:rPr>
              <a:t> (1919</a:t>
            </a:r>
            <a:r>
              <a:rPr lang="vi-VN" sz="2600" dirty="0" smtClean="0">
                <a:solidFill>
                  <a:srgbClr val="0070C0"/>
                </a:solidFill>
                <a:latin typeface="+mj-lt"/>
              </a:rPr>
              <a:t>)</a:t>
            </a:r>
            <a:r>
              <a:rPr lang="en-US" sz="2600" dirty="0" smtClean="0">
                <a:solidFill>
                  <a:srgbClr val="0070C0"/>
                </a:solidFill>
                <a:latin typeface="+mj-lt"/>
              </a:rPr>
              <a:t>?</a:t>
            </a:r>
          </a:p>
          <a:p>
            <a:pPr lvl="0"/>
            <a:r>
              <a:rPr lang="en-US" sz="2600" dirty="0" smtClean="0">
                <a:latin typeface="+mj-lt"/>
              </a:rPr>
              <a:t>A. </a:t>
            </a:r>
            <a:r>
              <a:rPr lang="en-US" sz="2600" dirty="0" err="1" smtClean="0">
                <a:latin typeface="+mj-lt"/>
              </a:rPr>
              <a:t>Bản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án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chế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độ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thực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dân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Pháp</a:t>
            </a:r>
            <a:r>
              <a:rPr lang="en-US" sz="2600" dirty="0" smtClean="0">
                <a:latin typeface="+mj-lt"/>
              </a:rPr>
              <a:t>. </a:t>
            </a:r>
          </a:p>
          <a:p>
            <a:pPr lvl="0"/>
            <a:r>
              <a:rPr lang="en-US" sz="2600" dirty="0" smtClean="0">
                <a:solidFill>
                  <a:srgbClr val="FF33CC"/>
                </a:solidFill>
                <a:latin typeface="+mj-lt"/>
              </a:rPr>
              <a:t>B. </a:t>
            </a:r>
            <a:r>
              <a:rPr lang="en-US" sz="2600" dirty="0" err="1" smtClean="0">
                <a:solidFill>
                  <a:srgbClr val="FF33CC"/>
                </a:solidFill>
                <a:latin typeface="+mj-lt"/>
              </a:rPr>
              <a:t>Bản</a:t>
            </a:r>
            <a:r>
              <a:rPr lang="en-US" sz="2600" dirty="0" smtClean="0">
                <a:solidFill>
                  <a:srgbClr val="FF33CC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rgbClr val="FF33CC"/>
                </a:solidFill>
                <a:latin typeface="+mj-lt"/>
              </a:rPr>
              <a:t>yêu</a:t>
            </a:r>
            <a:r>
              <a:rPr lang="en-US" sz="2600" dirty="0" smtClean="0">
                <a:solidFill>
                  <a:srgbClr val="FF33CC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rgbClr val="FF33CC"/>
                </a:solidFill>
                <a:latin typeface="+mj-lt"/>
              </a:rPr>
              <a:t>sách</a:t>
            </a:r>
            <a:r>
              <a:rPr lang="en-US" sz="2600" dirty="0" smtClean="0">
                <a:solidFill>
                  <a:srgbClr val="FF33CC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rgbClr val="FF33CC"/>
                </a:solidFill>
                <a:latin typeface="+mj-lt"/>
              </a:rPr>
              <a:t>của</a:t>
            </a:r>
            <a:r>
              <a:rPr lang="en-US" sz="2600" dirty="0" smtClean="0">
                <a:solidFill>
                  <a:srgbClr val="FF33CC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rgbClr val="FF33CC"/>
                </a:solidFill>
                <a:latin typeface="+mj-lt"/>
              </a:rPr>
              <a:t>nhân</a:t>
            </a:r>
            <a:r>
              <a:rPr lang="en-US" sz="2600" dirty="0" smtClean="0">
                <a:solidFill>
                  <a:srgbClr val="FF33CC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rgbClr val="FF33CC"/>
                </a:solidFill>
                <a:latin typeface="+mj-lt"/>
              </a:rPr>
              <a:t>dân</a:t>
            </a:r>
            <a:r>
              <a:rPr lang="en-US" sz="2600" dirty="0" smtClean="0">
                <a:solidFill>
                  <a:srgbClr val="FF33CC"/>
                </a:solidFill>
                <a:latin typeface="+mj-lt"/>
              </a:rPr>
              <a:t> An Nam.</a:t>
            </a:r>
          </a:p>
          <a:p>
            <a:pPr lvl="0"/>
            <a:r>
              <a:rPr lang="en-US" sz="2600" dirty="0" smtClean="0">
                <a:latin typeface="+mj-lt"/>
              </a:rPr>
              <a:t>C. </a:t>
            </a:r>
            <a:r>
              <a:rPr lang="vi-VN" sz="2600" dirty="0" smtClean="0">
                <a:latin typeface="Calibri" pitchFamily="34" charset="0"/>
                <a:cs typeface="Calibri" pitchFamily="34" charset="0"/>
              </a:rPr>
              <a:t>Những bài viết in trên báo </a:t>
            </a:r>
            <a:r>
              <a:rPr lang="vi-VN" sz="2600" i="1" dirty="0" smtClean="0">
                <a:latin typeface="Calibri" pitchFamily="34" charset="0"/>
                <a:cs typeface="Calibri" pitchFamily="34" charset="0"/>
              </a:rPr>
              <a:t>Người cùng khổ</a:t>
            </a:r>
            <a:r>
              <a:rPr lang="vi-VN" sz="26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600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sz="2600" dirty="0" smtClean="0">
                <a:latin typeface="+mj-lt"/>
              </a:rPr>
              <a:t>D. </a:t>
            </a:r>
            <a:r>
              <a:rPr lang="vi-VN" sz="2600" dirty="0" smtClean="0">
                <a:latin typeface="Calibri" pitchFamily="34" charset="0"/>
                <a:cs typeface="Calibri" pitchFamily="34" charset="0"/>
              </a:rPr>
              <a:t>Tác phẩm </a:t>
            </a:r>
            <a:r>
              <a:rPr lang="vi-VN" sz="2600" i="1" dirty="0" smtClean="0">
                <a:latin typeface="Calibri" pitchFamily="34" charset="0"/>
                <a:cs typeface="Calibri" pitchFamily="34" charset="0"/>
              </a:rPr>
              <a:t>Đường cách mệnh</a:t>
            </a:r>
            <a:r>
              <a:rPr lang="vi-VN" sz="26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600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sz="2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Câu 3:</a:t>
            </a:r>
            <a:r>
              <a:rPr lang="vi-VN" sz="2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Năm 1</a:t>
            </a:r>
            <a:r>
              <a:rPr lang="en-US" sz="2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9</a:t>
            </a:r>
            <a:r>
              <a:rPr lang="vi-VN" sz="2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20, N</a:t>
            </a:r>
            <a:r>
              <a:rPr lang="en-US" sz="2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vi-VN" sz="2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uyễn Ái Quốc đã đọc</a:t>
            </a:r>
            <a:r>
              <a:rPr lang="vi-VN" sz="2600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Sơ thảo lần thứ nhất những luận cương về vấn đề dân tộc và vấn đ</a:t>
            </a:r>
            <a:r>
              <a:rPr lang="en-US" sz="2600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ề</a:t>
            </a:r>
            <a:r>
              <a:rPr lang="vi-VN" sz="2600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thuộc địa </a:t>
            </a:r>
            <a:r>
              <a:rPr lang="vi-VN" sz="2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(7-1921)</a:t>
            </a:r>
            <a:r>
              <a:rPr lang="en-US" sz="2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của</a:t>
            </a:r>
            <a:r>
              <a:rPr lang="vi-VN" sz="2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6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sz="2600" dirty="0" smtClean="0">
                <a:latin typeface="+mj-lt"/>
              </a:rPr>
              <a:t>A. </a:t>
            </a:r>
            <a:r>
              <a:rPr lang="vi-VN" sz="2600" dirty="0" smtClean="0">
                <a:latin typeface="+mj-lt"/>
              </a:rPr>
              <a:t>Các Mác </a:t>
            </a:r>
            <a:r>
              <a:rPr lang="en-US" sz="2600" dirty="0" smtClean="0">
                <a:latin typeface="+mj-lt"/>
              </a:rPr>
              <a:t>     </a:t>
            </a:r>
            <a:r>
              <a:rPr lang="vi-VN" sz="2600" dirty="0" smtClean="0">
                <a:latin typeface="+mj-lt"/>
              </a:rPr>
              <a:t>B.  Ăng-ghen       </a:t>
            </a:r>
            <a:r>
              <a:rPr lang="vi-VN" sz="2600" dirty="0" smtClean="0">
                <a:solidFill>
                  <a:srgbClr val="FF33CC"/>
                </a:solidFill>
                <a:latin typeface="+mj-lt"/>
              </a:rPr>
              <a:t>C. Lê-nin</a:t>
            </a:r>
            <a:r>
              <a:rPr lang="vi-VN" sz="2600" dirty="0" smtClean="0">
                <a:latin typeface="+mj-lt"/>
              </a:rPr>
              <a:t>        D. Mao Trạch Đông</a:t>
            </a:r>
            <a:endParaRPr lang="en-US" sz="2600" dirty="0" smtClean="0">
              <a:latin typeface="+mj-lt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RÈN KĨ NĂNG LÀM BÀI TẬP TRẮC NGHIỆM KHÁCH QUAN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57200"/>
            <a:ext cx="91440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Câu 4:</a:t>
            </a:r>
            <a:r>
              <a:rPr lang="vi-VN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Sự kiện nào đánh dấu bước ngoặt trong hoạt động cách mạng của Nguy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ễ</a:t>
            </a:r>
            <a:r>
              <a:rPr lang="vi-VN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 Ái Quốc ?</a:t>
            </a:r>
            <a:endParaRPr lang="en-US" sz="20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sz="2000" dirty="0" smtClean="0">
                <a:solidFill>
                  <a:srgbClr val="FF33CC"/>
                </a:solidFill>
                <a:latin typeface="Calibri" pitchFamily="34" charset="0"/>
                <a:cs typeface="Calibri" pitchFamily="34" charset="0"/>
              </a:rPr>
              <a:t>A. </a:t>
            </a:r>
            <a:r>
              <a:rPr lang="vi-VN" sz="2000" dirty="0" smtClean="0">
                <a:solidFill>
                  <a:srgbClr val="FF33CC"/>
                </a:solidFill>
                <a:latin typeface="Calibri" pitchFamily="34" charset="0"/>
                <a:cs typeface="Calibri" pitchFamily="34" charset="0"/>
              </a:rPr>
              <a:t>Bỏ phiếu tán thành việc gia nhập Quốc tế thứ ba và tham gia sáng lập Đảng Cộng sản Pháp tại Đại hội Đảng xã hội Pháp.</a:t>
            </a:r>
            <a:endParaRPr lang="en-US" sz="2000" dirty="0" smtClean="0">
              <a:solidFill>
                <a:srgbClr val="FF33CC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sz="2000" dirty="0" smtClean="0">
                <a:latin typeface="Calibri" pitchFamily="34" charset="0"/>
                <a:cs typeface="Calibri" pitchFamily="34" charset="0"/>
              </a:rPr>
              <a:t>B. 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Nguyễn Ái Quốc đã </a:t>
            </a:r>
            <a:r>
              <a:rPr lang="vi-VN" sz="2000" i="1" dirty="0" smtClean="0">
                <a:latin typeface="Calibri" pitchFamily="34" charset="0"/>
                <a:cs typeface="Calibri" pitchFamily="34" charset="0"/>
              </a:rPr>
              <a:t>đọc Sơ thảo lần thứ nhất những luận cương về vấn đề dân tộc và vấn đề thuộc địa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 (7-1920).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sz="2000" dirty="0" smtClean="0">
                <a:latin typeface="Calibri" pitchFamily="34" charset="0"/>
                <a:cs typeface="Calibri" pitchFamily="34" charset="0"/>
              </a:rPr>
              <a:t>C. 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Sáng lập Hội Liên thuộc địa ở Pa-ri (1921).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sz="2000" dirty="0" smtClean="0">
                <a:latin typeface="Calibri" pitchFamily="34" charset="0"/>
                <a:cs typeface="Calibri" pitchFamily="34" charset="0"/>
              </a:rPr>
              <a:t>D. 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Tham gia Đại hội lần thứ V của Quốc tế Cộng sản (1924).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Câu 5:</a:t>
            </a:r>
            <a:r>
              <a:rPr lang="vi-VN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Nguyễn Ái Quốc thành lập Hội Liên hiệp thuộc địa nhằm mục đích nào dưới đây?</a:t>
            </a:r>
            <a:endParaRPr lang="en-US" sz="20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sz="2000" dirty="0" smtClean="0">
                <a:latin typeface="Calibri" pitchFamily="34" charset="0"/>
                <a:cs typeface="Calibri" pitchFamily="34" charset="0"/>
              </a:rPr>
              <a:t>A. 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Giúp cho việc thành lập Đảng vô sản ở các nước thuộc địa.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sz="2000" dirty="0" smtClean="0">
                <a:latin typeface="Calibri" pitchFamily="34" charset="0"/>
                <a:cs typeface="Calibri" pitchFamily="34" charset="0"/>
              </a:rPr>
              <a:t>B.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Tr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uyền bá chủ nghĩa Mác – Lê-nin đến với các dân tộc thuộc địa.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sz="2000" dirty="0" smtClean="0">
                <a:latin typeface="Calibri" pitchFamily="34" charset="0"/>
                <a:cs typeface="Calibri" pitchFamily="34" charset="0"/>
              </a:rPr>
              <a:t>C. 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Đấu tranh  loại trừ chủ nghĩa cơ hội. 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sz="2000" dirty="0" smtClean="0">
                <a:solidFill>
                  <a:srgbClr val="FF33CC"/>
                </a:solidFill>
                <a:latin typeface="Calibri" pitchFamily="34" charset="0"/>
                <a:cs typeface="Calibri" pitchFamily="34" charset="0"/>
              </a:rPr>
              <a:t>D. </a:t>
            </a:r>
            <a:r>
              <a:rPr lang="vi-VN" sz="2000" dirty="0" smtClean="0">
                <a:solidFill>
                  <a:srgbClr val="FF33CC"/>
                </a:solidFill>
                <a:latin typeface="Calibri" pitchFamily="34" charset="0"/>
                <a:cs typeface="Calibri" pitchFamily="34" charset="0"/>
              </a:rPr>
              <a:t>Đoàn kết các lực lư</a:t>
            </a:r>
            <a:r>
              <a:rPr lang="en-US" sz="2000" dirty="0" smtClean="0">
                <a:solidFill>
                  <a:srgbClr val="FF33CC"/>
                </a:solidFill>
                <a:latin typeface="Calibri" pitchFamily="34" charset="0"/>
                <a:cs typeface="Calibri" pitchFamily="34" charset="0"/>
              </a:rPr>
              <a:t>ợ</a:t>
            </a:r>
            <a:r>
              <a:rPr lang="vi-VN" sz="2000" dirty="0" smtClean="0">
                <a:solidFill>
                  <a:srgbClr val="FF33CC"/>
                </a:solidFill>
                <a:latin typeface="Calibri" pitchFamily="34" charset="0"/>
                <a:cs typeface="Calibri" pitchFamily="34" charset="0"/>
              </a:rPr>
              <a:t>ng cách mạng chống chủ nghĩa thực dân.</a:t>
            </a:r>
            <a:endParaRPr lang="en-US" sz="2000" dirty="0" smtClean="0">
              <a:solidFill>
                <a:srgbClr val="FF33CC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vi-VN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Câu 6:</a:t>
            </a:r>
            <a:r>
              <a:rPr lang="vi-VN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Nhận xét nào dưới đây </a:t>
            </a:r>
            <a:r>
              <a:rPr lang="vi-VN" sz="2000" b="1" u="sng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không đúng </a:t>
            </a:r>
            <a:r>
              <a:rPr lang="vi-VN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về vai trò của Nguyễn Ái Quốc  đối với cách mạng Việt Nam trong giai đoạn từ năm 1919 đến năm 1925 ?</a:t>
            </a:r>
            <a:endParaRPr lang="en-US" sz="20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vi-VN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A. 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Tìm ra con đường cách mạng vô sản.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sz="2000" dirty="0" smtClean="0">
                <a:latin typeface="Calibri" pitchFamily="34" charset="0"/>
                <a:cs typeface="Calibri" pitchFamily="34" charset="0"/>
              </a:rPr>
              <a:t>B. 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Chuẩn bị tư tưởng chính trị cho sự thành lập đảng.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sz="2000" dirty="0" smtClean="0">
                <a:latin typeface="Calibri" pitchFamily="34" charset="0"/>
                <a:cs typeface="Calibri" pitchFamily="34" charset="0"/>
              </a:rPr>
              <a:t>C. 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Chuẩn bị về mặt tổ chức cho sự thành lập đảng.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sz="2000" dirty="0" smtClean="0">
                <a:solidFill>
                  <a:srgbClr val="FF33CC"/>
                </a:solidFill>
                <a:latin typeface="Calibri" pitchFamily="34" charset="0"/>
                <a:cs typeface="Calibri" pitchFamily="34" charset="0"/>
              </a:rPr>
              <a:t>D. </a:t>
            </a:r>
            <a:r>
              <a:rPr lang="vi-VN" sz="2000" dirty="0" smtClean="0">
                <a:solidFill>
                  <a:srgbClr val="FF33CC"/>
                </a:solidFill>
                <a:latin typeface="Calibri" pitchFamily="34" charset="0"/>
                <a:cs typeface="Calibri" pitchFamily="34" charset="0"/>
              </a:rPr>
              <a:t>Triệu tập hội nghị thành lập Đảng Cộng sản Việt Nam.</a:t>
            </a:r>
            <a:endParaRPr lang="en-US" sz="2000" dirty="0" smtClean="0">
              <a:solidFill>
                <a:srgbClr val="FF33CC"/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RÈN KĨ NĂNG LÀM BÀI TẬP TRẮC NGHIỆM KHÁCH QUAN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57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en-US" sz="2000" dirty="0" smtClean="0"/>
          </a:p>
          <a:p>
            <a:pPr marL="457200" indent="-457200"/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381000"/>
            <a:ext cx="9144000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7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Câu 7:</a:t>
            </a:r>
            <a:r>
              <a:rPr lang="vi-VN" sz="27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Trong những năm 1919 – 1925, hoạt động của Nguyễn Ái Quốc có ý nghĩa như thế nào với việc thành lập Đảng</a:t>
            </a:r>
            <a:r>
              <a:rPr lang="en-US" sz="27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27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Cộng sản Việt Nam ?</a:t>
            </a:r>
            <a:endParaRPr lang="en-US" sz="27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vi-VN" sz="2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smtClean="0">
                <a:latin typeface="Calibri" pitchFamily="34" charset="0"/>
                <a:cs typeface="Calibri" pitchFamily="34" charset="0"/>
              </a:rPr>
              <a:t>A. </a:t>
            </a:r>
            <a:r>
              <a:rPr lang="vi-VN" sz="2700" dirty="0" smtClean="0">
                <a:latin typeface="Calibri" pitchFamily="34" charset="0"/>
                <a:cs typeface="Calibri" pitchFamily="34" charset="0"/>
              </a:rPr>
              <a:t>Chuẩn bị về lí luận cho sự ra đời của Đảng.</a:t>
            </a:r>
            <a:endParaRPr lang="en-US" sz="2700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vi-VN" sz="2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smtClean="0">
                <a:latin typeface="Calibri" pitchFamily="34" charset="0"/>
                <a:cs typeface="Calibri" pitchFamily="34" charset="0"/>
              </a:rPr>
              <a:t>B. </a:t>
            </a:r>
            <a:r>
              <a:rPr lang="vi-VN" sz="2700" dirty="0" smtClean="0">
                <a:latin typeface="Calibri" pitchFamily="34" charset="0"/>
                <a:cs typeface="Calibri" pitchFamily="34" charset="0"/>
              </a:rPr>
              <a:t>Tìm ra con đường giải phóng dân tộc đúng đắn</a:t>
            </a:r>
            <a:r>
              <a:rPr lang="en-US" sz="27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lvl="0"/>
            <a:r>
              <a:rPr lang="vi-VN" sz="2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smtClean="0">
                <a:solidFill>
                  <a:srgbClr val="FF66CC"/>
                </a:solidFill>
                <a:latin typeface="Calibri" pitchFamily="34" charset="0"/>
                <a:cs typeface="Calibri" pitchFamily="34" charset="0"/>
              </a:rPr>
              <a:t>C. </a:t>
            </a:r>
            <a:r>
              <a:rPr lang="vi-VN" sz="2700" dirty="0" smtClean="0">
                <a:solidFill>
                  <a:srgbClr val="FF66CC"/>
                </a:solidFill>
                <a:latin typeface="Calibri" pitchFamily="34" charset="0"/>
                <a:cs typeface="Calibri" pitchFamily="34" charset="0"/>
              </a:rPr>
              <a:t>Chuẩn bị về mặt tư tưởng, chính trị, tổ chức cho sự ra đời của Đảng.</a:t>
            </a:r>
            <a:endParaRPr lang="en-US" sz="2700" dirty="0" smtClean="0">
              <a:solidFill>
                <a:srgbClr val="FF66CC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vi-VN" sz="2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smtClean="0">
                <a:latin typeface="Calibri" pitchFamily="34" charset="0"/>
                <a:cs typeface="Calibri" pitchFamily="34" charset="0"/>
              </a:rPr>
              <a:t>D. </a:t>
            </a:r>
            <a:r>
              <a:rPr lang="vi-VN" sz="2700" dirty="0" smtClean="0">
                <a:latin typeface="Calibri" pitchFamily="34" charset="0"/>
                <a:cs typeface="Calibri" pitchFamily="34" charset="0"/>
              </a:rPr>
              <a:t>Tạo ra bước ngoặt cho sự thành lập Đảng Cộng sản Việt Nam</a:t>
            </a:r>
            <a:r>
              <a:rPr lang="en-US" sz="27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vi-VN" sz="27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Câu 8:</a:t>
            </a:r>
            <a:r>
              <a:rPr lang="vi-VN" sz="27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Đóng góp lớn nhất của Nguyễn Ái Quốc với cách mạng Việt Nam trong những năm 1919 – 1925 là</a:t>
            </a:r>
            <a:endParaRPr lang="en-US" sz="27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sz="2700" dirty="0" smtClean="0">
                <a:latin typeface="Calibri" pitchFamily="34" charset="0"/>
                <a:cs typeface="Calibri" pitchFamily="34" charset="0"/>
              </a:rPr>
              <a:t>A. s</a:t>
            </a:r>
            <a:r>
              <a:rPr lang="vi-VN" sz="2700" dirty="0" smtClean="0">
                <a:latin typeface="Calibri" pitchFamily="34" charset="0"/>
                <a:cs typeface="Calibri" pitchFamily="34" charset="0"/>
              </a:rPr>
              <a:t>áng lập Đảng Cộng sản V</a:t>
            </a:r>
            <a:r>
              <a:rPr lang="en-US" sz="2700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vi-VN" sz="2700" dirty="0" smtClean="0">
                <a:latin typeface="Calibri" pitchFamily="34" charset="0"/>
                <a:cs typeface="Calibri" pitchFamily="34" charset="0"/>
              </a:rPr>
              <a:t>ệt Nam</a:t>
            </a:r>
            <a:r>
              <a:rPr lang="en-US" sz="27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lvl="0"/>
            <a:r>
              <a:rPr lang="en-US" sz="2700" dirty="0" smtClean="0">
                <a:latin typeface="Calibri" pitchFamily="34" charset="0"/>
                <a:cs typeface="Calibri" pitchFamily="34" charset="0"/>
              </a:rPr>
              <a:t>B. t</a:t>
            </a:r>
            <a:r>
              <a:rPr lang="vi-VN" sz="2700" dirty="0" smtClean="0">
                <a:latin typeface="Calibri" pitchFamily="34" charset="0"/>
                <a:cs typeface="Calibri" pitchFamily="34" charset="0"/>
              </a:rPr>
              <a:t>ruyền bá chủ nghĩa Mác – Lê-nin về Việt Nam</a:t>
            </a:r>
            <a:r>
              <a:rPr lang="en-US" sz="27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lvl="0"/>
            <a:r>
              <a:rPr lang="en-US" sz="2700" dirty="0" smtClean="0">
                <a:latin typeface="Calibri" pitchFamily="34" charset="0"/>
                <a:cs typeface="Calibri" pitchFamily="34" charset="0"/>
              </a:rPr>
              <a:t>C. c</a:t>
            </a:r>
            <a:r>
              <a:rPr lang="vi-VN" sz="2700" dirty="0" smtClean="0">
                <a:latin typeface="Calibri" pitchFamily="34" charset="0"/>
                <a:cs typeface="Calibri" pitchFamily="34" charset="0"/>
              </a:rPr>
              <a:t>huẩn bị về mặt tư tưởng – chính trị cho sự thành lập Đảng.</a:t>
            </a:r>
            <a:endParaRPr lang="en-US" sz="2700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sz="2700" dirty="0" smtClean="0">
                <a:solidFill>
                  <a:srgbClr val="FF66CC"/>
                </a:solidFill>
                <a:latin typeface="Calibri" pitchFamily="34" charset="0"/>
                <a:cs typeface="Calibri" pitchFamily="34" charset="0"/>
              </a:rPr>
              <a:t>D.</a:t>
            </a:r>
            <a:r>
              <a:rPr lang="en-US" sz="2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smtClean="0">
                <a:solidFill>
                  <a:srgbClr val="FF66CC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vi-VN" sz="2700" dirty="0" smtClean="0">
                <a:solidFill>
                  <a:srgbClr val="FF66CC"/>
                </a:solidFill>
                <a:latin typeface="Calibri" pitchFamily="34" charset="0"/>
                <a:cs typeface="Calibri" pitchFamily="34" charset="0"/>
              </a:rPr>
              <a:t>ìm thấy con đường cứu nước đúng đắn cho cách mạng Việt Nam</a:t>
            </a:r>
            <a:r>
              <a:rPr lang="en-US" sz="2700" dirty="0" smtClean="0">
                <a:solidFill>
                  <a:srgbClr val="FF66CC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RÈN KĨ NĂNG LÀM BÀI TẬP TRẮC NGHIỆM KHÁCH QUAN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57200"/>
            <a:ext cx="91440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Câu 9:</a:t>
            </a:r>
            <a:r>
              <a:rPr lang="vi-VN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Mục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vi-VN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ích hoạt động cơ bản của tổ chức hội Việt Nam Cách mạng Thanh niên khi ra đời là</a:t>
            </a:r>
            <a:endParaRPr lang="en-US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800" dirty="0" smtClean="0">
                <a:latin typeface="Arial" pitchFamily="34" charset="0"/>
                <a:cs typeface="Arial" pitchFamily="34" charset="0"/>
              </a:rPr>
              <a:t>A. t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ập hợp quần chúng đấu tranh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800" dirty="0" smtClean="0">
                <a:latin typeface="Arial" pitchFamily="34" charset="0"/>
                <a:cs typeface="Arial" pitchFamily="34" charset="0"/>
              </a:rPr>
              <a:t>B. t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ruyền bá chủ nghĩa Mác – Lê-nin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800" dirty="0" smtClean="0">
                <a:latin typeface="Arial" pitchFamily="34" charset="0"/>
                <a:cs typeface="Arial" pitchFamily="34" charset="0"/>
              </a:rPr>
              <a:t>C. x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ây dựng cơ 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ở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 trong quần chúng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8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D. l</a:t>
            </a:r>
            <a:r>
              <a:rPr lang="vi-VN" sz="28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ãnh đạo quần chúng đấu tranh chống Pháp và tay sai</a:t>
            </a:r>
            <a:endParaRPr lang="en-US" sz="2800" dirty="0" smtClean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Câu 10:</a:t>
            </a:r>
            <a:r>
              <a:rPr lang="vi-VN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Hoạt động tiêu biểu của Hội Việt Nam Cách mạng Thanh niên khi mới ra đời là</a:t>
            </a:r>
            <a:endParaRPr lang="en-US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800" dirty="0" smtClean="0">
                <a:latin typeface="Arial" pitchFamily="34" charset="0"/>
                <a:cs typeface="Arial" pitchFamily="34" charset="0"/>
              </a:rPr>
              <a:t>A. t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ập hợp lực lượng cách mạng.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800" dirty="0" smtClean="0">
                <a:latin typeface="Arial" pitchFamily="34" charset="0"/>
                <a:cs typeface="Arial" pitchFamily="34" charset="0"/>
              </a:rPr>
              <a:t>B. x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ây dựng cơ sở cách mạng trong nước.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800" dirty="0" smtClean="0">
                <a:latin typeface="Arial" pitchFamily="34" charset="0"/>
                <a:cs typeface="Arial" pitchFamily="34" charset="0"/>
              </a:rPr>
              <a:t>C. x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ây dựng cơ 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ở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 cách mạng trong kiều bào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8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D. m</a:t>
            </a:r>
            <a:r>
              <a:rPr lang="vi-VN" sz="28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ở lớp đào tạo cán bộ cách mạng.</a:t>
            </a:r>
            <a:endParaRPr lang="en-US" sz="2800" dirty="0" smtClean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RÚT KINH NGHIỆM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57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en-US" sz="2000" dirty="0" smtClean="0"/>
          </a:p>
          <a:p>
            <a:pPr marL="457200" indent="-457200"/>
            <a:endParaRPr lang="en-US" sz="2000" dirty="0" smtClean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0" y="533400"/>
          <a:ext cx="9144000" cy="631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2600"/>
                <a:gridCol w="1295400"/>
                <a:gridCol w="2286000"/>
              </a:tblGrid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ĐỀ</a:t>
                      </a:r>
                      <a:r>
                        <a:rPr lang="en-US" baseline="0" dirty="0" smtClean="0"/>
                        <a:t> BÀI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LỖI</a:t>
                      </a:r>
                      <a:r>
                        <a:rPr lang="en-US" baseline="0" dirty="0" smtClean="0"/>
                        <a:t> SAI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CÁCH</a:t>
                      </a:r>
                      <a:r>
                        <a:rPr lang="en-US" baseline="0" dirty="0" smtClean="0"/>
                        <a:t> KHẮC PHỤC</a:t>
                      </a:r>
                      <a:endParaRPr lang="en-US" dirty="0"/>
                    </a:p>
                  </a:txBody>
                  <a:tcPr/>
                </a:tc>
              </a:tr>
              <a:tr h="2730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HS </a:t>
                      </a:r>
                      <a:r>
                        <a:rPr lang="en-US" sz="2000" dirty="0" err="1" smtClean="0"/>
                        <a:t>chọn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đáp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án</a:t>
                      </a:r>
                      <a:r>
                        <a:rPr lang="en-US" sz="2000" baseline="0" dirty="0" smtClean="0"/>
                        <a:t> B</a:t>
                      </a:r>
                    </a:p>
                    <a:p>
                      <a:pPr algn="ctr"/>
                      <a:endParaRPr lang="en-US" sz="2000" baseline="0" dirty="0" smtClean="0"/>
                    </a:p>
                    <a:p>
                      <a:pPr algn="ctr"/>
                      <a:endParaRPr lang="en-US" sz="2000" baseline="0" dirty="0" smtClean="0"/>
                    </a:p>
                    <a:p>
                      <a:pPr algn="ctr"/>
                      <a:endParaRPr lang="en-US" sz="2000" baseline="0" dirty="0" smtClean="0"/>
                    </a:p>
                    <a:p>
                      <a:pPr algn="ctr"/>
                      <a:endParaRPr lang="en-US" sz="2000" baseline="0" dirty="0" smtClean="0"/>
                    </a:p>
                    <a:p>
                      <a:pPr algn="ctr"/>
                      <a:endParaRPr lang="en-US" sz="2000" baseline="0" dirty="0" smtClean="0"/>
                    </a:p>
                    <a:p>
                      <a:pPr algn="ctr"/>
                      <a:endParaRPr lang="en-US" sz="2000" baseline="0" dirty="0" smtClean="0"/>
                    </a:p>
                    <a:p>
                      <a:pPr algn="ctr"/>
                      <a:endParaRPr lang="en-US" sz="2000" baseline="0" dirty="0" smtClean="0"/>
                    </a:p>
                    <a:p>
                      <a:pPr algn="ctr"/>
                      <a:endParaRPr lang="en-US" sz="20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HS </a:t>
                      </a:r>
                      <a:r>
                        <a:rPr lang="en-US" sz="2000" dirty="0" err="1" smtClean="0"/>
                        <a:t>chọn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đáp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án</a:t>
                      </a:r>
                      <a:r>
                        <a:rPr lang="en-US" sz="2000" baseline="0" dirty="0" smtClean="0"/>
                        <a:t> A</a:t>
                      </a:r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Đáp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</a:rPr>
                        <a:t>án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 B</a:t>
                      </a:r>
                      <a:r>
                        <a:rPr lang="en-US" sz="2000" baseline="0" dirty="0" smtClean="0"/>
                        <a:t>: </a:t>
                      </a:r>
                      <a:r>
                        <a:rPr lang="en-US" sz="2000" baseline="0" dirty="0" err="1" smtClean="0"/>
                        <a:t>Nguyễn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Ái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Quốc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tìm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ra</a:t>
                      </a:r>
                      <a:r>
                        <a:rPr lang="en-US" sz="2000" baseline="0" dirty="0" smtClean="0"/>
                        <a:t> con </a:t>
                      </a:r>
                      <a:r>
                        <a:rPr lang="en-US" sz="2000" baseline="0" dirty="0" err="1" smtClean="0"/>
                        <a:t>đường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giải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phóng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dân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tộc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Việt</a:t>
                      </a:r>
                      <a:r>
                        <a:rPr lang="en-US" sz="2000" baseline="0" dirty="0" smtClean="0"/>
                        <a:t> Nam.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</a:rPr>
                        <a:t>Đáp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</a:rPr>
                        <a:t>án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 A</a:t>
                      </a:r>
                      <a:r>
                        <a:rPr lang="en-US" sz="2000" baseline="0" dirty="0" smtClean="0"/>
                        <a:t>:  </a:t>
                      </a:r>
                      <a:r>
                        <a:rPr lang="en-US" sz="2000" baseline="0" dirty="0" err="1" smtClean="0"/>
                        <a:t>cho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thấy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Nguyễn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Ái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Quốc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là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chiến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sĩ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cộng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sản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đầu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tiên</a:t>
                      </a:r>
                      <a:r>
                        <a:rPr lang="en-US" sz="2000" baseline="0" dirty="0" smtClean="0"/>
                        <a:t>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-&gt; </a:t>
                      </a:r>
                      <a:r>
                        <a:rPr lang="en-US" sz="2000" b="1" i="1" baseline="0" dirty="0" err="1" smtClean="0">
                          <a:solidFill>
                            <a:srgbClr val="FF0000"/>
                          </a:solidFill>
                        </a:rPr>
                        <a:t>bước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rgbClr val="FF0000"/>
                          </a:solidFill>
                        </a:rPr>
                        <a:t>ngoặt</a:t>
                      </a:r>
                      <a:endParaRPr lang="en-US" sz="2000" b="1" i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buFontTx/>
                        <a:buChar char="-"/>
                      </a:pPr>
                      <a:endParaRPr lang="en-US" sz="2000" baseline="0" dirty="0" smtClean="0"/>
                    </a:p>
                    <a:p>
                      <a:pPr>
                        <a:buFontTx/>
                        <a:buNone/>
                      </a:pPr>
                      <a:endParaRPr lang="en-US" sz="2000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baseline="0" dirty="0" smtClean="0"/>
                        <a:t> Hs </a:t>
                      </a:r>
                      <a:r>
                        <a:rPr lang="en-US" sz="2000" baseline="0" dirty="0" err="1" smtClean="0"/>
                        <a:t>không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đọc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kĩ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câu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hỏi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vội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vàng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không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bắt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từ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khóa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trả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lời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dạng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bài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phủ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định</a:t>
                      </a:r>
                      <a:r>
                        <a:rPr lang="en-US" sz="2000" baseline="0" dirty="0" smtClean="0"/>
                        <a:t>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66"/>
                          </a:solidFill>
                        </a:rPr>
                        <a:t>Chọn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đáp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án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="1" u="sng" baseline="0" dirty="0" err="1" smtClean="0"/>
                        <a:t>không</a:t>
                      </a:r>
                      <a:r>
                        <a:rPr lang="en-US" sz="2000" b="1" u="sng" baseline="0" dirty="0" smtClean="0"/>
                        <a:t> </a:t>
                      </a:r>
                      <a:r>
                        <a:rPr lang="en-US" sz="2000" b="1" u="sng" baseline="0" dirty="0" err="1" smtClean="0"/>
                        <a:t>đúng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>
                          <a:solidFill>
                            <a:srgbClr val="FF0066"/>
                          </a:solidFill>
                        </a:rPr>
                        <a:t>không</a:t>
                      </a:r>
                      <a:r>
                        <a:rPr lang="en-US" sz="2000" baseline="0" dirty="0" smtClean="0">
                          <a:solidFill>
                            <a:srgbClr val="FF0066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66"/>
                          </a:solidFill>
                        </a:rPr>
                        <a:t>chọn</a:t>
                      </a:r>
                      <a:r>
                        <a:rPr lang="en-US" sz="2000" baseline="0" dirty="0" smtClean="0">
                          <a:solidFill>
                            <a:srgbClr val="FF0066"/>
                          </a:solidFill>
                        </a:rPr>
                        <a:t> </a:t>
                      </a:r>
                      <a:r>
                        <a:rPr lang="en-US" sz="2000" baseline="0" dirty="0" err="1" smtClean="0"/>
                        <a:t>đáp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án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="1" baseline="0" dirty="0" err="1" smtClean="0"/>
                        <a:t>đúng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9" name="Object 1"/>
          <p:cNvPicPr>
            <a:picLocks noChangeArrowheads="1"/>
          </p:cNvPicPr>
          <p:nvPr/>
        </p:nvPicPr>
        <p:blipFill>
          <a:blip r:embed="rId2"/>
          <a:srcRect l="-311" t="-612" b="-380"/>
          <a:stretch>
            <a:fillRect/>
          </a:stretch>
        </p:blipFill>
        <p:spPr bwMode="auto">
          <a:xfrm>
            <a:off x="0" y="914400"/>
            <a:ext cx="5562600" cy="594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/>
        </p:nvCxnSpPr>
        <p:spPr>
          <a:xfrm>
            <a:off x="5562600" y="4267200"/>
            <a:ext cx="35814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153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SÁCH, TÀI LIỆU ÔN LUYỆN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Ã¬nh áº£nh cÃ³ liÃ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9550" y="1219200"/>
            <a:ext cx="5238750" cy="523875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9520" y="1219200"/>
            <a:ext cx="3662480" cy="52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RÚT KINH NGHIỆM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57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en-US" sz="2000" dirty="0" smtClean="0"/>
          </a:p>
          <a:p>
            <a:pPr marL="457200" indent="-457200"/>
            <a:endParaRPr lang="en-US" sz="2000" dirty="0" smtClean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0" y="533400"/>
          <a:ext cx="9144000" cy="632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/>
                <a:gridCol w="1143000"/>
                <a:gridCol w="2286000"/>
              </a:tblGrid>
              <a:tr h="45443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ĐỀ</a:t>
                      </a:r>
                      <a:r>
                        <a:rPr lang="en-US" sz="2000" baseline="0" dirty="0" smtClean="0"/>
                        <a:t> BÀI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LỖI</a:t>
                      </a:r>
                      <a:r>
                        <a:rPr lang="en-US" sz="2000" baseline="0" dirty="0" smtClean="0"/>
                        <a:t> SAI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CÁCH</a:t>
                      </a:r>
                      <a:r>
                        <a:rPr lang="en-US" sz="2000" baseline="0" dirty="0" smtClean="0"/>
                        <a:t> KHẮC PHỤC</a:t>
                      </a:r>
                      <a:endParaRPr lang="en-US" sz="2000" dirty="0"/>
                    </a:p>
                  </a:txBody>
                  <a:tcPr/>
                </a:tc>
              </a:tr>
              <a:tr h="58701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HS </a:t>
                      </a:r>
                      <a:r>
                        <a:rPr lang="en-US" sz="2000" dirty="0" err="1" smtClean="0"/>
                        <a:t>chọn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đáp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án</a:t>
                      </a:r>
                      <a:r>
                        <a:rPr lang="en-US" sz="2000" baseline="0" dirty="0" smtClean="0"/>
                        <a:t> B</a:t>
                      </a:r>
                    </a:p>
                    <a:p>
                      <a:pPr algn="ctr"/>
                      <a:endParaRPr lang="en-US" sz="2000" baseline="0" dirty="0" smtClean="0"/>
                    </a:p>
                    <a:p>
                      <a:pPr algn="ctr"/>
                      <a:endParaRPr lang="en-US" sz="2000" baseline="0" dirty="0" smtClean="0"/>
                    </a:p>
                    <a:p>
                      <a:pPr algn="ctr"/>
                      <a:endParaRPr lang="en-US" sz="2000" baseline="0" dirty="0" smtClean="0"/>
                    </a:p>
                    <a:p>
                      <a:pPr algn="ctr"/>
                      <a:endParaRPr lang="en-US" sz="2000" baseline="0" dirty="0" smtClean="0"/>
                    </a:p>
                    <a:p>
                      <a:pPr algn="ctr"/>
                      <a:endParaRPr lang="en-US" sz="2000" baseline="0" dirty="0" smtClean="0"/>
                    </a:p>
                    <a:p>
                      <a:pPr algn="ctr"/>
                      <a:endParaRPr lang="en-US" sz="2000" baseline="0" dirty="0" smtClean="0"/>
                    </a:p>
                    <a:p>
                      <a:pPr algn="ctr"/>
                      <a:endParaRPr lang="en-US" sz="2000" baseline="0" dirty="0" smtClean="0"/>
                    </a:p>
                    <a:p>
                      <a:pPr algn="ctr"/>
                      <a:endParaRPr lang="en-US" sz="20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HS </a:t>
                      </a:r>
                      <a:r>
                        <a:rPr lang="en-US" sz="2000" dirty="0" err="1" smtClean="0"/>
                        <a:t>chọn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đáp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án</a:t>
                      </a:r>
                      <a:r>
                        <a:rPr lang="en-US" sz="2000" baseline="0" dirty="0" smtClean="0"/>
                        <a:t> C</a:t>
                      </a:r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en-US" sz="2000" b="1" dirty="0" smtClean="0"/>
                        <a:t>  </a:t>
                      </a:r>
                      <a:r>
                        <a:rPr lang="en-US" sz="2400" b="0" dirty="0" smtClean="0"/>
                        <a:t>HS </a:t>
                      </a:r>
                      <a:r>
                        <a:rPr lang="en-US" sz="2400" b="0" dirty="0" err="1" smtClean="0"/>
                        <a:t>nhầm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lẫn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1" baseline="0" dirty="0" err="1" smtClean="0"/>
                        <a:t>đóng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góp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0" baseline="0" dirty="0" err="1" smtClean="0"/>
                        <a:t>của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Nguyễn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Ái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Quốc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với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sự</a:t>
                      </a:r>
                      <a:r>
                        <a:rPr lang="en-US" sz="2400" b="1" baseline="0" dirty="0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thành</a:t>
                      </a:r>
                      <a:r>
                        <a:rPr lang="en-US" sz="2400" b="1" baseline="0" dirty="0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lập</a:t>
                      </a:r>
                      <a:r>
                        <a:rPr lang="en-US" sz="2400" b="1" baseline="0" dirty="0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Đảng</a:t>
                      </a:r>
                      <a:r>
                        <a:rPr lang="en-US" sz="2400" b="0" baseline="0" dirty="0" smtClean="0"/>
                        <a:t>; </a:t>
                      </a:r>
                      <a:r>
                        <a:rPr lang="en-US" sz="2400" b="0" baseline="0" dirty="0" err="1" smtClean="0"/>
                        <a:t>đóng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góp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lớn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nhất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đối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với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cách</a:t>
                      </a:r>
                      <a:r>
                        <a:rPr lang="en-US" sz="2400" b="1" baseline="0" dirty="0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mạng</a:t>
                      </a:r>
                      <a:r>
                        <a:rPr lang="en-US" sz="2400" b="1" baseline="0" dirty="0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Việt</a:t>
                      </a:r>
                      <a:r>
                        <a:rPr lang="en-US" sz="2400" b="1" baseline="0" dirty="0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Nam</a:t>
                      </a:r>
                      <a:r>
                        <a:rPr lang="en-US" sz="2400" b="0" baseline="0" dirty="0" smtClean="0"/>
                        <a:t>.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en-US" sz="2400" b="0" baseline="0" dirty="0" smtClean="0"/>
                        <a:t> HS </a:t>
                      </a:r>
                      <a:r>
                        <a:rPr lang="en-US" sz="2400" b="0" baseline="0" dirty="0" err="1" smtClean="0"/>
                        <a:t>cần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đọc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kĩ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đề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bài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để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</a:rPr>
                        <a:t>tìm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</a:rPr>
                        <a:t>từ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</a:rPr>
                        <a:t>khóa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</a:rPr>
                        <a:t>câu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</a:rPr>
                        <a:t>hỏi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0" baseline="0" dirty="0" err="1" smtClean="0"/>
                        <a:t>và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trả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lời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cho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chính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xác</a:t>
                      </a:r>
                      <a:r>
                        <a:rPr lang="en-US" sz="2400" b="0" baseline="0" dirty="0" smtClean="0"/>
                        <a:t>.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5029200" y="4267200"/>
            <a:ext cx="18288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-1" y="990600"/>
          <a:ext cx="5715001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9" name="Slide" r:id="rId4" imgW="4568804" imgH="3425985" progId="PowerPoint.Slide.12">
                  <p:embed/>
                </p:oleObj>
              </mc:Choice>
              <mc:Fallback>
                <p:oleObj name="Slide" r:id="rId4" imgW="4568804" imgH="3425985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990600"/>
                        <a:ext cx="5715001" cy="586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8600"/>
            <a:ext cx="7391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HƯỚNG DẪN VỀ NHÀ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143000"/>
            <a:ext cx="8610600" cy="4401205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3600" b="1" dirty="0" err="1" smtClean="0">
                <a:solidFill>
                  <a:srgbClr val="002060"/>
                </a:solidFill>
              </a:rPr>
              <a:t>Học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kiến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thức</a:t>
            </a:r>
            <a:r>
              <a:rPr lang="en-US" sz="3600" b="1" dirty="0" smtClean="0">
                <a:solidFill>
                  <a:srgbClr val="002060"/>
                </a:solidFill>
              </a:rPr>
              <a:t> GV </a:t>
            </a:r>
            <a:r>
              <a:rPr lang="en-US" sz="3600" b="1" dirty="0" err="1" smtClean="0">
                <a:solidFill>
                  <a:srgbClr val="002060"/>
                </a:solidFill>
              </a:rPr>
              <a:t>đã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củng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cố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trên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lớp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</a:p>
          <a:p>
            <a:pPr marL="514350" indent="-514350"/>
            <a:r>
              <a:rPr lang="en-US" sz="3600" b="1" dirty="0" smtClean="0">
                <a:solidFill>
                  <a:srgbClr val="002060"/>
                </a:solidFill>
              </a:rPr>
              <a:t>      -&gt; GV </a:t>
            </a:r>
            <a:r>
              <a:rPr lang="en-US" sz="3600" b="1" dirty="0" err="1" smtClean="0">
                <a:solidFill>
                  <a:srgbClr val="002060"/>
                </a:solidFill>
              </a:rPr>
              <a:t>kiểm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tra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đầu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giờ</a:t>
            </a:r>
            <a:r>
              <a:rPr lang="en-US" sz="3600" b="1" dirty="0" smtClean="0">
                <a:solidFill>
                  <a:srgbClr val="002060"/>
                </a:solidFill>
              </a:rPr>
              <a:t>.</a:t>
            </a:r>
          </a:p>
          <a:p>
            <a:pPr marL="514350" indent="-514350"/>
            <a:r>
              <a:rPr lang="en-US" sz="3600" b="1" dirty="0" smtClean="0"/>
              <a:t>2. </a:t>
            </a:r>
            <a:r>
              <a:rPr lang="en-US" sz="3600" b="1" dirty="0" err="1" smtClean="0">
                <a:solidFill>
                  <a:srgbClr val="CC0099"/>
                </a:solidFill>
              </a:rPr>
              <a:t>Làm</a:t>
            </a:r>
            <a:r>
              <a:rPr lang="en-US" sz="3600" b="1" dirty="0" smtClean="0">
                <a:solidFill>
                  <a:srgbClr val="CC0099"/>
                </a:solidFill>
              </a:rPr>
              <a:t> </a:t>
            </a:r>
            <a:r>
              <a:rPr lang="en-US" sz="3600" b="1" dirty="0" err="1" smtClean="0">
                <a:solidFill>
                  <a:srgbClr val="CC0099"/>
                </a:solidFill>
              </a:rPr>
              <a:t>lại</a:t>
            </a:r>
            <a:r>
              <a:rPr lang="en-US" sz="3600" b="1" dirty="0" smtClean="0">
                <a:solidFill>
                  <a:srgbClr val="CC0099"/>
                </a:solidFill>
              </a:rPr>
              <a:t>  </a:t>
            </a:r>
            <a:r>
              <a:rPr lang="en-US" sz="3600" b="1" dirty="0" err="1" smtClean="0">
                <a:solidFill>
                  <a:srgbClr val="CC0099"/>
                </a:solidFill>
              </a:rPr>
              <a:t>nhiều</a:t>
            </a:r>
            <a:r>
              <a:rPr lang="en-US" sz="3600" b="1" dirty="0" smtClean="0">
                <a:solidFill>
                  <a:srgbClr val="CC0099"/>
                </a:solidFill>
              </a:rPr>
              <a:t> </a:t>
            </a:r>
            <a:r>
              <a:rPr lang="en-US" sz="3600" b="1" dirty="0" err="1" smtClean="0">
                <a:solidFill>
                  <a:srgbClr val="CC0099"/>
                </a:solidFill>
              </a:rPr>
              <a:t>lần</a:t>
            </a:r>
            <a:r>
              <a:rPr lang="en-US" sz="3600" b="1" dirty="0" smtClean="0">
                <a:solidFill>
                  <a:srgbClr val="CC0099"/>
                </a:solidFill>
              </a:rPr>
              <a:t> </a:t>
            </a:r>
            <a:r>
              <a:rPr lang="en-US" sz="3600" b="1" dirty="0" err="1" smtClean="0">
                <a:solidFill>
                  <a:srgbClr val="CC0099"/>
                </a:solidFill>
              </a:rPr>
              <a:t>bài</a:t>
            </a:r>
            <a:r>
              <a:rPr lang="en-US" sz="3600" b="1" dirty="0" smtClean="0">
                <a:solidFill>
                  <a:srgbClr val="CC0099"/>
                </a:solidFill>
              </a:rPr>
              <a:t> </a:t>
            </a:r>
            <a:r>
              <a:rPr lang="en-US" sz="3600" b="1" dirty="0" err="1" smtClean="0">
                <a:solidFill>
                  <a:srgbClr val="CC0099"/>
                </a:solidFill>
              </a:rPr>
              <a:t>trắc</a:t>
            </a:r>
            <a:r>
              <a:rPr lang="en-US" sz="3600" b="1" dirty="0" smtClean="0">
                <a:solidFill>
                  <a:srgbClr val="CC0099"/>
                </a:solidFill>
              </a:rPr>
              <a:t> </a:t>
            </a:r>
            <a:r>
              <a:rPr lang="en-US" sz="3600" b="1" dirty="0" err="1" smtClean="0">
                <a:solidFill>
                  <a:srgbClr val="CC0099"/>
                </a:solidFill>
              </a:rPr>
              <a:t>nghiệm</a:t>
            </a:r>
            <a:r>
              <a:rPr lang="en-US" sz="3600" b="1" dirty="0" smtClean="0">
                <a:solidFill>
                  <a:srgbClr val="CC0099"/>
                </a:solidFill>
              </a:rPr>
              <a:t> </a:t>
            </a:r>
            <a:r>
              <a:rPr lang="en-US" sz="3600" b="1" dirty="0" err="1" smtClean="0">
                <a:solidFill>
                  <a:srgbClr val="CC0099"/>
                </a:solidFill>
              </a:rPr>
              <a:t>ra</a:t>
            </a:r>
            <a:r>
              <a:rPr lang="en-US" sz="3600" b="1" dirty="0" smtClean="0">
                <a:solidFill>
                  <a:srgbClr val="CC0099"/>
                </a:solidFill>
              </a:rPr>
              <a:t> </a:t>
            </a:r>
            <a:r>
              <a:rPr lang="en-US" sz="3600" b="1" dirty="0" err="1" smtClean="0">
                <a:solidFill>
                  <a:srgbClr val="CC0099"/>
                </a:solidFill>
              </a:rPr>
              <a:t>giấy</a:t>
            </a:r>
            <a:r>
              <a:rPr lang="en-US" sz="3600" b="1" dirty="0" smtClean="0">
                <a:solidFill>
                  <a:srgbClr val="CC0099"/>
                </a:solidFill>
              </a:rPr>
              <a:t>. (</a:t>
            </a:r>
            <a:r>
              <a:rPr lang="en-US" sz="3600" b="1" dirty="0" err="1" smtClean="0">
                <a:solidFill>
                  <a:srgbClr val="CC0099"/>
                </a:solidFill>
              </a:rPr>
              <a:t>phụ</a:t>
            </a:r>
            <a:r>
              <a:rPr lang="en-US" sz="3600" b="1" dirty="0" smtClean="0">
                <a:solidFill>
                  <a:srgbClr val="CC0099"/>
                </a:solidFill>
              </a:rPr>
              <a:t> </a:t>
            </a:r>
            <a:r>
              <a:rPr lang="en-US" sz="3600" b="1" dirty="0" err="1" smtClean="0">
                <a:solidFill>
                  <a:srgbClr val="CC0099"/>
                </a:solidFill>
              </a:rPr>
              <a:t>huynh</a:t>
            </a:r>
            <a:r>
              <a:rPr lang="en-US" sz="3600" b="1" dirty="0" smtClean="0">
                <a:solidFill>
                  <a:srgbClr val="CC0099"/>
                </a:solidFill>
              </a:rPr>
              <a:t> </a:t>
            </a:r>
            <a:r>
              <a:rPr lang="en-US" sz="3600" b="1" dirty="0" err="1" smtClean="0">
                <a:solidFill>
                  <a:srgbClr val="CC0099"/>
                </a:solidFill>
              </a:rPr>
              <a:t>đối</a:t>
            </a:r>
            <a:r>
              <a:rPr lang="en-US" sz="3600" b="1" dirty="0" smtClean="0">
                <a:solidFill>
                  <a:srgbClr val="CC0099"/>
                </a:solidFill>
              </a:rPr>
              <a:t> </a:t>
            </a:r>
            <a:r>
              <a:rPr lang="en-US" sz="3600" b="1" dirty="0" err="1" smtClean="0">
                <a:solidFill>
                  <a:srgbClr val="CC0099"/>
                </a:solidFill>
              </a:rPr>
              <a:t>chiếu</a:t>
            </a:r>
            <a:r>
              <a:rPr lang="en-US" sz="3600" b="1" dirty="0" smtClean="0">
                <a:solidFill>
                  <a:srgbClr val="CC0099"/>
                </a:solidFill>
              </a:rPr>
              <a:t> </a:t>
            </a:r>
            <a:r>
              <a:rPr lang="en-US" sz="3600" b="1" dirty="0" err="1" smtClean="0">
                <a:solidFill>
                  <a:srgbClr val="CC0099"/>
                </a:solidFill>
              </a:rPr>
              <a:t>đáp</a:t>
            </a:r>
            <a:r>
              <a:rPr lang="en-US" sz="3600" b="1" dirty="0" smtClean="0">
                <a:solidFill>
                  <a:srgbClr val="CC0099"/>
                </a:solidFill>
              </a:rPr>
              <a:t> </a:t>
            </a:r>
            <a:r>
              <a:rPr lang="en-US" sz="3600" b="1" dirty="0" err="1" smtClean="0">
                <a:solidFill>
                  <a:srgbClr val="CC0099"/>
                </a:solidFill>
              </a:rPr>
              <a:t>án</a:t>
            </a:r>
            <a:r>
              <a:rPr lang="en-US" sz="3600" b="1" dirty="0" smtClean="0">
                <a:solidFill>
                  <a:srgbClr val="CC0099"/>
                </a:solidFill>
              </a:rPr>
              <a:t>)</a:t>
            </a:r>
          </a:p>
          <a:p>
            <a:pPr marL="514350" indent="-514350"/>
            <a:r>
              <a:rPr lang="en-US" sz="3600" b="1" dirty="0" smtClean="0"/>
              <a:t>3. </a:t>
            </a:r>
            <a:r>
              <a:rPr lang="en-US" sz="3600" b="1" dirty="0" err="1" smtClean="0">
                <a:solidFill>
                  <a:srgbClr val="00B050"/>
                </a:solidFill>
              </a:rPr>
              <a:t>Ghi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lại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câu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hỏi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và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câu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trả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lời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đúng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của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tất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cả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các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câu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đã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chữa</a:t>
            </a:r>
            <a:r>
              <a:rPr lang="en-US" sz="3600" b="1" dirty="0" smtClean="0">
                <a:solidFill>
                  <a:srgbClr val="00B050"/>
                </a:solidFill>
              </a:rPr>
              <a:t>  </a:t>
            </a:r>
            <a:r>
              <a:rPr lang="en-US" sz="3600" b="1" dirty="0" err="1" smtClean="0">
                <a:solidFill>
                  <a:srgbClr val="00B050"/>
                </a:solidFill>
              </a:rPr>
              <a:t>vào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vở</a:t>
            </a:r>
            <a:r>
              <a:rPr lang="en-US" sz="3600" b="1" dirty="0" smtClean="0">
                <a:solidFill>
                  <a:srgbClr val="00B050"/>
                </a:solidFill>
              </a:rPr>
              <a:t>. </a:t>
            </a:r>
          </a:p>
          <a:p>
            <a:pPr marL="514350" indent="-514350"/>
            <a:r>
              <a:rPr lang="en-US" sz="3600" b="1" dirty="0" smtClean="0">
                <a:solidFill>
                  <a:srgbClr val="00B050"/>
                </a:solidFill>
              </a:rPr>
              <a:t>     -&gt; GV </a:t>
            </a:r>
            <a:r>
              <a:rPr lang="en-US" sz="3600" b="1" dirty="0" err="1" smtClean="0">
                <a:solidFill>
                  <a:srgbClr val="00B050"/>
                </a:solidFill>
              </a:rPr>
              <a:t>kiểm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tra</a:t>
            </a:r>
            <a:r>
              <a:rPr lang="en-US" sz="3600" b="1" dirty="0" smtClean="0">
                <a:solidFill>
                  <a:srgbClr val="00B050"/>
                </a:solidFill>
              </a:rPr>
              <a:t>. 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20663" y="109538"/>
            <a:ext cx="51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152400" y="0"/>
            <a:ext cx="80772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TIẾT 11- HỘI VIỆT NAM CÁCH MẠNG THANH NIÊN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VÀ SỰ PHÁT TRIỂN CỦA PHONG TRÀO CÔNG NHÂN.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57200" y="1066800"/>
            <a:ext cx="8229600" cy="452431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3200" b="0" dirty="0" err="1" smtClean="0">
                <a:latin typeface="Arial" charset="0"/>
              </a:rPr>
              <a:t>Tháng</a:t>
            </a:r>
            <a:r>
              <a:rPr lang="en-US" sz="3200" b="0" dirty="0" smtClean="0">
                <a:latin typeface="Arial" charset="0"/>
              </a:rPr>
              <a:t> </a:t>
            </a:r>
            <a:r>
              <a:rPr lang="en-US" sz="3200" b="0" dirty="0">
                <a:latin typeface="Arial" charset="0"/>
              </a:rPr>
              <a:t>6. 1925 </a:t>
            </a:r>
            <a:r>
              <a:rPr lang="en-US" sz="3200" b="1" i="1" dirty="0" err="1">
                <a:solidFill>
                  <a:srgbClr val="FF0000"/>
                </a:solidFill>
                <a:latin typeface="Arial" charset="0"/>
              </a:rPr>
              <a:t>Hội</a:t>
            </a:r>
            <a:r>
              <a:rPr lang="en-US" sz="32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charset="0"/>
              </a:rPr>
              <a:t>Việt</a:t>
            </a:r>
            <a:r>
              <a:rPr lang="en-US" sz="3200" b="1" i="1" dirty="0">
                <a:solidFill>
                  <a:srgbClr val="FF0000"/>
                </a:solidFill>
                <a:latin typeface="Arial" charset="0"/>
              </a:rPr>
              <a:t> Nam </a:t>
            </a:r>
            <a:r>
              <a:rPr lang="en-US" sz="3200" b="1" i="1" dirty="0" err="1">
                <a:solidFill>
                  <a:srgbClr val="FF0000"/>
                </a:solidFill>
                <a:latin typeface="Arial" charset="0"/>
              </a:rPr>
              <a:t>Cách</a:t>
            </a:r>
            <a:r>
              <a:rPr lang="en-US" sz="32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charset="0"/>
              </a:rPr>
              <a:t>mạng</a:t>
            </a:r>
            <a:r>
              <a:rPr lang="en-US" sz="32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charset="0"/>
              </a:rPr>
              <a:t>Thanh</a:t>
            </a:r>
            <a:r>
              <a:rPr lang="en-US" sz="32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charset="0"/>
              </a:rPr>
              <a:t>niên</a:t>
            </a:r>
            <a:r>
              <a:rPr lang="en-US" sz="3200" b="0" dirty="0">
                <a:latin typeface="Arial" charset="0"/>
              </a:rPr>
              <a:t> </a:t>
            </a:r>
            <a:r>
              <a:rPr lang="en-US" sz="3200" b="0" dirty="0" err="1">
                <a:latin typeface="Arial" charset="0"/>
              </a:rPr>
              <a:t>được</a:t>
            </a:r>
            <a:r>
              <a:rPr lang="en-US" sz="3200" b="0" dirty="0">
                <a:latin typeface="Arial" charset="0"/>
              </a:rPr>
              <a:t> </a:t>
            </a:r>
            <a:r>
              <a:rPr lang="en-US" sz="3200" b="0" dirty="0" err="1">
                <a:latin typeface="Arial" charset="0"/>
              </a:rPr>
              <a:t>thành</a:t>
            </a:r>
            <a:r>
              <a:rPr lang="en-US" sz="3200" b="0" dirty="0">
                <a:latin typeface="Arial" charset="0"/>
              </a:rPr>
              <a:t> </a:t>
            </a:r>
            <a:r>
              <a:rPr lang="en-US" sz="3200" b="0" dirty="0" err="1">
                <a:latin typeface="Arial" charset="0"/>
              </a:rPr>
              <a:t>lập</a:t>
            </a:r>
            <a:r>
              <a:rPr lang="en-US" sz="3200" b="0" dirty="0">
                <a:latin typeface="Arial" charset="0"/>
              </a:rPr>
              <a:t> </a:t>
            </a:r>
            <a:r>
              <a:rPr lang="en-US" sz="3200" b="0" dirty="0" err="1">
                <a:latin typeface="Arial" charset="0"/>
              </a:rPr>
              <a:t>với</a:t>
            </a:r>
            <a:r>
              <a:rPr lang="en-US" sz="3200" b="0" dirty="0">
                <a:latin typeface="Arial" charset="0"/>
              </a:rPr>
              <a:t> </a:t>
            </a:r>
            <a:r>
              <a:rPr lang="en-US" sz="3200" b="0" dirty="0" err="1">
                <a:latin typeface="Arial" charset="0"/>
              </a:rPr>
              <a:t>nòng</a:t>
            </a:r>
            <a:r>
              <a:rPr lang="en-US" sz="3200" b="0" dirty="0">
                <a:latin typeface="Arial" charset="0"/>
              </a:rPr>
              <a:t> </a:t>
            </a:r>
            <a:r>
              <a:rPr lang="en-US" sz="3200" b="0" dirty="0" err="1">
                <a:latin typeface="Arial" charset="0"/>
              </a:rPr>
              <a:t>cốt</a:t>
            </a:r>
            <a:r>
              <a:rPr lang="en-US" sz="3200" b="0" dirty="0">
                <a:latin typeface="Arial" charset="0"/>
              </a:rPr>
              <a:t> </a:t>
            </a:r>
            <a:r>
              <a:rPr lang="en-US" sz="3200" b="0" dirty="0" err="1">
                <a:latin typeface="Arial" charset="0"/>
              </a:rPr>
              <a:t>là</a:t>
            </a:r>
            <a:r>
              <a:rPr lang="en-US" sz="3200" b="0" dirty="0">
                <a:latin typeface="Arial" charset="0"/>
              </a:rPr>
              <a:t> </a:t>
            </a:r>
            <a:r>
              <a:rPr lang="en-US" sz="3200" b="0" dirty="0" err="1">
                <a:latin typeface="Arial" charset="0"/>
              </a:rPr>
              <a:t>tổ</a:t>
            </a:r>
            <a:r>
              <a:rPr lang="en-US" sz="3200" b="0" dirty="0">
                <a:latin typeface="Arial" charset="0"/>
              </a:rPr>
              <a:t> </a:t>
            </a:r>
            <a:r>
              <a:rPr lang="en-US" sz="3200" b="0" dirty="0" err="1">
                <a:latin typeface="Arial" charset="0"/>
              </a:rPr>
              <a:t>chức</a:t>
            </a:r>
            <a:r>
              <a:rPr lang="en-US" sz="3200" b="0" dirty="0">
                <a:latin typeface="Arial" charset="0"/>
              </a:rPr>
              <a:t> </a:t>
            </a:r>
            <a:r>
              <a:rPr lang="en-US" sz="3200" b="1" dirty="0" err="1">
                <a:solidFill>
                  <a:srgbClr val="996633"/>
                </a:solidFill>
                <a:latin typeface="Arial" charset="0"/>
              </a:rPr>
              <a:t>Cộng</a:t>
            </a:r>
            <a:r>
              <a:rPr lang="en-US" sz="3200" b="1" dirty="0">
                <a:solidFill>
                  <a:srgbClr val="996633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996633"/>
                </a:solidFill>
                <a:latin typeface="Arial" charset="0"/>
              </a:rPr>
              <a:t>sản</a:t>
            </a:r>
            <a:r>
              <a:rPr lang="en-US" sz="3200" b="1" dirty="0">
                <a:solidFill>
                  <a:srgbClr val="996633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996633"/>
                </a:solidFill>
                <a:latin typeface="Arial" charset="0"/>
              </a:rPr>
              <a:t>Đoàn</a:t>
            </a:r>
            <a:r>
              <a:rPr lang="en-US" sz="3200" b="1" dirty="0">
                <a:solidFill>
                  <a:srgbClr val="996633"/>
                </a:solidFill>
                <a:latin typeface="Arial" charset="0"/>
              </a:rPr>
              <a:t>.</a:t>
            </a:r>
          </a:p>
          <a:p>
            <a:pPr lvl="1" algn="l"/>
            <a:r>
              <a:rPr lang="en-US" sz="3200" dirty="0" smtClean="0">
                <a:solidFill>
                  <a:schemeClr val="folHlink"/>
                </a:solidFill>
                <a:latin typeface="Arial" charset="0"/>
              </a:rPr>
              <a:t>- </a:t>
            </a:r>
            <a:r>
              <a:rPr lang="en-US" sz="3200" b="0" dirty="0" err="1" smtClean="0">
                <a:solidFill>
                  <a:schemeClr val="folHlink"/>
                </a:solidFill>
                <a:latin typeface="Arial" charset="0"/>
              </a:rPr>
              <a:t>Tuyển</a:t>
            </a:r>
            <a:r>
              <a:rPr lang="en-US" sz="3200" b="0" dirty="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3200" b="0" dirty="0" err="1">
                <a:solidFill>
                  <a:schemeClr val="folHlink"/>
                </a:solidFill>
                <a:latin typeface="Arial" charset="0"/>
              </a:rPr>
              <a:t>chọn</a:t>
            </a:r>
            <a:r>
              <a:rPr lang="en-US" sz="3200" b="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3200" b="0" dirty="0" err="1">
                <a:solidFill>
                  <a:schemeClr val="folHlink"/>
                </a:solidFill>
                <a:latin typeface="Arial" charset="0"/>
              </a:rPr>
              <a:t>các</a:t>
            </a:r>
            <a:r>
              <a:rPr lang="en-US" sz="3200" b="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3200" b="0" dirty="0" err="1">
                <a:solidFill>
                  <a:schemeClr val="folHlink"/>
                </a:solidFill>
                <a:latin typeface="Arial" charset="0"/>
              </a:rPr>
              <a:t>thanh</a:t>
            </a:r>
            <a:r>
              <a:rPr lang="en-US" sz="3200" b="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3200" b="0" dirty="0" err="1">
                <a:solidFill>
                  <a:schemeClr val="folHlink"/>
                </a:solidFill>
                <a:latin typeface="Arial" charset="0"/>
              </a:rPr>
              <a:t>niên</a:t>
            </a:r>
            <a:r>
              <a:rPr lang="en-US" sz="3200" b="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3200" b="0" dirty="0" err="1">
                <a:solidFill>
                  <a:schemeClr val="folHlink"/>
                </a:solidFill>
                <a:latin typeface="Arial" charset="0"/>
              </a:rPr>
              <a:t>ưu</a:t>
            </a:r>
            <a:r>
              <a:rPr lang="en-US" sz="3200" b="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3200" b="0" dirty="0" err="1">
                <a:solidFill>
                  <a:schemeClr val="folHlink"/>
                </a:solidFill>
                <a:latin typeface="Arial" charset="0"/>
              </a:rPr>
              <a:t>tú</a:t>
            </a:r>
            <a:r>
              <a:rPr lang="en-US" sz="3200" b="0" dirty="0">
                <a:solidFill>
                  <a:schemeClr val="folHlink"/>
                </a:solidFill>
                <a:latin typeface="Arial" charset="0"/>
              </a:rPr>
              <a:t> sang </a:t>
            </a:r>
            <a:r>
              <a:rPr lang="en-US" sz="3200" b="0" dirty="0" err="1">
                <a:solidFill>
                  <a:schemeClr val="folHlink"/>
                </a:solidFill>
                <a:latin typeface="Arial" charset="0"/>
              </a:rPr>
              <a:t>Quảng</a:t>
            </a:r>
            <a:r>
              <a:rPr lang="en-US" sz="3200" b="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3200" b="0" dirty="0" err="1">
                <a:solidFill>
                  <a:schemeClr val="folHlink"/>
                </a:solidFill>
                <a:latin typeface="Arial" charset="0"/>
              </a:rPr>
              <a:t>Châu</a:t>
            </a:r>
            <a:r>
              <a:rPr lang="en-US" sz="3200" b="0" dirty="0">
                <a:solidFill>
                  <a:schemeClr val="folHlink"/>
                </a:solidFill>
                <a:latin typeface="Arial" charset="0"/>
              </a:rPr>
              <a:t> (</a:t>
            </a:r>
            <a:r>
              <a:rPr lang="en-US" sz="3200" b="0" dirty="0" err="1">
                <a:solidFill>
                  <a:schemeClr val="folHlink"/>
                </a:solidFill>
                <a:latin typeface="Arial" charset="0"/>
              </a:rPr>
              <a:t>Trung</a:t>
            </a:r>
            <a:r>
              <a:rPr lang="en-US" sz="3200" b="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3200" b="0" dirty="0" err="1">
                <a:solidFill>
                  <a:schemeClr val="folHlink"/>
                </a:solidFill>
                <a:latin typeface="Arial" charset="0"/>
              </a:rPr>
              <a:t>Quốc</a:t>
            </a:r>
            <a:r>
              <a:rPr lang="en-US" sz="3200" b="0" dirty="0">
                <a:solidFill>
                  <a:schemeClr val="folHlink"/>
                </a:solidFill>
                <a:latin typeface="Arial" charset="0"/>
              </a:rPr>
              <a:t>).</a:t>
            </a:r>
          </a:p>
          <a:p>
            <a:pPr lvl="1" algn="l"/>
            <a:r>
              <a:rPr lang="en-US" sz="3200" b="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3200" b="0" dirty="0" smtClean="0">
                <a:solidFill>
                  <a:schemeClr val="folHlink"/>
                </a:solidFill>
                <a:latin typeface="Arial" charset="0"/>
              </a:rPr>
              <a:t>- </a:t>
            </a:r>
            <a:r>
              <a:rPr lang="en-US" sz="3200" b="0" dirty="0" err="1" smtClean="0">
                <a:solidFill>
                  <a:schemeClr val="folHlink"/>
                </a:solidFill>
                <a:latin typeface="Arial" charset="0"/>
              </a:rPr>
              <a:t>Mở</a:t>
            </a:r>
            <a:r>
              <a:rPr lang="en-US" sz="3200" b="0" dirty="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3200" b="0" dirty="0" err="1">
                <a:solidFill>
                  <a:schemeClr val="folHlink"/>
                </a:solidFill>
                <a:latin typeface="Arial" charset="0"/>
              </a:rPr>
              <a:t>các</a:t>
            </a:r>
            <a:r>
              <a:rPr lang="en-US" sz="3200" b="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3200" b="0" dirty="0" err="1">
                <a:solidFill>
                  <a:schemeClr val="folHlink"/>
                </a:solidFill>
                <a:latin typeface="Arial" charset="0"/>
              </a:rPr>
              <a:t>lớp</a:t>
            </a:r>
            <a:r>
              <a:rPr lang="en-US" sz="3200" b="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3200" b="0" dirty="0" err="1">
                <a:solidFill>
                  <a:schemeClr val="folHlink"/>
                </a:solidFill>
                <a:latin typeface="Arial" charset="0"/>
              </a:rPr>
              <a:t>huấn</a:t>
            </a:r>
            <a:r>
              <a:rPr lang="en-US" sz="3200" b="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3200" b="0" dirty="0" err="1">
                <a:solidFill>
                  <a:schemeClr val="folHlink"/>
                </a:solidFill>
                <a:latin typeface="Arial" charset="0"/>
              </a:rPr>
              <a:t>luyện</a:t>
            </a:r>
            <a:r>
              <a:rPr lang="en-US" sz="3200" b="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3200" b="0" dirty="0" err="1">
                <a:solidFill>
                  <a:schemeClr val="folHlink"/>
                </a:solidFill>
                <a:latin typeface="Arial" charset="0"/>
              </a:rPr>
              <a:t>chính</a:t>
            </a:r>
            <a:r>
              <a:rPr lang="en-US" sz="3200" b="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3200" b="0" dirty="0" err="1">
                <a:solidFill>
                  <a:schemeClr val="folHlink"/>
                </a:solidFill>
                <a:latin typeface="Arial" charset="0"/>
              </a:rPr>
              <a:t>trị</a:t>
            </a:r>
            <a:r>
              <a:rPr lang="en-US" sz="3200" b="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3200" b="0" dirty="0" err="1">
                <a:solidFill>
                  <a:schemeClr val="folHlink"/>
                </a:solidFill>
                <a:latin typeface="Arial" charset="0"/>
              </a:rPr>
              <a:t>đào</a:t>
            </a:r>
            <a:r>
              <a:rPr lang="en-US" sz="3200" b="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3200" b="0" dirty="0" err="1">
                <a:solidFill>
                  <a:schemeClr val="folHlink"/>
                </a:solidFill>
                <a:latin typeface="Arial" charset="0"/>
              </a:rPr>
              <a:t>tạo</a:t>
            </a:r>
            <a:r>
              <a:rPr lang="en-US" sz="3200" b="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3200" b="0" dirty="0" err="1">
                <a:solidFill>
                  <a:schemeClr val="folHlink"/>
                </a:solidFill>
                <a:latin typeface="Arial" charset="0"/>
              </a:rPr>
              <a:t>cán</a:t>
            </a:r>
            <a:r>
              <a:rPr lang="en-US" sz="3200" b="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3200" b="0" dirty="0" err="1">
                <a:solidFill>
                  <a:schemeClr val="folHlink"/>
                </a:solidFill>
                <a:latin typeface="Arial" charset="0"/>
              </a:rPr>
              <a:t>bộ</a:t>
            </a:r>
            <a:r>
              <a:rPr lang="en-US" sz="3200" b="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3200" b="0" dirty="0" err="1">
                <a:solidFill>
                  <a:schemeClr val="folHlink"/>
                </a:solidFill>
                <a:latin typeface="Arial" charset="0"/>
              </a:rPr>
              <a:t>cách</a:t>
            </a:r>
            <a:r>
              <a:rPr lang="en-US" sz="3200" b="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3200" b="0" dirty="0" err="1">
                <a:solidFill>
                  <a:schemeClr val="folHlink"/>
                </a:solidFill>
                <a:latin typeface="Arial" charset="0"/>
              </a:rPr>
              <a:t>mạng</a:t>
            </a:r>
            <a:r>
              <a:rPr lang="en-US" sz="3200" b="0" dirty="0">
                <a:solidFill>
                  <a:schemeClr val="folHlink"/>
                </a:solidFill>
                <a:latin typeface="Arial" charset="0"/>
              </a:rPr>
              <a:t>.</a:t>
            </a:r>
          </a:p>
          <a:p>
            <a:pPr lvl="1" algn="l"/>
            <a:r>
              <a:rPr lang="en-US" sz="3200" b="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3200" b="0" dirty="0" smtClean="0">
                <a:solidFill>
                  <a:schemeClr val="folHlink"/>
                </a:solidFill>
                <a:latin typeface="Arial" charset="0"/>
              </a:rPr>
              <a:t>- </a:t>
            </a:r>
            <a:r>
              <a:rPr lang="en-US" sz="3200" b="0" dirty="0" err="1" smtClean="0">
                <a:solidFill>
                  <a:schemeClr val="folHlink"/>
                </a:solidFill>
                <a:latin typeface="Arial" charset="0"/>
              </a:rPr>
              <a:t>Xuất</a:t>
            </a:r>
            <a:r>
              <a:rPr lang="en-US" sz="3200" b="0" dirty="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3200" b="0" dirty="0" err="1">
                <a:solidFill>
                  <a:schemeClr val="folHlink"/>
                </a:solidFill>
                <a:latin typeface="Arial" charset="0"/>
              </a:rPr>
              <a:t>bản</a:t>
            </a:r>
            <a:r>
              <a:rPr lang="en-US" sz="3200" b="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3200" b="0" dirty="0" err="1">
                <a:solidFill>
                  <a:schemeClr val="folHlink"/>
                </a:solidFill>
                <a:latin typeface="Arial" charset="0"/>
              </a:rPr>
              <a:t>báo</a:t>
            </a:r>
            <a:r>
              <a:rPr lang="en-US" sz="3200" b="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3200" i="1" dirty="0" err="1">
                <a:solidFill>
                  <a:schemeClr val="folHlink"/>
                </a:solidFill>
                <a:latin typeface="Arial" charset="0"/>
              </a:rPr>
              <a:t>Thanh</a:t>
            </a:r>
            <a:r>
              <a:rPr lang="en-US" sz="3200" i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3200" i="1" dirty="0" err="1">
                <a:solidFill>
                  <a:schemeClr val="folHlink"/>
                </a:solidFill>
                <a:latin typeface="Arial" charset="0"/>
              </a:rPr>
              <a:t>niên</a:t>
            </a:r>
            <a:r>
              <a:rPr lang="en-US" sz="3200" i="1" dirty="0">
                <a:solidFill>
                  <a:schemeClr val="folHlink"/>
                </a:solidFill>
                <a:latin typeface="Arial" charset="0"/>
              </a:rPr>
              <a:t>.</a:t>
            </a:r>
          </a:p>
          <a:p>
            <a:pPr lvl="1" algn="l"/>
            <a:r>
              <a:rPr lang="en-US" sz="3200" i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3200" i="1" dirty="0" smtClean="0">
                <a:solidFill>
                  <a:schemeClr val="folHlink"/>
                </a:solidFill>
                <a:latin typeface="Arial" charset="0"/>
              </a:rPr>
              <a:t>- </a:t>
            </a:r>
            <a:r>
              <a:rPr lang="en-US" sz="3200" b="0" dirty="0" err="1" smtClean="0">
                <a:solidFill>
                  <a:schemeClr val="folHlink"/>
                </a:solidFill>
                <a:latin typeface="Arial" charset="0"/>
              </a:rPr>
              <a:t>Xuất</a:t>
            </a:r>
            <a:r>
              <a:rPr lang="en-US" sz="3200" b="0" dirty="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3200" b="0" dirty="0" err="1">
                <a:solidFill>
                  <a:schemeClr val="folHlink"/>
                </a:solidFill>
                <a:latin typeface="Arial" charset="0"/>
              </a:rPr>
              <a:t>bản</a:t>
            </a:r>
            <a:r>
              <a:rPr lang="en-US" sz="3200" b="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3200" b="0" dirty="0" err="1">
                <a:solidFill>
                  <a:schemeClr val="folHlink"/>
                </a:solidFill>
                <a:latin typeface="Arial" charset="0"/>
              </a:rPr>
              <a:t>cuốn</a:t>
            </a:r>
            <a:r>
              <a:rPr lang="en-US" sz="3200" i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3200" i="1" dirty="0" err="1">
                <a:solidFill>
                  <a:schemeClr val="folHlink"/>
                </a:solidFill>
                <a:latin typeface="Arial" charset="0"/>
              </a:rPr>
              <a:t>Đường</a:t>
            </a:r>
            <a:r>
              <a:rPr lang="en-US" sz="3200" i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3200" i="1" dirty="0" err="1" smtClean="0">
                <a:solidFill>
                  <a:schemeClr val="folHlink"/>
                </a:solidFill>
                <a:latin typeface="Arial" charset="0"/>
              </a:rPr>
              <a:t>kách</a:t>
            </a:r>
            <a:r>
              <a:rPr lang="en-US" sz="3200" i="1" dirty="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3200" i="1" dirty="0" err="1" smtClean="0">
                <a:solidFill>
                  <a:schemeClr val="folHlink"/>
                </a:solidFill>
                <a:latin typeface="Arial" charset="0"/>
              </a:rPr>
              <a:t>mệnh</a:t>
            </a:r>
            <a:endParaRPr lang="en-US" sz="3200" b="0" dirty="0">
              <a:solidFill>
                <a:schemeClr val="folHlin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715000"/>
            <a:ext cx="9144000" cy="1077218"/>
          </a:xfrm>
          <a:prstGeom prst="rect">
            <a:avLst/>
          </a:prstGeom>
          <a:scene3d>
            <a:camera prst="obliqueBottomLef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-&gt; </a:t>
            </a:r>
            <a:r>
              <a:rPr lang="en-US" sz="3200" b="1" dirty="0" err="1" smtClean="0">
                <a:solidFill>
                  <a:srgbClr val="FF0000"/>
                </a:solidFill>
              </a:rPr>
              <a:t>Tổ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chức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tiền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chuẩn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bị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điều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kiện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tổ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chức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Đảng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đời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7-Point Star 9"/>
          <p:cNvSpPr/>
          <p:nvPr/>
        </p:nvSpPr>
        <p:spPr>
          <a:xfrm>
            <a:off x="7620000" y="0"/>
            <a:ext cx="1763927" cy="1371600"/>
          </a:xfrm>
          <a:prstGeom prst="star7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</a:rPr>
              <a:t>Bài</a:t>
            </a:r>
            <a:r>
              <a:rPr lang="en-US" sz="2400" b="1" dirty="0" smtClean="0">
                <a:solidFill>
                  <a:srgbClr val="0070C0"/>
                </a:solidFill>
              </a:rPr>
              <a:t> 15+16+17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20663" y="109538"/>
            <a:ext cx="51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-381000" y="990600"/>
            <a:ext cx="853440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Phong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trào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công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nhân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1919 - 1925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1926 - 1929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152400" y="0"/>
            <a:ext cx="80772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TIẾT 11- HỘI VIỆT NAM CÁCH MẠNG THANH NIÊN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VÀ SỰ PHÁT TRIỂN CỦA PHONG TRÀO CÔNG NHÂN.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7-Point Star 8"/>
          <p:cNvSpPr/>
          <p:nvPr/>
        </p:nvSpPr>
        <p:spPr>
          <a:xfrm>
            <a:off x="7684873" y="-152400"/>
            <a:ext cx="1763927" cy="1371600"/>
          </a:xfrm>
          <a:prstGeom prst="star7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</a:rPr>
              <a:t>Bài</a:t>
            </a:r>
            <a:r>
              <a:rPr lang="en-US" sz="2400" b="1" dirty="0" smtClean="0">
                <a:solidFill>
                  <a:srgbClr val="0070C0"/>
                </a:solidFill>
              </a:rPr>
              <a:t> 15+16+17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0" y="1600200"/>
          <a:ext cx="91440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3962400"/>
                <a:gridCol w="3352800"/>
              </a:tblGrid>
              <a:tr h="480305">
                <a:tc>
                  <a:txBody>
                    <a:bodyPr/>
                    <a:lstStyle/>
                    <a:p>
                      <a:pPr algn="ctr"/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1919-1925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1926-1929</a:t>
                      </a:r>
                      <a:endParaRPr lang="en-US" sz="2600" dirty="0"/>
                    </a:p>
                  </a:txBody>
                  <a:tcPr/>
                </a:tc>
              </a:tr>
              <a:tr h="1246895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solidFill>
                            <a:srgbClr val="002060"/>
                          </a:solidFill>
                        </a:rPr>
                        <a:t>1. </a:t>
                      </a:r>
                      <a:r>
                        <a:rPr lang="en-US" sz="2600" b="1" dirty="0" err="1" smtClean="0">
                          <a:solidFill>
                            <a:srgbClr val="002060"/>
                          </a:solidFill>
                        </a:rPr>
                        <a:t>Phong</a:t>
                      </a:r>
                      <a:r>
                        <a:rPr lang="en-US" sz="26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600" b="1" dirty="0" err="1" smtClean="0">
                          <a:solidFill>
                            <a:srgbClr val="002060"/>
                          </a:solidFill>
                        </a:rPr>
                        <a:t>trào</a:t>
                      </a:r>
                      <a:r>
                        <a:rPr lang="en-US" sz="2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002060"/>
                          </a:solidFill>
                        </a:rPr>
                        <a:t>đấu</a:t>
                      </a:r>
                      <a:r>
                        <a:rPr lang="en-US" sz="2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002060"/>
                          </a:solidFill>
                        </a:rPr>
                        <a:t>tranh</a:t>
                      </a:r>
                      <a:endParaRPr lang="en-US" sz="2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en-US" sz="2600" dirty="0" smtClean="0"/>
                    </a:p>
                    <a:p>
                      <a:pPr>
                        <a:buFontTx/>
                        <a:buNone/>
                      </a:pPr>
                      <a:endParaRPr lang="en-US" sz="2600" dirty="0" smtClean="0"/>
                    </a:p>
                    <a:p>
                      <a:pPr>
                        <a:buFontTx/>
                        <a:buNone/>
                      </a:pPr>
                      <a:endParaRPr lang="en-US" sz="2600" dirty="0" smtClean="0"/>
                    </a:p>
                    <a:p>
                      <a:pPr>
                        <a:buFontTx/>
                        <a:buNone/>
                      </a:pPr>
                      <a:endParaRPr lang="en-US" sz="2600" dirty="0" smtClean="0"/>
                    </a:p>
                    <a:p>
                      <a:pPr>
                        <a:buFontTx/>
                        <a:buNone/>
                      </a:pP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solidFill>
                            <a:srgbClr val="002060"/>
                          </a:solidFill>
                        </a:rPr>
                        <a:t>2. </a:t>
                      </a:r>
                      <a:r>
                        <a:rPr lang="en-US" sz="2600" b="1" dirty="0" err="1" smtClean="0">
                          <a:solidFill>
                            <a:srgbClr val="002060"/>
                          </a:solidFill>
                        </a:rPr>
                        <a:t>Đặc</a:t>
                      </a:r>
                      <a:r>
                        <a:rPr lang="en-US" sz="2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002060"/>
                          </a:solidFill>
                        </a:rPr>
                        <a:t>điểm</a:t>
                      </a:r>
                      <a:endParaRPr lang="en-US" sz="2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b="1" dirty="0" smtClean="0">
                        <a:solidFill>
                          <a:srgbClr val="CC0099"/>
                        </a:solidFill>
                      </a:endParaRPr>
                    </a:p>
                    <a:p>
                      <a:endParaRPr lang="en-US" sz="2600" b="1" dirty="0" smtClean="0">
                        <a:solidFill>
                          <a:srgbClr val="CC0099"/>
                        </a:solidFill>
                      </a:endParaRPr>
                    </a:p>
                    <a:p>
                      <a:endParaRPr lang="en-US" sz="2600" b="1" dirty="0" smtClean="0">
                        <a:solidFill>
                          <a:srgbClr val="CC0099"/>
                        </a:solidFill>
                      </a:endParaRPr>
                    </a:p>
                    <a:p>
                      <a:endParaRPr lang="en-US" sz="2600" b="1" dirty="0" smtClean="0">
                        <a:solidFill>
                          <a:srgbClr val="CC0099"/>
                        </a:solidFill>
                      </a:endParaRPr>
                    </a:p>
                    <a:p>
                      <a:endParaRPr lang="en-US" sz="2600" b="1" dirty="0">
                        <a:solidFill>
                          <a:srgbClr val="CC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endParaRPr lang="en-US" sz="2600" b="1" dirty="0">
                        <a:solidFill>
                          <a:srgbClr val="CC0099"/>
                        </a:solidFill>
                      </a:endParaRPr>
                    </a:p>
                  </a:txBody>
                  <a:tcPr/>
                </a:tc>
              </a:tr>
              <a:tr h="480305">
                <a:tc gridSpan="3">
                  <a:txBody>
                    <a:bodyPr/>
                    <a:lstStyle/>
                    <a:p>
                      <a:pPr algn="ctr"/>
                      <a:endParaRPr lang="en-US" sz="2600" b="1" u="non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loud Callout 6"/>
          <p:cNvSpPr/>
          <p:nvPr/>
        </p:nvSpPr>
        <p:spPr>
          <a:xfrm>
            <a:off x="1905000" y="1066800"/>
            <a:ext cx="7239000" cy="5715000"/>
          </a:xfrm>
          <a:prstGeom prst="cloudCallou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CÂU HỎI THẢO LUẬN NHÓM:</a:t>
            </a:r>
          </a:p>
          <a:p>
            <a:pPr algn="ctr"/>
            <a:r>
              <a:rPr lang="en-US" sz="2800" b="1" dirty="0" err="1" smtClean="0">
                <a:solidFill>
                  <a:srgbClr val="7030A0"/>
                </a:solidFill>
              </a:rPr>
              <a:t>Hoàn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thành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những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nét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chính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của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phong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trào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công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nhân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Việt</a:t>
            </a:r>
            <a:r>
              <a:rPr lang="en-US" sz="2800" b="1" dirty="0" smtClean="0">
                <a:solidFill>
                  <a:srgbClr val="7030A0"/>
                </a:solidFill>
              </a:rPr>
              <a:t> Nam </a:t>
            </a:r>
            <a:r>
              <a:rPr lang="en-US" sz="2800" b="1" dirty="0" err="1" smtClean="0">
                <a:solidFill>
                  <a:srgbClr val="7030A0"/>
                </a:solidFill>
              </a:rPr>
              <a:t>từ</a:t>
            </a:r>
            <a:r>
              <a:rPr lang="en-US" sz="2800" b="1" dirty="0" smtClean="0">
                <a:solidFill>
                  <a:srgbClr val="7030A0"/>
                </a:solidFill>
              </a:rPr>
              <a:t> 1919 - 1925 </a:t>
            </a:r>
            <a:r>
              <a:rPr lang="en-US" sz="2800" b="1" dirty="0" err="1" smtClean="0">
                <a:solidFill>
                  <a:srgbClr val="7030A0"/>
                </a:solidFill>
              </a:rPr>
              <a:t>và</a:t>
            </a:r>
            <a:r>
              <a:rPr lang="en-US" sz="2800" b="1" dirty="0" smtClean="0">
                <a:solidFill>
                  <a:srgbClr val="7030A0"/>
                </a:solidFill>
              </a:rPr>
              <a:t> 1926 – 1929 </a:t>
            </a:r>
            <a:r>
              <a:rPr lang="en-US" sz="2800" b="1" dirty="0" err="1" smtClean="0">
                <a:solidFill>
                  <a:srgbClr val="7030A0"/>
                </a:solidFill>
              </a:rPr>
              <a:t>vào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bảng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sau</a:t>
            </a:r>
            <a:r>
              <a:rPr lang="en-US" sz="2800" b="1" dirty="0" smtClean="0">
                <a:solidFill>
                  <a:srgbClr val="7030A0"/>
                </a:solidFill>
              </a:rPr>
              <a:t>.</a:t>
            </a:r>
          </a:p>
          <a:p>
            <a:pPr algn="ctr">
              <a:buFontTx/>
              <a:buChar char="-"/>
            </a:pP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i="1" dirty="0" err="1" smtClean="0">
                <a:solidFill>
                  <a:srgbClr val="CC0099"/>
                </a:solidFill>
              </a:rPr>
              <a:t>Hình</a:t>
            </a:r>
            <a:r>
              <a:rPr lang="en-US" sz="2800" b="1" i="1" dirty="0" smtClean="0">
                <a:solidFill>
                  <a:srgbClr val="CC0099"/>
                </a:solidFill>
              </a:rPr>
              <a:t> </a:t>
            </a:r>
            <a:r>
              <a:rPr lang="en-US" sz="2800" b="1" i="1" dirty="0" err="1" smtClean="0">
                <a:solidFill>
                  <a:srgbClr val="CC0099"/>
                </a:solidFill>
              </a:rPr>
              <a:t>thức</a:t>
            </a:r>
            <a:r>
              <a:rPr lang="en-US" sz="2800" b="1" i="1" dirty="0" smtClean="0">
                <a:solidFill>
                  <a:srgbClr val="CC0099"/>
                </a:solidFill>
              </a:rPr>
              <a:t> </a:t>
            </a:r>
            <a:r>
              <a:rPr lang="en-US" sz="2800" b="1" i="1" dirty="0" err="1" smtClean="0">
                <a:solidFill>
                  <a:srgbClr val="CC0099"/>
                </a:solidFill>
              </a:rPr>
              <a:t>thảo</a:t>
            </a:r>
            <a:r>
              <a:rPr lang="en-US" sz="2800" b="1" i="1" dirty="0" smtClean="0">
                <a:solidFill>
                  <a:srgbClr val="CC0099"/>
                </a:solidFill>
              </a:rPr>
              <a:t> </a:t>
            </a:r>
            <a:r>
              <a:rPr lang="en-US" sz="2800" b="1" i="1" dirty="0" err="1" smtClean="0">
                <a:solidFill>
                  <a:srgbClr val="CC0099"/>
                </a:solidFill>
              </a:rPr>
              <a:t>luận</a:t>
            </a:r>
            <a:r>
              <a:rPr lang="en-US" sz="2800" b="1" i="1" dirty="0" smtClean="0">
                <a:solidFill>
                  <a:srgbClr val="CC0099"/>
                </a:solidFill>
              </a:rPr>
              <a:t> </a:t>
            </a:r>
            <a:r>
              <a:rPr lang="en-US" sz="2800" b="1" i="1" dirty="0" err="1" smtClean="0">
                <a:solidFill>
                  <a:srgbClr val="CC0099"/>
                </a:solidFill>
              </a:rPr>
              <a:t>nhóm</a:t>
            </a:r>
            <a:r>
              <a:rPr lang="en-US" sz="2800" b="1" i="1" dirty="0" smtClean="0">
                <a:solidFill>
                  <a:srgbClr val="CC0099"/>
                </a:solidFill>
              </a:rPr>
              <a:t> </a:t>
            </a:r>
            <a:r>
              <a:rPr lang="en-US" sz="2800" b="1" i="1" dirty="0" err="1" smtClean="0">
                <a:solidFill>
                  <a:srgbClr val="CC0099"/>
                </a:solidFill>
              </a:rPr>
              <a:t>lớn</a:t>
            </a:r>
            <a:r>
              <a:rPr lang="en-US" sz="2800" b="1" i="1" dirty="0" smtClean="0">
                <a:solidFill>
                  <a:srgbClr val="CC0099"/>
                </a:solidFill>
              </a:rPr>
              <a:t> </a:t>
            </a:r>
            <a:r>
              <a:rPr lang="en-US" sz="2800" b="1" i="1" dirty="0" err="1" smtClean="0">
                <a:solidFill>
                  <a:srgbClr val="CC0099"/>
                </a:solidFill>
              </a:rPr>
              <a:t>trên</a:t>
            </a:r>
            <a:r>
              <a:rPr lang="en-US" sz="2800" b="1" i="1" dirty="0" smtClean="0">
                <a:solidFill>
                  <a:srgbClr val="CC0099"/>
                </a:solidFill>
              </a:rPr>
              <a:t> </a:t>
            </a:r>
            <a:r>
              <a:rPr lang="en-US" sz="2800" b="1" i="1" dirty="0" err="1" smtClean="0">
                <a:solidFill>
                  <a:srgbClr val="CC0099"/>
                </a:solidFill>
              </a:rPr>
              <a:t>bảng</a:t>
            </a:r>
            <a:r>
              <a:rPr lang="en-US" sz="2800" b="1" i="1" dirty="0" smtClean="0">
                <a:solidFill>
                  <a:srgbClr val="CC0099"/>
                </a:solidFill>
              </a:rPr>
              <a:t> </a:t>
            </a:r>
            <a:r>
              <a:rPr lang="en-US" sz="2800" b="1" i="1" dirty="0" err="1" smtClean="0">
                <a:solidFill>
                  <a:srgbClr val="CC0099"/>
                </a:solidFill>
              </a:rPr>
              <a:t>phụ</a:t>
            </a:r>
            <a:endParaRPr lang="en-US" sz="2800" b="1" i="1" dirty="0" smtClean="0">
              <a:solidFill>
                <a:srgbClr val="CC0099"/>
              </a:solidFill>
            </a:endParaRPr>
          </a:p>
          <a:p>
            <a:pPr algn="ctr"/>
            <a:r>
              <a:rPr lang="en-US" sz="2800" b="1" i="1" dirty="0" smtClean="0">
                <a:solidFill>
                  <a:srgbClr val="CC0099"/>
                </a:solidFill>
              </a:rPr>
              <a:t>- </a:t>
            </a:r>
            <a:r>
              <a:rPr lang="en-US" sz="2800" b="1" i="1" dirty="0" err="1" smtClean="0">
                <a:solidFill>
                  <a:srgbClr val="CC0099"/>
                </a:solidFill>
              </a:rPr>
              <a:t>Thời</a:t>
            </a:r>
            <a:r>
              <a:rPr lang="en-US" sz="2800" b="1" i="1" dirty="0" smtClean="0">
                <a:solidFill>
                  <a:srgbClr val="CC0099"/>
                </a:solidFill>
              </a:rPr>
              <a:t> </a:t>
            </a:r>
            <a:r>
              <a:rPr lang="en-US" sz="2800" b="1" i="1" dirty="0" err="1" smtClean="0">
                <a:solidFill>
                  <a:srgbClr val="CC0099"/>
                </a:solidFill>
              </a:rPr>
              <a:t>gian</a:t>
            </a:r>
            <a:r>
              <a:rPr lang="en-US" sz="2800" b="1" i="1" dirty="0" smtClean="0">
                <a:solidFill>
                  <a:srgbClr val="CC0099"/>
                </a:solidFill>
              </a:rPr>
              <a:t> 2 </a:t>
            </a:r>
            <a:r>
              <a:rPr lang="en-US" sz="2800" b="1" i="1" dirty="0" err="1" smtClean="0">
                <a:solidFill>
                  <a:srgbClr val="CC0099"/>
                </a:solidFill>
              </a:rPr>
              <a:t>phút</a:t>
            </a:r>
            <a:endParaRPr lang="en-US" sz="2800" i="1" dirty="0" smtClean="0">
              <a:solidFill>
                <a:srgbClr val="CC0099"/>
              </a:solidFill>
            </a:endParaRP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20663" y="109538"/>
            <a:ext cx="51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-381000" y="990600"/>
            <a:ext cx="853440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Phong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trào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công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nhân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1919 - 1925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1926 - 1929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152400" y="0"/>
            <a:ext cx="80772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TIẾT 11- HỘI VIỆT NAM CÁCH MẠNG THANH NIÊN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VÀ SỰ PHÁT TRIỂN CỦA PHONG TRÀO CÔNG NHÂN.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7-Point Star 8"/>
          <p:cNvSpPr/>
          <p:nvPr/>
        </p:nvSpPr>
        <p:spPr>
          <a:xfrm>
            <a:off x="7684873" y="-152400"/>
            <a:ext cx="1763927" cy="1371600"/>
          </a:xfrm>
          <a:prstGeom prst="star7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</a:rPr>
              <a:t>Bài</a:t>
            </a:r>
            <a:r>
              <a:rPr lang="en-US" sz="2400" b="1" dirty="0" smtClean="0">
                <a:solidFill>
                  <a:srgbClr val="0070C0"/>
                </a:solidFill>
              </a:rPr>
              <a:t> 15+16+17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0" y="1600200"/>
          <a:ext cx="91440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3962400"/>
                <a:gridCol w="3352800"/>
              </a:tblGrid>
              <a:tr h="480305">
                <a:tc>
                  <a:txBody>
                    <a:bodyPr/>
                    <a:lstStyle/>
                    <a:p>
                      <a:pPr algn="ctr"/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1919-1925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1926-1929</a:t>
                      </a:r>
                      <a:endParaRPr lang="en-US" sz="2600" dirty="0"/>
                    </a:p>
                  </a:txBody>
                  <a:tcPr/>
                </a:tc>
              </a:tr>
              <a:tr h="1246895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solidFill>
                            <a:srgbClr val="002060"/>
                          </a:solidFill>
                        </a:rPr>
                        <a:t>1. </a:t>
                      </a:r>
                      <a:r>
                        <a:rPr lang="en-US" sz="2600" b="1" dirty="0" err="1" smtClean="0">
                          <a:solidFill>
                            <a:srgbClr val="002060"/>
                          </a:solidFill>
                        </a:rPr>
                        <a:t>Phong</a:t>
                      </a:r>
                      <a:r>
                        <a:rPr lang="en-US" sz="26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600" b="1" dirty="0" err="1" smtClean="0">
                          <a:solidFill>
                            <a:srgbClr val="002060"/>
                          </a:solidFill>
                        </a:rPr>
                        <a:t>trào</a:t>
                      </a:r>
                      <a:r>
                        <a:rPr lang="en-US" sz="2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002060"/>
                          </a:solidFill>
                        </a:rPr>
                        <a:t>đấu</a:t>
                      </a:r>
                      <a:r>
                        <a:rPr lang="en-US" sz="2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002060"/>
                          </a:solidFill>
                        </a:rPr>
                        <a:t>tranh</a:t>
                      </a:r>
                      <a:endParaRPr lang="en-US" sz="2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2600" dirty="0" err="1" smtClean="0"/>
                        <a:t>Các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cuộc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đấu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tranh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riêng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lẻ</a:t>
                      </a:r>
                      <a:r>
                        <a:rPr lang="en-US" sz="2600" baseline="0" dirty="0" smtClean="0"/>
                        <a:t>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600" baseline="0" dirty="0" smtClean="0"/>
                        <a:t> 8/1925 </a:t>
                      </a:r>
                      <a:r>
                        <a:rPr lang="en-US" sz="2600" baseline="0" dirty="0" err="1" smtClean="0"/>
                        <a:t>cuộc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bãi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công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của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công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nhân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xưởng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Ba</a:t>
                      </a:r>
                      <a:r>
                        <a:rPr lang="en-US" sz="2600" baseline="0" dirty="0" smtClean="0"/>
                        <a:t> Son (</a:t>
                      </a:r>
                      <a:r>
                        <a:rPr lang="en-US" sz="2600" baseline="0" dirty="0" err="1" smtClean="0"/>
                        <a:t>Sài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Gòn</a:t>
                      </a:r>
                      <a:r>
                        <a:rPr lang="en-US" sz="2600" baseline="0" dirty="0" smtClean="0"/>
                        <a:t>)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Phong</a:t>
                      </a:r>
                      <a:r>
                        <a:rPr lang="en-US" sz="2600" dirty="0" smtClean="0"/>
                        <a:t> </a:t>
                      </a:r>
                      <a:r>
                        <a:rPr lang="en-US" sz="2600" dirty="0" err="1" smtClean="0"/>
                        <a:t>trào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phát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triển</a:t>
                      </a:r>
                      <a:r>
                        <a:rPr lang="en-US" sz="2600" baseline="0" dirty="0" smtClean="0"/>
                        <a:t>, </a:t>
                      </a:r>
                      <a:r>
                        <a:rPr lang="en-US" sz="2600" baseline="0" dirty="0" err="1" smtClean="0"/>
                        <a:t>có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tính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thống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nhất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toàn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quốc</a:t>
                      </a:r>
                      <a:endParaRPr lang="en-US" sz="2600" dirty="0"/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solidFill>
                            <a:srgbClr val="002060"/>
                          </a:solidFill>
                        </a:rPr>
                        <a:t>2. </a:t>
                      </a:r>
                      <a:r>
                        <a:rPr lang="en-US" sz="2600" b="1" dirty="0" err="1" smtClean="0">
                          <a:solidFill>
                            <a:srgbClr val="002060"/>
                          </a:solidFill>
                        </a:rPr>
                        <a:t>Đặc</a:t>
                      </a:r>
                      <a:r>
                        <a:rPr lang="en-US" sz="2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002060"/>
                          </a:solidFill>
                        </a:rPr>
                        <a:t>điểm</a:t>
                      </a:r>
                      <a:endParaRPr lang="en-US" sz="2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Số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lượng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tăng</a:t>
                      </a:r>
                      <a:r>
                        <a:rPr lang="en-US" sz="2600" baseline="0" dirty="0" smtClean="0"/>
                        <a:t>, </a:t>
                      </a:r>
                      <a:r>
                        <a:rPr lang="en-US" sz="2600" baseline="0" dirty="0" err="1" smtClean="0"/>
                        <a:t>có</a:t>
                      </a:r>
                      <a:r>
                        <a:rPr lang="en-US" sz="2600" baseline="0" dirty="0" smtClean="0"/>
                        <a:t> qui </a:t>
                      </a:r>
                      <a:r>
                        <a:rPr lang="en-US" sz="2600" baseline="0" dirty="0" err="1" smtClean="0"/>
                        <a:t>mô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nhưng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còn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riêng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rẽ</a:t>
                      </a:r>
                      <a:r>
                        <a:rPr lang="en-US" sz="2600" baseline="0" dirty="0" smtClean="0"/>
                        <a:t>, </a:t>
                      </a:r>
                      <a:r>
                        <a:rPr lang="en-US" sz="2600" baseline="0" dirty="0" err="1" smtClean="0"/>
                        <a:t>nặng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về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mục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đích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kinh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tế</a:t>
                      </a:r>
                      <a:r>
                        <a:rPr lang="en-US" sz="2600" baseline="0" dirty="0" smtClean="0"/>
                        <a:t>, </a:t>
                      </a:r>
                      <a:r>
                        <a:rPr lang="en-US" sz="2600" baseline="0" dirty="0" err="1" smtClean="0"/>
                        <a:t>thành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lập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Công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hội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đỏ</a:t>
                      </a:r>
                      <a:endParaRPr lang="en-US" sz="2600" baseline="0" dirty="0" smtClean="0"/>
                    </a:p>
                    <a:p>
                      <a:r>
                        <a:rPr lang="en-US" sz="2600" b="1" baseline="0" dirty="0" smtClean="0">
                          <a:solidFill>
                            <a:srgbClr val="CC0099"/>
                          </a:solidFill>
                        </a:rPr>
                        <a:t>(</a:t>
                      </a:r>
                      <a:r>
                        <a:rPr lang="en-US" sz="2600" b="1" baseline="0" dirty="0" err="1" smtClean="0">
                          <a:solidFill>
                            <a:srgbClr val="CC0099"/>
                          </a:solidFill>
                        </a:rPr>
                        <a:t>tự</a:t>
                      </a:r>
                      <a:r>
                        <a:rPr lang="en-US" sz="2600" b="1" baseline="0" dirty="0" smtClean="0">
                          <a:solidFill>
                            <a:srgbClr val="CC0099"/>
                          </a:solidFill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CC0099"/>
                          </a:solidFill>
                        </a:rPr>
                        <a:t>phát</a:t>
                      </a:r>
                      <a:r>
                        <a:rPr lang="en-US" sz="2600" b="1" baseline="0" dirty="0" smtClean="0">
                          <a:solidFill>
                            <a:srgbClr val="CC0099"/>
                          </a:solidFill>
                        </a:rPr>
                        <a:t>)</a:t>
                      </a:r>
                      <a:endParaRPr lang="en-US" sz="2600" b="1" dirty="0">
                        <a:solidFill>
                          <a:srgbClr val="CC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Liên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kết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nhiều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ngành</a:t>
                      </a:r>
                      <a:r>
                        <a:rPr lang="en-US" sz="2600" baseline="0" dirty="0" smtClean="0"/>
                        <a:t>,  </a:t>
                      </a:r>
                      <a:r>
                        <a:rPr lang="en-US" sz="2600" baseline="0" dirty="0" err="1" smtClean="0"/>
                        <a:t>mang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tính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chính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trị</a:t>
                      </a:r>
                      <a:r>
                        <a:rPr lang="en-US" sz="2600" baseline="0" dirty="0" smtClean="0"/>
                        <a:t>, </a:t>
                      </a:r>
                      <a:r>
                        <a:rPr lang="en-US" sz="2600" baseline="0" dirty="0" err="1" smtClean="0"/>
                        <a:t>giai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cấp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công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nhân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trở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thành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lực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lượng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chính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trị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độc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lập</a:t>
                      </a:r>
                      <a:r>
                        <a:rPr lang="en-US" sz="2600" baseline="0" dirty="0" smtClean="0"/>
                        <a:t>. </a:t>
                      </a:r>
                      <a:r>
                        <a:rPr lang="en-US" sz="2600" b="1" baseline="0" dirty="0" smtClean="0">
                          <a:solidFill>
                            <a:srgbClr val="CC0099"/>
                          </a:solidFill>
                        </a:rPr>
                        <a:t>(</a:t>
                      </a:r>
                      <a:r>
                        <a:rPr lang="en-US" sz="2600" b="1" baseline="0" dirty="0" err="1" smtClean="0">
                          <a:solidFill>
                            <a:srgbClr val="CC0099"/>
                          </a:solidFill>
                        </a:rPr>
                        <a:t>tự</a:t>
                      </a:r>
                      <a:r>
                        <a:rPr lang="en-US" sz="2600" b="1" baseline="0" dirty="0" smtClean="0">
                          <a:solidFill>
                            <a:srgbClr val="CC0099"/>
                          </a:solidFill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CC0099"/>
                          </a:solidFill>
                        </a:rPr>
                        <a:t>giác</a:t>
                      </a:r>
                      <a:r>
                        <a:rPr lang="en-US" sz="2600" b="1" baseline="0" dirty="0" smtClean="0">
                          <a:solidFill>
                            <a:srgbClr val="CC0099"/>
                          </a:solidFill>
                        </a:rPr>
                        <a:t>)</a:t>
                      </a:r>
                      <a:endParaRPr lang="en-US" sz="2600" b="1" dirty="0">
                        <a:solidFill>
                          <a:srgbClr val="CC0099"/>
                        </a:solidFill>
                      </a:endParaRPr>
                    </a:p>
                  </a:txBody>
                  <a:tcPr/>
                </a:tc>
              </a:tr>
              <a:tr h="480305">
                <a:tc gridSpan="3">
                  <a:txBody>
                    <a:bodyPr/>
                    <a:lstStyle/>
                    <a:p>
                      <a:pPr algn="ctr"/>
                      <a:r>
                        <a:rPr lang="en-US" sz="2600" b="1" u="none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Phát</a:t>
                      </a:r>
                      <a:r>
                        <a:rPr lang="en-US" sz="2600" b="1" u="none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600" b="1" u="none" baseline="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triển</a:t>
                      </a:r>
                      <a:r>
                        <a:rPr lang="en-US" sz="2600" b="1" u="none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600" b="1" u="none" baseline="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nhanh</a:t>
                      </a:r>
                      <a:r>
                        <a:rPr lang="en-US" sz="2600" b="1" u="none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600" b="1" u="none" baseline="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từ</a:t>
                      </a:r>
                      <a:r>
                        <a:rPr lang="en-US" sz="2600" b="1" u="none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600" b="1" u="none" baseline="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tự</a:t>
                      </a:r>
                      <a:r>
                        <a:rPr lang="en-US" sz="2600" b="1" u="none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600" b="1" u="none" baseline="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phát</a:t>
                      </a:r>
                      <a:r>
                        <a:rPr lang="en-US" sz="2600" b="1" u="none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600" b="1" u="none" baseline="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lên</a:t>
                      </a:r>
                      <a:r>
                        <a:rPr lang="en-US" sz="2600" b="1" u="none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600" b="1" u="none" baseline="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tự</a:t>
                      </a:r>
                      <a:r>
                        <a:rPr lang="en-US" sz="2600" b="1" u="none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600" b="1" u="none" baseline="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giác</a:t>
                      </a:r>
                      <a:endParaRPr lang="en-US" sz="2600" b="1" u="non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228600"/>
            <a:ext cx="84582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TIẾT 12- ĐẢNG CỘNG SẢN VIỆT NAM RA ĐỜI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0" y="1676400"/>
          <a:ext cx="9144000" cy="5127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4876800"/>
                <a:gridCol w="2286000"/>
              </a:tblGrid>
              <a:tr h="1958789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Thời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thành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lập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tô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̉ </a:t>
                      </a:r>
                      <a:r>
                        <a:rPr lang="en-US" sz="28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chức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Địa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bàn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hoạt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động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̉ </a:t>
                      </a:r>
                      <a:r>
                        <a:rPr lang="en-US" sz="28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yếu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36811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954741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27747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3834825"/>
            <a:ext cx="1905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17/6/1929</a:t>
            </a:r>
          </a:p>
          <a:p>
            <a:endParaRPr lang="en-US" sz="3200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4724400"/>
            <a:ext cx="158666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8/1929</a:t>
            </a:r>
          </a:p>
          <a:p>
            <a:endParaRPr lang="en-US" sz="3200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0" y="5791200"/>
            <a:ext cx="158666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9/1929</a:t>
            </a:r>
          </a:p>
          <a:p>
            <a:endParaRPr lang="en-US" sz="3200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896453" y="3627596"/>
            <a:ext cx="496154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Đông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Dương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Cộng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sản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đảng</a:t>
            </a:r>
            <a:endParaRPr lang="en-US" sz="3200" b="1" dirty="0">
              <a:solidFill>
                <a:srgbClr val="FF0000"/>
              </a:solidFill>
            </a:endParaRPr>
          </a:p>
          <a:p>
            <a:endParaRPr lang="en-US" sz="3200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348671" y="3627596"/>
            <a:ext cx="188007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</a:rPr>
              <a:t>Bắc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Kì</a:t>
            </a:r>
            <a:endParaRPr lang="en-US" sz="3200" b="1" dirty="0">
              <a:solidFill>
                <a:srgbClr val="002060"/>
              </a:solidFill>
            </a:endParaRPr>
          </a:p>
          <a:p>
            <a:endParaRPr lang="en-US" sz="3200" dirty="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321609" y="4724400"/>
            <a:ext cx="205099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Nam </a:t>
            </a:r>
            <a:r>
              <a:rPr lang="en-US" sz="3200" b="1" dirty="0" err="1" smtClean="0">
                <a:solidFill>
                  <a:srgbClr val="002060"/>
                </a:solidFill>
              </a:rPr>
              <a:t>Kì</a:t>
            </a:r>
            <a:endParaRPr lang="en-US" sz="3200" b="1" dirty="0">
              <a:solidFill>
                <a:srgbClr val="002060"/>
              </a:solidFill>
            </a:endParaRPr>
          </a:p>
          <a:p>
            <a:endParaRPr lang="en-US" sz="3200" dirty="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162800" y="5943600"/>
            <a:ext cx="18800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</a:rPr>
              <a:t>Trung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Kì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956987" y="4648200"/>
            <a:ext cx="44438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An Nam </a:t>
            </a:r>
            <a:r>
              <a:rPr lang="en-US" sz="3200" b="1" dirty="0" err="1">
                <a:solidFill>
                  <a:srgbClr val="FF0000"/>
                </a:solidFill>
              </a:rPr>
              <a:t>Cộng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sản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đảng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  <a:p>
            <a:endParaRPr lang="en-US" sz="3200" dirty="0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981200" y="5638800"/>
            <a:ext cx="5105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Đông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Dương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Cộng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sản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liên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đoàn</a:t>
            </a:r>
            <a:endParaRPr lang="en-US" sz="3200" b="1" dirty="0">
              <a:solidFill>
                <a:srgbClr val="FF0000"/>
              </a:solidFill>
            </a:endParaRPr>
          </a:p>
          <a:p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91440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 TỔ CHỨC CỘNG SẢN NỐI TIẾP NHAU RA ĐỜI (1929)</a:t>
            </a:r>
            <a:endParaRPr lang="en-US" sz="2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7-Point Star 22"/>
          <p:cNvSpPr/>
          <p:nvPr/>
        </p:nvSpPr>
        <p:spPr>
          <a:xfrm>
            <a:off x="7532473" y="-304800"/>
            <a:ext cx="1763927" cy="1371600"/>
          </a:xfrm>
          <a:prstGeom prst="star7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</a:rPr>
              <a:t> 17+18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age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3263" y="668338"/>
            <a:ext cx="1716087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image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701675"/>
            <a:ext cx="16271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image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3588" y="719138"/>
            <a:ext cx="1582737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image0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62150" y="819150"/>
            <a:ext cx="1843088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image0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52950" y="635000"/>
            <a:ext cx="111442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image00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14950" y="557213"/>
            <a:ext cx="1795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image00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5400" y="609600"/>
            <a:ext cx="20732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9" descr="image00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685800"/>
            <a:ext cx="790575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0" descr="image0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59350" y="1225550"/>
            <a:ext cx="194945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1" descr="image0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19600" y="1219200"/>
            <a:ext cx="35814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12" descr="image0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10000" y="2362200"/>
            <a:ext cx="29305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13" descr="image0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40438" y="2089150"/>
            <a:ext cx="8572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14" descr="image0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638800" y="1828800"/>
            <a:ext cx="152717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Picture 15" descr="image0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535738" y="2071688"/>
            <a:ext cx="95885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8" name="Picture 16" descr="image01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530975" y="2117725"/>
            <a:ext cx="846138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9" name="Picture 17" descr="image017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302375" y="3654425"/>
            <a:ext cx="117475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0" name="Picture 18" descr="image018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021263" y="3838575"/>
            <a:ext cx="2439987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1" name="Picture 19" descr="image019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864100" y="4105275"/>
            <a:ext cx="25908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2" name="Picture 20" descr="image020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759325" y="4149725"/>
            <a:ext cx="2706688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3" name="Picture 21" descr="image021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770438" y="4149725"/>
            <a:ext cx="2790825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4" name="Picture 22" descr="image022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184400" y="2244725"/>
            <a:ext cx="2051050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5" name="Picture 23" descr="image023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1582738" y="3849688"/>
            <a:ext cx="1281112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6" name="Picture 24" descr="image024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251075" y="4033838"/>
            <a:ext cx="21336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7" name="Picture 25" descr="image025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2279650" y="4044950"/>
            <a:ext cx="20669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8" name="Picture 26" descr="image026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2268538" y="3865563"/>
            <a:ext cx="2317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9" name="Picture 27" descr="image027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2251075" y="3376613"/>
            <a:ext cx="21558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0" name="Picture 28" descr="image001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3429000" y="2286000"/>
            <a:ext cx="12096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6" name="Picture 2" descr="http://www.baotangcm.gov.vn/images/stories/4f.jpg"/>
          <p:cNvPicPr>
            <a:picLocks noChangeAspect="1" noChangeArrowheads="1"/>
          </p:cNvPicPr>
          <p:nvPr/>
        </p:nvPicPr>
        <p:blipFill>
          <a:blip r:embed="rId29">
            <a:lum contrast="48000"/>
          </a:blip>
          <a:srcRect/>
          <a:stretch>
            <a:fillRect/>
          </a:stretch>
        </p:blipFill>
        <p:spPr bwMode="auto">
          <a:xfrm>
            <a:off x="7696200" y="533400"/>
            <a:ext cx="1219200" cy="14478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6657" name="Picture 34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7620000" y="2057400"/>
            <a:ext cx="129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8" name="Text Box 35"/>
          <p:cNvSpPr txBox="1">
            <a:spLocks noChangeArrowheads="1"/>
          </p:cNvSpPr>
          <p:nvPr/>
        </p:nvSpPr>
        <p:spPr bwMode="auto">
          <a:xfrm>
            <a:off x="7772400" y="32004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CC"/>
                </a:solidFill>
                <a:latin typeface="Times New Roman" pitchFamily="18" charset="0"/>
              </a:rPr>
              <a:t>Lê Hồng Sơn</a:t>
            </a:r>
          </a:p>
        </p:txBody>
      </p:sp>
      <p:pic>
        <p:nvPicPr>
          <p:cNvPr id="26659" name="Picture 36" descr="HOTUNGMAU"/>
          <p:cNvPicPr>
            <a:picLocks noChangeAspect="1" noChangeArrowheads="1"/>
          </p:cNvPicPr>
          <p:nvPr/>
        </p:nvPicPr>
        <p:blipFill>
          <a:blip r:embed="rId31">
            <a:lum contrast="38000"/>
          </a:blip>
          <a:srcRect/>
          <a:stretch>
            <a:fillRect/>
          </a:stretch>
        </p:blipFill>
        <p:spPr bwMode="auto">
          <a:xfrm>
            <a:off x="7543800" y="34290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60" name="Text Box 37"/>
          <p:cNvSpPr txBox="1">
            <a:spLocks noChangeArrowheads="1"/>
          </p:cNvSpPr>
          <p:nvPr/>
        </p:nvSpPr>
        <p:spPr bwMode="auto">
          <a:xfrm>
            <a:off x="7543800" y="46482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1400" b="1">
                <a:solidFill>
                  <a:srgbClr val="0000CC"/>
                </a:solidFill>
              </a:rPr>
              <a:t>HồTùng Mậu</a:t>
            </a:r>
          </a:p>
        </p:txBody>
      </p:sp>
      <p:sp>
        <p:nvSpPr>
          <p:cNvPr id="26661" name="Text Box 38"/>
          <p:cNvSpPr txBox="1">
            <a:spLocks noChangeArrowheads="1"/>
          </p:cNvSpPr>
          <p:nvPr/>
        </p:nvSpPr>
        <p:spPr bwMode="auto">
          <a:xfrm>
            <a:off x="7543800" y="16764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latin typeface="Times New Roman" pitchFamily="18" charset="0"/>
              </a:rPr>
              <a:t>Nguyễn Ái Quốc</a:t>
            </a:r>
          </a:p>
        </p:txBody>
      </p:sp>
      <p:pic>
        <p:nvPicPr>
          <p:cNvPr id="26662" name="Picture 2" descr="http://www.baotangcm.gov.vn/images/stories/4k.jpg"/>
          <p:cNvPicPr>
            <a:picLocks noChangeAspect="1" noChangeArrowheads="1"/>
          </p:cNvPicPr>
          <p:nvPr/>
        </p:nvPicPr>
        <p:blipFill>
          <a:blip r:embed="rId32">
            <a:lum contrast="24000"/>
          </a:blip>
          <a:srcRect/>
          <a:stretch>
            <a:fillRect/>
          </a:stretch>
        </p:blipFill>
        <p:spPr bwMode="auto">
          <a:xfrm>
            <a:off x="7543800" y="5029200"/>
            <a:ext cx="1600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63" name="Text Box 42"/>
          <p:cNvSpPr txBox="1">
            <a:spLocks noChangeArrowheads="1"/>
          </p:cNvSpPr>
          <p:nvPr/>
        </p:nvSpPr>
        <p:spPr bwMode="auto">
          <a:xfrm>
            <a:off x="7467600" y="6172200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 </a:t>
            </a:r>
            <a:r>
              <a:rPr lang="en-US" sz="1400" dirty="0" err="1" smtClean="0">
                <a:solidFill>
                  <a:srgbClr val="FFFF99"/>
                </a:solidFill>
                <a:latin typeface="Times New Roman" pitchFamily="18" charset="0"/>
              </a:rPr>
              <a:t>Nguyễn</a:t>
            </a:r>
            <a:r>
              <a:rPr lang="en-US" sz="1400" dirty="0" smtClean="0">
                <a:solidFill>
                  <a:srgbClr val="FFFF99"/>
                </a:solidFill>
                <a:latin typeface="Times New Roman" pitchFamily="18" charset="0"/>
              </a:rPr>
              <a:t> </a:t>
            </a:r>
            <a:r>
              <a:rPr lang="en-US" sz="1400" dirty="0" err="1">
                <a:solidFill>
                  <a:srgbClr val="FFFF99"/>
                </a:solidFill>
                <a:latin typeface="Times New Roman" pitchFamily="18" charset="0"/>
              </a:rPr>
              <a:t>Đức</a:t>
            </a:r>
            <a:r>
              <a:rPr lang="en-US" sz="1400" dirty="0">
                <a:solidFill>
                  <a:srgbClr val="FFFF99"/>
                </a:solidFill>
                <a:latin typeface="Times New Roman" pitchFamily="18" charset="0"/>
              </a:rPr>
              <a:t> </a:t>
            </a:r>
            <a:r>
              <a:rPr lang="en-US" sz="1400" dirty="0" err="1">
                <a:solidFill>
                  <a:srgbClr val="FFFF99"/>
                </a:solidFill>
                <a:latin typeface="Times New Roman" pitchFamily="18" charset="0"/>
              </a:rPr>
              <a:t>Cảnh</a:t>
            </a:r>
            <a:endParaRPr lang="en-US" dirty="0">
              <a:solidFill>
                <a:srgbClr val="FFFF99"/>
              </a:solidFill>
              <a:latin typeface="Times New Roman" pitchFamily="18" charset="0"/>
            </a:endParaRPr>
          </a:p>
        </p:txBody>
      </p:sp>
      <p:pic>
        <p:nvPicPr>
          <p:cNvPr id="26664" name="Picture 2" descr="http://www.baotangcm.gov.vn/images/stories/4e.jpg"/>
          <p:cNvPicPr>
            <a:picLocks noChangeAspect="1" noChangeArrowheads="1"/>
          </p:cNvPicPr>
          <p:nvPr/>
        </p:nvPicPr>
        <p:blipFill>
          <a:blip r:embed="rId33">
            <a:lum contrast="34000"/>
          </a:blip>
          <a:srcRect/>
          <a:stretch>
            <a:fillRect/>
          </a:stretch>
        </p:blipFill>
        <p:spPr bwMode="auto">
          <a:xfrm>
            <a:off x="5544379" y="5410200"/>
            <a:ext cx="1542221" cy="144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5" name="Picture 2" descr="http://www.baotangcm.gov.vn/images/stories/4g.jpg"/>
          <p:cNvPicPr>
            <a:picLocks noChangeAspect="1" noChangeArrowheads="1"/>
          </p:cNvPicPr>
          <p:nvPr/>
        </p:nvPicPr>
        <p:blipFill>
          <a:blip r:embed="rId34" cstate="print">
            <a:lum contrast="62000"/>
          </a:blip>
          <a:srcRect/>
          <a:stretch>
            <a:fillRect/>
          </a:stretch>
        </p:blipFill>
        <p:spPr bwMode="auto">
          <a:xfrm>
            <a:off x="838200" y="5257800"/>
            <a:ext cx="151674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6" name="Picture 2" descr="http://www.baotangcm.gov.vn/images/stories/4h.jpg"/>
          <p:cNvPicPr>
            <a:picLocks noChangeAspect="1" noChangeArrowheads="1"/>
          </p:cNvPicPr>
          <p:nvPr/>
        </p:nvPicPr>
        <p:blipFill>
          <a:blip r:embed="rId35">
            <a:lum contrast="40000"/>
          </a:blip>
          <a:srcRect/>
          <a:stretch>
            <a:fillRect/>
          </a:stretch>
        </p:blipFill>
        <p:spPr bwMode="auto">
          <a:xfrm>
            <a:off x="3263130" y="5334000"/>
            <a:ext cx="153747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67" name="Text Box 46"/>
          <p:cNvSpPr txBox="1">
            <a:spLocks noChangeArrowheads="1"/>
          </p:cNvSpPr>
          <p:nvPr/>
        </p:nvSpPr>
        <p:spPr bwMode="auto">
          <a:xfrm>
            <a:off x="999355" y="6400800"/>
            <a:ext cx="1501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err="1">
                <a:solidFill>
                  <a:srgbClr val="FF66CC"/>
                </a:solidFill>
                <a:latin typeface="Times New Roman" pitchFamily="18" charset="0"/>
              </a:rPr>
              <a:t>Châu</a:t>
            </a:r>
            <a:r>
              <a:rPr lang="en-US" sz="1400" b="1" dirty="0">
                <a:solidFill>
                  <a:srgbClr val="FF66CC"/>
                </a:solidFill>
                <a:latin typeface="Times New Roman" pitchFamily="18" charset="0"/>
              </a:rPr>
              <a:t> </a:t>
            </a:r>
            <a:r>
              <a:rPr lang="en-US" sz="1400" b="1" dirty="0" err="1">
                <a:solidFill>
                  <a:srgbClr val="FF66CC"/>
                </a:solidFill>
                <a:latin typeface="Times New Roman" pitchFamily="18" charset="0"/>
              </a:rPr>
              <a:t>Văn</a:t>
            </a:r>
            <a:r>
              <a:rPr lang="en-US" sz="1400" b="1" dirty="0">
                <a:solidFill>
                  <a:srgbClr val="FF66CC"/>
                </a:solidFill>
                <a:latin typeface="Times New Roman" pitchFamily="18" charset="0"/>
              </a:rPr>
              <a:t> </a:t>
            </a:r>
            <a:r>
              <a:rPr lang="en-US" sz="1400" b="1" dirty="0" err="1">
                <a:solidFill>
                  <a:srgbClr val="FF66CC"/>
                </a:solidFill>
                <a:latin typeface="Times New Roman" pitchFamily="18" charset="0"/>
              </a:rPr>
              <a:t>Liêm</a:t>
            </a:r>
            <a:endParaRPr lang="en-US" sz="1400" b="1" dirty="0">
              <a:solidFill>
                <a:srgbClr val="FF66CC"/>
              </a:solidFill>
              <a:latin typeface="Times New Roman" pitchFamily="18" charset="0"/>
            </a:endParaRPr>
          </a:p>
        </p:txBody>
      </p:sp>
      <p:sp>
        <p:nvSpPr>
          <p:cNvPr id="26668" name="Text Box 47"/>
          <p:cNvSpPr txBox="1">
            <a:spLocks noChangeArrowheads="1"/>
          </p:cNvSpPr>
          <p:nvPr/>
        </p:nvSpPr>
        <p:spPr bwMode="auto">
          <a:xfrm>
            <a:off x="3276600" y="65532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err="1">
                <a:solidFill>
                  <a:srgbClr val="0000CC"/>
                </a:solidFill>
                <a:latin typeface="Times New Roman" pitchFamily="18" charset="0"/>
              </a:rPr>
              <a:t>Nguyễn</a:t>
            </a:r>
            <a:r>
              <a:rPr lang="en-US" sz="1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1400" b="1" dirty="0" err="1">
                <a:solidFill>
                  <a:srgbClr val="0000CC"/>
                </a:solidFill>
                <a:latin typeface="Times New Roman" pitchFamily="18" charset="0"/>
              </a:rPr>
              <a:t>Thiệu</a:t>
            </a:r>
            <a:endParaRPr lang="en-US" sz="14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26669" name="Picture 48" descr="Anh 2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4648200" y="2971800"/>
            <a:ext cx="9144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70" name="Picture 2" descr="http://www.baotangcm.gov.vn/images/stories/4f.jpg"/>
          <p:cNvPicPr>
            <a:picLocks noChangeAspect="1" noChangeArrowheads="1"/>
          </p:cNvPicPr>
          <p:nvPr/>
        </p:nvPicPr>
        <p:blipFill>
          <a:blip r:embed="rId29">
            <a:lum contrast="48000"/>
          </a:blip>
          <a:srcRect/>
          <a:stretch>
            <a:fillRect/>
          </a:stretch>
        </p:blipFill>
        <p:spPr bwMode="auto">
          <a:xfrm>
            <a:off x="533400" y="838200"/>
            <a:ext cx="1571625" cy="17526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6671" name="Text Box 51"/>
          <p:cNvSpPr txBox="1">
            <a:spLocks noChangeArrowheads="1"/>
          </p:cNvSpPr>
          <p:nvPr/>
        </p:nvSpPr>
        <p:spPr bwMode="auto">
          <a:xfrm>
            <a:off x="533400" y="2362200"/>
            <a:ext cx="2339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err="1">
                <a:solidFill>
                  <a:srgbClr val="FFFF00"/>
                </a:solidFill>
                <a:latin typeface="Times New Roman" pitchFamily="18" charset="0"/>
              </a:rPr>
              <a:t>Nguyễn</a:t>
            </a:r>
            <a:r>
              <a:rPr lang="en-US" sz="1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latin typeface="Times New Roman" pitchFamily="18" charset="0"/>
              </a:rPr>
              <a:t>Ái</a:t>
            </a:r>
            <a:r>
              <a:rPr lang="en-US" sz="1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latin typeface="Times New Roman" pitchFamily="18" charset="0"/>
              </a:rPr>
              <a:t>Quốc</a:t>
            </a:r>
            <a:endParaRPr lang="en-US" sz="1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 SỐ KIẾN THỨC CẦN KHẮC SÂU QUA CHỦ ĐỀ</a:t>
            </a:r>
          </a:p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Mức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9060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2400" b="1" dirty="0" smtClean="0">
                <a:solidFill>
                  <a:srgbClr val="00B050"/>
                </a:solidFill>
              </a:rPr>
              <a:t>So </a:t>
            </a:r>
            <a:r>
              <a:rPr lang="en-US" sz="2400" b="1" dirty="0" err="1" smtClean="0">
                <a:solidFill>
                  <a:srgbClr val="00B050"/>
                </a:solidFill>
              </a:rPr>
              <a:t>với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cuộc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khai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thác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thuộc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địa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lần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thứ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nhất</a:t>
            </a:r>
            <a:r>
              <a:rPr lang="en-US" sz="2400" b="1" dirty="0" smtClean="0">
                <a:solidFill>
                  <a:srgbClr val="00B050"/>
                </a:solidFill>
              </a:rPr>
              <a:t> (1897-1914), </a:t>
            </a:r>
            <a:r>
              <a:rPr lang="en-US" sz="2400" b="1" dirty="0" err="1" smtClean="0">
                <a:solidFill>
                  <a:srgbClr val="00B050"/>
                </a:solidFill>
              </a:rPr>
              <a:t>cuộc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khai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thác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thuộc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địa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lần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thứ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hai</a:t>
            </a:r>
            <a:r>
              <a:rPr lang="en-US" sz="2400" b="1" dirty="0" smtClean="0">
                <a:solidFill>
                  <a:srgbClr val="00B050"/>
                </a:solidFill>
              </a:rPr>
              <a:t> (1919-1929) </a:t>
            </a:r>
            <a:r>
              <a:rPr lang="en-US" sz="2400" b="1" dirty="0" err="1" smtClean="0">
                <a:solidFill>
                  <a:srgbClr val="00B050"/>
                </a:solidFill>
              </a:rPr>
              <a:t>của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Pháp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i="1" dirty="0" err="1" smtClean="0">
                <a:solidFill>
                  <a:srgbClr val="00B050"/>
                </a:solidFill>
              </a:rPr>
              <a:t>đầu</a:t>
            </a:r>
            <a:r>
              <a:rPr lang="en-US" sz="2400" b="1" i="1" dirty="0" smtClean="0">
                <a:solidFill>
                  <a:srgbClr val="00B050"/>
                </a:solidFill>
              </a:rPr>
              <a:t> </a:t>
            </a:r>
            <a:r>
              <a:rPr lang="en-US" sz="2400" b="1" i="1" dirty="0" err="1" smtClean="0">
                <a:solidFill>
                  <a:srgbClr val="00B050"/>
                </a:solidFill>
              </a:rPr>
              <a:t>tư</a:t>
            </a:r>
            <a:r>
              <a:rPr lang="en-US" sz="2400" b="1" i="1" dirty="0" smtClean="0">
                <a:solidFill>
                  <a:srgbClr val="00B050"/>
                </a:solidFill>
              </a:rPr>
              <a:t> </a:t>
            </a:r>
            <a:r>
              <a:rPr lang="en-US" sz="2400" b="1" i="1" dirty="0" err="1" smtClean="0">
                <a:solidFill>
                  <a:srgbClr val="00B050"/>
                </a:solidFill>
              </a:rPr>
              <a:t>vốn</a:t>
            </a:r>
            <a:r>
              <a:rPr lang="en-US" sz="2400" b="1" i="1" dirty="0" smtClean="0">
                <a:solidFill>
                  <a:srgbClr val="00B050"/>
                </a:solidFill>
              </a:rPr>
              <a:t> </a:t>
            </a:r>
            <a:r>
              <a:rPr lang="en-US" sz="2400" b="1" i="1" dirty="0" err="1" smtClean="0">
                <a:solidFill>
                  <a:srgbClr val="00B050"/>
                </a:solidFill>
              </a:rPr>
              <a:t>với</a:t>
            </a:r>
            <a:r>
              <a:rPr lang="en-US" sz="2400" b="1" i="1" dirty="0" smtClean="0">
                <a:solidFill>
                  <a:srgbClr val="00B050"/>
                </a:solidFill>
              </a:rPr>
              <a:t> </a:t>
            </a:r>
            <a:r>
              <a:rPr lang="en-US" sz="2400" b="1" i="1" dirty="0" err="1" smtClean="0">
                <a:solidFill>
                  <a:srgbClr val="00B050"/>
                </a:solidFill>
              </a:rPr>
              <a:t>tốc</a:t>
            </a:r>
            <a:r>
              <a:rPr lang="en-US" sz="2400" b="1" i="1" dirty="0" smtClean="0">
                <a:solidFill>
                  <a:srgbClr val="00B050"/>
                </a:solidFill>
              </a:rPr>
              <a:t> </a:t>
            </a:r>
            <a:r>
              <a:rPr lang="en-US" sz="2400" b="1" i="1" dirty="0" err="1" smtClean="0">
                <a:solidFill>
                  <a:srgbClr val="00B050"/>
                </a:solidFill>
              </a:rPr>
              <a:t>độ</a:t>
            </a:r>
            <a:r>
              <a:rPr lang="en-US" sz="2400" b="1" i="1" dirty="0" smtClean="0">
                <a:solidFill>
                  <a:srgbClr val="00B050"/>
                </a:solidFill>
              </a:rPr>
              <a:t> </a:t>
            </a:r>
            <a:r>
              <a:rPr lang="en-US" sz="2400" b="1" i="1" dirty="0" err="1" smtClean="0">
                <a:solidFill>
                  <a:srgbClr val="00B050"/>
                </a:solidFill>
              </a:rPr>
              <a:t>nhanh</a:t>
            </a:r>
            <a:r>
              <a:rPr lang="en-US" sz="2400" b="1" i="1" dirty="0" smtClean="0">
                <a:solidFill>
                  <a:srgbClr val="00B050"/>
                </a:solidFill>
              </a:rPr>
              <a:t>, qui </a:t>
            </a:r>
            <a:r>
              <a:rPr lang="en-US" sz="2400" b="1" i="1" dirty="0" err="1" smtClean="0">
                <a:solidFill>
                  <a:srgbClr val="00B050"/>
                </a:solidFill>
              </a:rPr>
              <a:t>mô</a:t>
            </a:r>
            <a:r>
              <a:rPr lang="en-US" sz="2400" b="1" i="1" dirty="0" smtClean="0">
                <a:solidFill>
                  <a:srgbClr val="00B050"/>
                </a:solidFill>
              </a:rPr>
              <a:t> </a:t>
            </a:r>
            <a:r>
              <a:rPr lang="en-US" sz="2400" b="1" i="1" dirty="0" err="1" smtClean="0">
                <a:solidFill>
                  <a:srgbClr val="00B050"/>
                </a:solidFill>
              </a:rPr>
              <a:t>lớn</a:t>
            </a:r>
            <a:r>
              <a:rPr lang="en-US" sz="2400" b="1" i="1" dirty="0" smtClean="0">
                <a:solidFill>
                  <a:srgbClr val="00B050"/>
                </a:solidFill>
              </a:rPr>
              <a:t> </a:t>
            </a:r>
            <a:r>
              <a:rPr lang="en-US" sz="2400" b="1" i="1" dirty="0" err="1" smtClean="0">
                <a:solidFill>
                  <a:srgbClr val="00B050"/>
                </a:solidFill>
              </a:rPr>
              <a:t>hơn</a:t>
            </a:r>
            <a:r>
              <a:rPr lang="en-US" sz="2400" b="1" i="1" dirty="0" smtClean="0">
                <a:solidFill>
                  <a:srgbClr val="00B050"/>
                </a:solidFill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en-US" sz="2400" b="1" dirty="0" err="1" smtClean="0">
                <a:solidFill>
                  <a:srgbClr val="CC0099"/>
                </a:solidFill>
              </a:rPr>
              <a:t>Đặc</a:t>
            </a:r>
            <a:r>
              <a:rPr lang="en-US" sz="2400" b="1" dirty="0" smtClean="0">
                <a:solidFill>
                  <a:srgbClr val="CC0099"/>
                </a:solidFill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</a:rPr>
              <a:t>trưng</a:t>
            </a:r>
            <a:r>
              <a:rPr lang="en-US" sz="2400" b="1" dirty="0" smtClean="0">
                <a:solidFill>
                  <a:srgbClr val="CC0099"/>
                </a:solidFill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</a:rPr>
              <a:t>cơ</a:t>
            </a:r>
            <a:r>
              <a:rPr lang="en-US" sz="2400" b="1" dirty="0" smtClean="0">
                <a:solidFill>
                  <a:srgbClr val="CC0099"/>
                </a:solidFill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</a:rPr>
              <a:t>bản</a:t>
            </a:r>
            <a:r>
              <a:rPr lang="en-US" sz="2400" b="1" dirty="0" smtClean="0">
                <a:solidFill>
                  <a:srgbClr val="CC0099"/>
                </a:solidFill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</a:rPr>
              <a:t>nhất</a:t>
            </a:r>
            <a:r>
              <a:rPr lang="en-US" sz="2400" b="1" dirty="0" smtClean="0">
                <a:solidFill>
                  <a:srgbClr val="CC0099"/>
                </a:solidFill>
              </a:rPr>
              <a:t> (</a:t>
            </a:r>
            <a:r>
              <a:rPr lang="en-US" sz="2400" b="1" dirty="0" err="1" smtClean="0">
                <a:solidFill>
                  <a:srgbClr val="CC0099"/>
                </a:solidFill>
              </a:rPr>
              <a:t>quan</a:t>
            </a:r>
            <a:r>
              <a:rPr lang="en-US" sz="2400" b="1" dirty="0" smtClean="0">
                <a:solidFill>
                  <a:srgbClr val="CC0099"/>
                </a:solidFill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</a:rPr>
              <a:t>trọng</a:t>
            </a:r>
            <a:r>
              <a:rPr lang="en-US" sz="2400" b="1" dirty="0" smtClean="0">
                <a:solidFill>
                  <a:srgbClr val="CC0099"/>
                </a:solidFill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</a:rPr>
              <a:t>nhất</a:t>
            </a:r>
            <a:r>
              <a:rPr lang="en-US" sz="2400" b="1" dirty="0" smtClean="0">
                <a:solidFill>
                  <a:srgbClr val="CC0099"/>
                </a:solidFill>
              </a:rPr>
              <a:t>) </a:t>
            </a:r>
            <a:r>
              <a:rPr lang="en-US" sz="2400" b="1" dirty="0" err="1" smtClean="0">
                <a:solidFill>
                  <a:srgbClr val="CC0099"/>
                </a:solidFill>
              </a:rPr>
              <a:t>của</a:t>
            </a:r>
            <a:r>
              <a:rPr lang="en-US" sz="2400" b="1" dirty="0" smtClean="0">
                <a:solidFill>
                  <a:srgbClr val="CC0099"/>
                </a:solidFill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</a:rPr>
              <a:t>giai</a:t>
            </a:r>
            <a:r>
              <a:rPr lang="en-US" sz="2400" b="1" dirty="0" smtClean="0">
                <a:solidFill>
                  <a:srgbClr val="CC0099"/>
                </a:solidFill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</a:rPr>
              <a:t>cấp</a:t>
            </a:r>
            <a:r>
              <a:rPr lang="en-US" sz="2400" b="1" dirty="0" smtClean="0">
                <a:solidFill>
                  <a:srgbClr val="CC0099"/>
                </a:solidFill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</a:rPr>
              <a:t>công</a:t>
            </a:r>
            <a:r>
              <a:rPr lang="en-US" sz="2400" b="1" dirty="0" smtClean="0">
                <a:solidFill>
                  <a:srgbClr val="CC0099"/>
                </a:solidFill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</a:rPr>
              <a:t>nhân</a:t>
            </a:r>
            <a:r>
              <a:rPr lang="en-US" sz="2400" b="1" dirty="0" smtClean="0">
                <a:solidFill>
                  <a:srgbClr val="CC0099"/>
                </a:solidFill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</a:rPr>
              <a:t>Việt</a:t>
            </a:r>
            <a:r>
              <a:rPr lang="en-US" sz="2400" b="1" dirty="0" smtClean="0">
                <a:solidFill>
                  <a:srgbClr val="CC0099"/>
                </a:solidFill>
              </a:rPr>
              <a:t> Nam </a:t>
            </a:r>
            <a:r>
              <a:rPr lang="en-US" sz="2400" b="1" dirty="0" err="1" smtClean="0">
                <a:solidFill>
                  <a:srgbClr val="CC0099"/>
                </a:solidFill>
              </a:rPr>
              <a:t>là</a:t>
            </a:r>
            <a:r>
              <a:rPr lang="en-US" sz="2400" b="1" dirty="0" smtClean="0">
                <a:solidFill>
                  <a:srgbClr val="CC0099"/>
                </a:solidFill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</a:rPr>
              <a:t>vừa</a:t>
            </a:r>
            <a:r>
              <a:rPr lang="en-US" sz="2400" b="1" dirty="0" smtClean="0">
                <a:solidFill>
                  <a:srgbClr val="CC0099"/>
                </a:solidFill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</a:rPr>
              <a:t>mới</a:t>
            </a:r>
            <a:r>
              <a:rPr lang="en-US" sz="2400" b="1" dirty="0" smtClean="0">
                <a:solidFill>
                  <a:srgbClr val="CC0099"/>
                </a:solidFill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</a:rPr>
              <a:t>ra</a:t>
            </a:r>
            <a:r>
              <a:rPr lang="en-US" sz="2400" b="1" dirty="0" smtClean="0">
                <a:solidFill>
                  <a:srgbClr val="CC0099"/>
                </a:solidFill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</a:rPr>
              <a:t>đời</a:t>
            </a:r>
            <a:r>
              <a:rPr lang="en-US" sz="2400" b="1" dirty="0" smtClean="0">
                <a:solidFill>
                  <a:srgbClr val="CC0099"/>
                </a:solidFill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</a:rPr>
              <a:t>đã</a:t>
            </a:r>
            <a:r>
              <a:rPr lang="en-US" sz="2400" b="1" dirty="0" smtClean="0">
                <a:solidFill>
                  <a:srgbClr val="CC0099"/>
                </a:solidFill>
              </a:rPr>
              <a:t> </a:t>
            </a:r>
            <a:r>
              <a:rPr lang="en-US" sz="2400" b="1" i="1" dirty="0" err="1" smtClean="0">
                <a:solidFill>
                  <a:srgbClr val="CC0099"/>
                </a:solidFill>
              </a:rPr>
              <a:t>sớm</a:t>
            </a:r>
            <a:r>
              <a:rPr lang="en-US" sz="2400" b="1" i="1" dirty="0" smtClean="0">
                <a:solidFill>
                  <a:srgbClr val="CC0099"/>
                </a:solidFill>
              </a:rPr>
              <a:t> </a:t>
            </a:r>
            <a:r>
              <a:rPr lang="en-US" sz="2400" b="1" i="1" dirty="0" err="1" smtClean="0">
                <a:solidFill>
                  <a:srgbClr val="CC0099"/>
                </a:solidFill>
              </a:rPr>
              <a:t>chịu</a:t>
            </a:r>
            <a:r>
              <a:rPr lang="en-US" sz="2400" b="1" i="1" dirty="0" smtClean="0">
                <a:solidFill>
                  <a:srgbClr val="CC0099"/>
                </a:solidFill>
              </a:rPr>
              <a:t> </a:t>
            </a:r>
            <a:r>
              <a:rPr lang="en-US" sz="2400" b="1" i="1" dirty="0" err="1" smtClean="0">
                <a:solidFill>
                  <a:srgbClr val="CC0099"/>
                </a:solidFill>
              </a:rPr>
              <a:t>ảnh</a:t>
            </a:r>
            <a:r>
              <a:rPr lang="en-US" sz="2400" b="1" i="1" dirty="0" smtClean="0">
                <a:solidFill>
                  <a:srgbClr val="CC0099"/>
                </a:solidFill>
              </a:rPr>
              <a:t> </a:t>
            </a:r>
            <a:r>
              <a:rPr lang="en-US" sz="2400" b="1" i="1" dirty="0" err="1" smtClean="0">
                <a:solidFill>
                  <a:srgbClr val="CC0099"/>
                </a:solidFill>
              </a:rPr>
              <a:t>hưởng</a:t>
            </a:r>
            <a:r>
              <a:rPr lang="en-US" sz="2400" b="1" i="1" dirty="0" smtClean="0">
                <a:solidFill>
                  <a:srgbClr val="CC0099"/>
                </a:solidFill>
              </a:rPr>
              <a:t> </a:t>
            </a:r>
            <a:r>
              <a:rPr lang="en-US" sz="2400" b="1" i="1" dirty="0" err="1" smtClean="0">
                <a:solidFill>
                  <a:srgbClr val="CC0099"/>
                </a:solidFill>
              </a:rPr>
              <a:t>của</a:t>
            </a:r>
            <a:r>
              <a:rPr lang="en-US" sz="2400" b="1" i="1" dirty="0" smtClean="0">
                <a:solidFill>
                  <a:srgbClr val="CC0099"/>
                </a:solidFill>
              </a:rPr>
              <a:t> </a:t>
            </a:r>
            <a:r>
              <a:rPr lang="en-US" sz="2400" b="1" i="1" dirty="0" err="1" smtClean="0">
                <a:solidFill>
                  <a:srgbClr val="CC0099"/>
                </a:solidFill>
              </a:rPr>
              <a:t>trào</a:t>
            </a:r>
            <a:r>
              <a:rPr lang="en-US" sz="2400" b="1" i="1" dirty="0" smtClean="0">
                <a:solidFill>
                  <a:srgbClr val="CC0099"/>
                </a:solidFill>
              </a:rPr>
              <a:t> </a:t>
            </a:r>
            <a:r>
              <a:rPr lang="en-US" sz="2400" b="1" i="1" dirty="0" err="1" smtClean="0">
                <a:solidFill>
                  <a:srgbClr val="CC0099"/>
                </a:solidFill>
              </a:rPr>
              <a:t>lưu</a:t>
            </a:r>
            <a:r>
              <a:rPr lang="en-US" sz="2400" b="1" i="1" dirty="0" smtClean="0">
                <a:solidFill>
                  <a:srgbClr val="CC0099"/>
                </a:solidFill>
              </a:rPr>
              <a:t> </a:t>
            </a:r>
            <a:r>
              <a:rPr lang="en-US" sz="2400" b="1" i="1" dirty="0" err="1" smtClean="0">
                <a:solidFill>
                  <a:srgbClr val="CC0099"/>
                </a:solidFill>
              </a:rPr>
              <a:t>cách</a:t>
            </a:r>
            <a:r>
              <a:rPr lang="en-US" sz="2400" b="1" i="1" dirty="0" smtClean="0">
                <a:solidFill>
                  <a:srgbClr val="CC0099"/>
                </a:solidFill>
              </a:rPr>
              <a:t> </a:t>
            </a:r>
            <a:r>
              <a:rPr lang="en-US" sz="2400" b="1" i="1" dirty="0" err="1" smtClean="0">
                <a:solidFill>
                  <a:srgbClr val="CC0099"/>
                </a:solidFill>
              </a:rPr>
              <a:t>mạng</a:t>
            </a:r>
            <a:r>
              <a:rPr lang="en-US" sz="2400" b="1" i="1" dirty="0" smtClean="0">
                <a:solidFill>
                  <a:srgbClr val="CC0099"/>
                </a:solidFill>
              </a:rPr>
              <a:t> </a:t>
            </a:r>
            <a:r>
              <a:rPr lang="en-US" sz="2400" b="1" i="1" dirty="0" err="1" smtClean="0">
                <a:solidFill>
                  <a:srgbClr val="CC0099"/>
                </a:solidFill>
              </a:rPr>
              <a:t>vô</a:t>
            </a:r>
            <a:r>
              <a:rPr lang="en-US" sz="2400" b="1" i="1" dirty="0" smtClean="0">
                <a:solidFill>
                  <a:srgbClr val="CC0099"/>
                </a:solidFill>
              </a:rPr>
              <a:t> </a:t>
            </a:r>
            <a:r>
              <a:rPr lang="en-US" sz="2400" b="1" i="1" dirty="0" err="1" smtClean="0">
                <a:solidFill>
                  <a:srgbClr val="CC0099"/>
                </a:solidFill>
              </a:rPr>
              <a:t>sản</a:t>
            </a:r>
            <a:r>
              <a:rPr lang="en-US" sz="2400" b="1" i="1" dirty="0" smtClean="0">
                <a:solidFill>
                  <a:srgbClr val="CC0099"/>
                </a:solidFill>
              </a:rPr>
              <a:t> </a:t>
            </a:r>
            <a:r>
              <a:rPr lang="en-US" sz="2400" b="1" i="1" dirty="0" err="1" smtClean="0">
                <a:solidFill>
                  <a:srgbClr val="CC0099"/>
                </a:solidFill>
              </a:rPr>
              <a:t>trên</a:t>
            </a:r>
            <a:r>
              <a:rPr lang="en-US" sz="2400" b="1" i="1" dirty="0" smtClean="0">
                <a:solidFill>
                  <a:srgbClr val="CC0099"/>
                </a:solidFill>
              </a:rPr>
              <a:t> </a:t>
            </a:r>
            <a:r>
              <a:rPr lang="en-US" sz="2400" b="1" i="1" dirty="0" err="1" smtClean="0">
                <a:solidFill>
                  <a:srgbClr val="CC0099"/>
                </a:solidFill>
              </a:rPr>
              <a:t>thế</a:t>
            </a:r>
            <a:r>
              <a:rPr lang="en-US" sz="2400" b="1" i="1" dirty="0" smtClean="0">
                <a:solidFill>
                  <a:srgbClr val="CC0099"/>
                </a:solidFill>
              </a:rPr>
              <a:t> </a:t>
            </a:r>
            <a:r>
              <a:rPr lang="en-US" sz="2400" b="1" i="1" dirty="0" err="1" smtClean="0">
                <a:solidFill>
                  <a:srgbClr val="CC0099"/>
                </a:solidFill>
              </a:rPr>
              <a:t>giới</a:t>
            </a:r>
            <a:r>
              <a:rPr lang="en-US" sz="2400" b="1" i="1" dirty="0" smtClean="0">
                <a:solidFill>
                  <a:srgbClr val="CC0099"/>
                </a:solidFill>
              </a:rPr>
              <a:t>, </a:t>
            </a:r>
            <a:r>
              <a:rPr lang="en-US" sz="2400" b="1" i="1" dirty="0" err="1" smtClean="0">
                <a:solidFill>
                  <a:srgbClr val="CC0099"/>
                </a:solidFill>
              </a:rPr>
              <a:t>đặc</a:t>
            </a:r>
            <a:r>
              <a:rPr lang="en-US" sz="2400" b="1" i="1" dirty="0" smtClean="0">
                <a:solidFill>
                  <a:srgbClr val="CC0099"/>
                </a:solidFill>
              </a:rPr>
              <a:t> </a:t>
            </a:r>
            <a:r>
              <a:rPr lang="en-US" sz="2400" b="1" i="1" dirty="0" err="1" smtClean="0">
                <a:solidFill>
                  <a:srgbClr val="CC0099"/>
                </a:solidFill>
              </a:rPr>
              <a:t>biệt</a:t>
            </a:r>
            <a:r>
              <a:rPr lang="en-US" sz="2400" b="1" i="1" dirty="0" smtClean="0">
                <a:solidFill>
                  <a:srgbClr val="CC0099"/>
                </a:solidFill>
              </a:rPr>
              <a:t> </a:t>
            </a:r>
            <a:r>
              <a:rPr lang="en-US" sz="2400" b="1" i="1" dirty="0" err="1" smtClean="0">
                <a:solidFill>
                  <a:srgbClr val="CC0099"/>
                </a:solidFill>
              </a:rPr>
              <a:t>là</a:t>
            </a:r>
            <a:r>
              <a:rPr lang="en-US" sz="2400" b="1" i="1" dirty="0" smtClean="0">
                <a:solidFill>
                  <a:srgbClr val="CC0099"/>
                </a:solidFill>
              </a:rPr>
              <a:t> </a:t>
            </a:r>
            <a:r>
              <a:rPr lang="en-US" sz="2400" b="1" i="1" dirty="0" err="1" smtClean="0">
                <a:solidFill>
                  <a:srgbClr val="CC0099"/>
                </a:solidFill>
              </a:rPr>
              <a:t>cách</a:t>
            </a:r>
            <a:r>
              <a:rPr lang="en-US" sz="2400" b="1" i="1" dirty="0" smtClean="0">
                <a:solidFill>
                  <a:srgbClr val="CC0099"/>
                </a:solidFill>
              </a:rPr>
              <a:t> </a:t>
            </a:r>
            <a:r>
              <a:rPr lang="en-US" sz="2400" b="1" i="1" dirty="0" err="1" smtClean="0">
                <a:solidFill>
                  <a:srgbClr val="CC0099"/>
                </a:solidFill>
              </a:rPr>
              <a:t>mạng</a:t>
            </a:r>
            <a:r>
              <a:rPr lang="en-US" sz="2400" b="1" i="1" dirty="0" smtClean="0">
                <a:solidFill>
                  <a:srgbClr val="CC0099"/>
                </a:solidFill>
              </a:rPr>
              <a:t> </a:t>
            </a:r>
            <a:r>
              <a:rPr lang="en-US" sz="2400" b="1" i="1" dirty="0" err="1" smtClean="0">
                <a:solidFill>
                  <a:srgbClr val="CC0099"/>
                </a:solidFill>
              </a:rPr>
              <a:t>tháng</a:t>
            </a:r>
            <a:r>
              <a:rPr lang="en-US" sz="2400" b="1" i="1" dirty="0" smtClean="0">
                <a:solidFill>
                  <a:srgbClr val="CC0099"/>
                </a:solidFill>
              </a:rPr>
              <a:t> </a:t>
            </a:r>
            <a:r>
              <a:rPr lang="en-US" sz="2400" b="1" i="1" dirty="0" err="1" smtClean="0">
                <a:solidFill>
                  <a:srgbClr val="CC0099"/>
                </a:solidFill>
              </a:rPr>
              <a:t>Mười</a:t>
            </a:r>
            <a:r>
              <a:rPr lang="en-US" sz="2400" b="1" i="1" dirty="0" smtClean="0">
                <a:solidFill>
                  <a:srgbClr val="CC0099"/>
                </a:solidFill>
              </a:rPr>
              <a:t> </a:t>
            </a:r>
            <a:r>
              <a:rPr lang="en-US" sz="2400" b="1" i="1" dirty="0" err="1" smtClean="0">
                <a:solidFill>
                  <a:srgbClr val="CC0099"/>
                </a:solidFill>
              </a:rPr>
              <a:t>Nga</a:t>
            </a:r>
            <a:r>
              <a:rPr lang="en-US" sz="2400" b="1" i="1" dirty="0" smtClean="0">
                <a:solidFill>
                  <a:srgbClr val="CC0099"/>
                </a:solidFill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en-US" sz="2400" b="1" dirty="0" err="1" smtClean="0"/>
              <a:t>Sự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kiện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đánh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dấu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sự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phát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triển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của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phong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trào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công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nhân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chuyển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từ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tự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phát</a:t>
            </a:r>
            <a:r>
              <a:rPr lang="en-US" sz="2400" b="1" dirty="0" smtClean="0"/>
              <a:t> sang </a:t>
            </a:r>
            <a:r>
              <a:rPr lang="en-US" sz="2400" b="1" dirty="0" err="1" smtClean="0"/>
              <a:t>tự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giác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là</a:t>
            </a:r>
            <a:r>
              <a:rPr lang="en-US" sz="2400" b="1" dirty="0" smtClean="0"/>
              <a:t> </a:t>
            </a:r>
            <a:r>
              <a:rPr lang="en-US" sz="2400" b="1" i="1" dirty="0" err="1" smtClean="0"/>
              <a:t>phong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trào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đấu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tranh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của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công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nhân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Ba</a:t>
            </a:r>
            <a:r>
              <a:rPr lang="en-US" sz="2400" b="1" i="1" dirty="0" smtClean="0"/>
              <a:t> Son (8/1925).</a:t>
            </a:r>
          </a:p>
          <a:p>
            <a:pPr marL="342900" indent="-342900" algn="just">
              <a:buAutoNum type="arabicPeriod"/>
            </a:pPr>
            <a:r>
              <a:rPr lang="en-US" sz="2400" b="1" dirty="0" err="1" smtClean="0">
                <a:solidFill>
                  <a:srgbClr val="FF0066"/>
                </a:solidFill>
              </a:rPr>
              <a:t>Mốc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</a:rPr>
              <a:t>kết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</a:rPr>
              <a:t>thúc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</a:rPr>
              <a:t>hành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</a:rPr>
              <a:t>trình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</a:rPr>
              <a:t>tìm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</a:rPr>
              <a:t>đường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</a:rPr>
              <a:t>cứu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</a:rPr>
              <a:t>nước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</a:rPr>
              <a:t>của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</a:rPr>
              <a:t>Nguyễn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</a:rPr>
              <a:t>Ái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</a:rPr>
              <a:t>Quốc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</a:rPr>
              <a:t>là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</a:rPr>
              <a:t>đọc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400" b="1" i="1" dirty="0" err="1" smtClean="0">
                <a:solidFill>
                  <a:srgbClr val="FF0066"/>
                </a:solidFill>
              </a:rPr>
              <a:t>Sơ</a:t>
            </a:r>
            <a:r>
              <a:rPr lang="en-US" sz="2400" b="1" i="1" dirty="0" smtClean="0">
                <a:solidFill>
                  <a:srgbClr val="FF0066"/>
                </a:solidFill>
              </a:rPr>
              <a:t> </a:t>
            </a:r>
            <a:r>
              <a:rPr lang="en-US" sz="2400" b="1" i="1" dirty="0" err="1" smtClean="0">
                <a:solidFill>
                  <a:srgbClr val="FF0066"/>
                </a:solidFill>
              </a:rPr>
              <a:t>thảo</a:t>
            </a:r>
            <a:r>
              <a:rPr lang="en-US" sz="2400" b="1" i="1" dirty="0" smtClean="0">
                <a:solidFill>
                  <a:srgbClr val="FF0066"/>
                </a:solidFill>
              </a:rPr>
              <a:t> </a:t>
            </a:r>
            <a:r>
              <a:rPr lang="en-US" sz="2400" b="1" i="1" dirty="0" err="1" smtClean="0">
                <a:solidFill>
                  <a:srgbClr val="FF0066"/>
                </a:solidFill>
              </a:rPr>
              <a:t>lần</a:t>
            </a:r>
            <a:r>
              <a:rPr lang="en-US" sz="2400" b="1" i="1" dirty="0" smtClean="0">
                <a:solidFill>
                  <a:srgbClr val="FF0066"/>
                </a:solidFill>
              </a:rPr>
              <a:t> </a:t>
            </a:r>
            <a:r>
              <a:rPr lang="en-US" sz="2400" b="1" i="1" dirty="0" err="1" smtClean="0">
                <a:solidFill>
                  <a:srgbClr val="FF0066"/>
                </a:solidFill>
              </a:rPr>
              <a:t>thứ</a:t>
            </a:r>
            <a:r>
              <a:rPr lang="en-US" sz="2400" b="1" i="1" dirty="0" smtClean="0">
                <a:solidFill>
                  <a:srgbClr val="FF0066"/>
                </a:solidFill>
              </a:rPr>
              <a:t> </a:t>
            </a:r>
            <a:r>
              <a:rPr lang="en-US" sz="2400" b="1" i="1" dirty="0" err="1" smtClean="0">
                <a:solidFill>
                  <a:srgbClr val="FF0066"/>
                </a:solidFill>
              </a:rPr>
              <a:t>nhất</a:t>
            </a:r>
            <a:r>
              <a:rPr lang="en-US" sz="2400" b="1" i="1" dirty="0" smtClean="0">
                <a:solidFill>
                  <a:srgbClr val="FF0066"/>
                </a:solidFill>
              </a:rPr>
              <a:t> </a:t>
            </a:r>
            <a:r>
              <a:rPr lang="en-US" sz="2400" b="1" i="1" dirty="0" err="1" smtClean="0">
                <a:solidFill>
                  <a:srgbClr val="FF0066"/>
                </a:solidFill>
              </a:rPr>
              <a:t>luận</a:t>
            </a:r>
            <a:r>
              <a:rPr lang="en-US" sz="2400" b="1" i="1" dirty="0" smtClean="0">
                <a:solidFill>
                  <a:srgbClr val="FF0066"/>
                </a:solidFill>
              </a:rPr>
              <a:t> </a:t>
            </a:r>
            <a:r>
              <a:rPr lang="en-US" sz="2400" b="1" i="1" dirty="0" err="1" smtClean="0">
                <a:solidFill>
                  <a:srgbClr val="FF0066"/>
                </a:solidFill>
              </a:rPr>
              <a:t>cương</a:t>
            </a:r>
            <a:r>
              <a:rPr lang="en-US" sz="2400" b="1" i="1" dirty="0" smtClean="0">
                <a:solidFill>
                  <a:srgbClr val="FF0066"/>
                </a:solidFill>
              </a:rPr>
              <a:t> </a:t>
            </a:r>
            <a:r>
              <a:rPr lang="en-US" sz="2400" b="1" i="1" dirty="0" err="1" smtClean="0">
                <a:solidFill>
                  <a:srgbClr val="FF0066"/>
                </a:solidFill>
              </a:rPr>
              <a:t>về</a:t>
            </a:r>
            <a:r>
              <a:rPr lang="en-US" sz="2400" b="1" i="1" dirty="0" smtClean="0">
                <a:solidFill>
                  <a:srgbClr val="FF0066"/>
                </a:solidFill>
              </a:rPr>
              <a:t> </a:t>
            </a:r>
            <a:r>
              <a:rPr lang="en-US" sz="2400" b="1" i="1" dirty="0" err="1" smtClean="0">
                <a:solidFill>
                  <a:srgbClr val="FF0066"/>
                </a:solidFill>
              </a:rPr>
              <a:t>vấn</a:t>
            </a:r>
            <a:r>
              <a:rPr lang="en-US" sz="2400" b="1" i="1" dirty="0" smtClean="0">
                <a:solidFill>
                  <a:srgbClr val="FF0066"/>
                </a:solidFill>
              </a:rPr>
              <a:t> </a:t>
            </a:r>
            <a:r>
              <a:rPr lang="en-US" sz="2400" b="1" i="1" dirty="0" err="1" smtClean="0">
                <a:solidFill>
                  <a:srgbClr val="FF0066"/>
                </a:solidFill>
              </a:rPr>
              <a:t>đề</a:t>
            </a:r>
            <a:r>
              <a:rPr lang="en-US" sz="2400" b="1" i="1" dirty="0" smtClean="0">
                <a:solidFill>
                  <a:srgbClr val="FF0066"/>
                </a:solidFill>
              </a:rPr>
              <a:t> </a:t>
            </a:r>
            <a:r>
              <a:rPr lang="en-US" sz="2400" b="1" i="1" dirty="0" err="1" smtClean="0">
                <a:solidFill>
                  <a:srgbClr val="FF0066"/>
                </a:solidFill>
              </a:rPr>
              <a:t>dân</a:t>
            </a:r>
            <a:r>
              <a:rPr lang="en-US" sz="2400" b="1" i="1" dirty="0" smtClean="0">
                <a:solidFill>
                  <a:srgbClr val="FF0066"/>
                </a:solidFill>
              </a:rPr>
              <a:t> </a:t>
            </a:r>
            <a:r>
              <a:rPr lang="en-US" sz="2400" b="1" i="1" dirty="0" err="1" smtClean="0">
                <a:solidFill>
                  <a:srgbClr val="FF0066"/>
                </a:solidFill>
              </a:rPr>
              <a:t>tộc</a:t>
            </a:r>
            <a:r>
              <a:rPr lang="en-US" sz="2400" b="1" i="1" dirty="0" smtClean="0">
                <a:solidFill>
                  <a:srgbClr val="FF0066"/>
                </a:solidFill>
              </a:rPr>
              <a:t> </a:t>
            </a:r>
            <a:r>
              <a:rPr lang="en-US" sz="2400" b="1" i="1" dirty="0" err="1" smtClean="0">
                <a:solidFill>
                  <a:srgbClr val="FF0066"/>
                </a:solidFill>
              </a:rPr>
              <a:t>và</a:t>
            </a:r>
            <a:r>
              <a:rPr lang="en-US" sz="2400" b="1" i="1" dirty="0" smtClean="0">
                <a:solidFill>
                  <a:srgbClr val="FF0066"/>
                </a:solidFill>
              </a:rPr>
              <a:t> </a:t>
            </a:r>
            <a:r>
              <a:rPr lang="en-US" sz="2400" b="1" i="1" dirty="0" err="1" smtClean="0">
                <a:solidFill>
                  <a:srgbClr val="FF0066"/>
                </a:solidFill>
              </a:rPr>
              <a:t>thuộc</a:t>
            </a:r>
            <a:r>
              <a:rPr lang="en-US" sz="2400" b="1" i="1" dirty="0" smtClean="0">
                <a:solidFill>
                  <a:srgbClr val="FF0066"/>
                </a:solidFill>
              </a:rPr>
              <a:t> </a:t>
            </a:r>
            <a:r>
              <a:rPr lang="en-US" sz="2400" b="1" i="1" dirty="0" err="1" smtClean="0">
                <a:solidFill>
                  <a:srgbClr val="FF0066"/>
                </a:solidFill>
              </a:rPr>
              <a:t>địa</a:t>
            </a:r>
            <a:r>
              <a:rPr lang="en-US" sz="2400" b="1" i="1" dirty="0" smtClean="0">
                <a:solidFill>
                  <a:srgbClr val="FF0066"/>
                </a:solidFill>
              </a:rPr>
              <a:t> </a:t>
            </a:r>
            <a:r>
              <a:rPr lang="en-US" sz="2400" b="1" i="1" dirty="0" err="1" smtClean="0">
                <a:solidFill>
                  <a:srgbClr val="FF0066"/>
                </a:solidFill>
              </a:rPr>
              <a:t>của</a:t>
            </a:r>
            <a:r>
              <a:rPr lang="en-US" sz="2400" b="1" i="1" dirty="0" smtClean="0">
                <a:solidFill>
                  <a:srgbClr val="FF0066"/>
                </a:solidFill>
              </a:rPr>
              <a:t> </a:t>
            </a:r>
            <a:r>
              <a:rPr lang="en-US" sz="2400" b="1" i="1" dirty="0" err="1" smtClean="0">
                <a:solidFill>
                  <a:srgbClr val="FF0066"/>
                </a:solidFill>
              </a:rPr>
              <a:t>Lê-nin</a:t>
            </a:r>
            <a:r>
              <a:rPr lang="en-US" sz="2400" b="1" i="1" dirty="0" smtClean="0">
                <a:solidFill>
                  <a:srgbClr val="FF0066"/>
                </a:solidFill>
              </a:rPr>
              <a:t>. (7/1920)</a:t>
            </a:r>
          </a:p>
          <a:p>
            <a:pPr marL="342900" indent="-342900" algn="just">
              <a:buAutoNum type="arabicPeriod"/>
            </a:pPr>
            <a:r>
              <a:rPr lang="en-US" sz="2400" b="1" dirty="0" err="1" smtClean="0">
                <a:solidFill>
                  <a:srgbClr val="002060"/>
                </a:solidFill>
              </a:rPr>
              <a:t>Đóng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góp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lớn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nhất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Nguyễn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Ái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Quốc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đối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với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cách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mạng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Việt</a:t>
            </a:r>
            <a:r>
              <a:rPr lang="en-US" sz="2400" b="1" dirty="0" smtClean="0">
                <a:solidFill>
                  <a:srgbClr val="002060"/>
                </a:solidFill>
              </a:rPr>
              <a:t> Nam </a:t>
            </a:r>
            <a:r>
              <a:rPr lang="en-US" sz="2400" b="1" dirty="0" err="1" smtClean="0">
                <a:solidFill>
                  <a:srgbClr val="002060"/>
                </a:solidFill>
              </a:rPr>
              <a:t>trong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năm</a:t>
            </a:r>
            <a:r>
              <a:rPr lang="en-US" sz="2400" b="1" dirty="0" smtClean="0">
                <a:solidFill>
                  <a:srgbClr val="002060"/>
                </a:solidFill>
              </a:rPr>
              <a:t> 1919-1925 </a:t>
            </a:r>
            <a:r>
              <a:rPr lang="en-US" sz="2400" b="1" dirty="0" err="1" smtClean="0">
                <a:solidFill>
                  <a:srgbClr val="002060"/>
                </a:solidFill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tìm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thấy</a:t>
            </a:r>
            <a:r>
              <a:rPr lang="en-US" sz="2400" b="1" i="1" dirty="0" smtClean="0">
                <a:solidFill>
                  <a:srgbClr val="002060"/>
                </a:solidFill>
              </a:rPr>
              <a:t> con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đường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cứu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nước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đúng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đắn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cho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cách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mạng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Việt</a:t>
            </a:r>
            <a:r>
              <a:rPr lang="en-US" sz="2400" b="1" i="1" dirty="0" smtClean="0">
                <a:solidFill>
                  <a:srgbClr val="002060"/>
                </a:solidFill>
              </a:rPr>
              <a:t> Nam-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cách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mạng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vô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sản</a:t>
            </a:r>
            <a:r>
              <a:rPr lang="en-US" sz="2400" b="1" i="1" dirty="0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 SỐ KIẾN THỨC CẦN KHẮC SÂU QUA CHỦ ĐỀ</a:t>
            </a:r>
          </a:p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Mức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66800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600" b="1" dirty="0" smtClean="0"/>
              <a:t>6</a:t>
            </a:r>
            <a:r>
              <a:rPr lang="en-US" sz="2600" b="1" dirty="0" smtClean="0">
                <a:solidFill>
                  <a:srgbClr val="002060"/>
                </a:solidFill>
              </a:rPr>
              <a:t>. </a:t>
            </a:r>
            <a:r>
              <a:rPr lang="en-US" sz="2600" b="1" dirty="0" err="1" smtClean="0">
                <a:solidFill>
                  <a:srgbClr val="002060"/>
                </a:solidFill>
              </a:rPr>
              <a:t>Trong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những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năm</a:t>
            </a:r>
            <a:r>
              <a:rPr lang="en-US" sz="2600" b="1" dirty="0" smtClean="0">
                <a:solidFill>
                  <a:srgbClr val="002060"/>
                </a:solidFill>
              </a:rPr>
              <a:t> 1919-1925, </a:t>
            </a:r>
            <a:r>
              <a:rPr lang="en-US" sz="2600" b="1" dirty="0" err="1" smtClean="0">
                <a:solidFill>
                  <a:srgbClr val="002060"/>
                </a:solidFill>
              </a:rPr>
              <a:t>hoạt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động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của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Nguyễn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Ái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Quốc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là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sự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chuẩn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bị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về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mặt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tư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tưởng</a:t>
            </a:r>
            <a:r>
              <a:rPr lang="en-US" sz="2600" b="1" i="1" dirty="0" smtClean="0">
                <a:solidFill>
                  <a:srgbClr val="002060"/>
                </a:solidFill>
              </a:rPr>
              <a:t>,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chính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trị</a:t>
            </a:r>
            <a:r>
              <a:rPr lang="en-US" sz="2600" b="1" i="1" dirty="0" smtClean="0">
                <a:solidFill>
                  <a:srgbClr val="002060"/>
                </a:solidFill>
              </a:rPr>
              <a:t>,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tổ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chức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cho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sự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ra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đời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của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Đảng</a:t>
            </a:r>
            <a:r>
              <a:rPr lang="en-US" sz="2600" b="1" i="1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 algn="just"/>
            <a:r>
              <a:rPr lang="en-US" sz="2600" b="1" i="1" dirty="0" smtClean="0">
                <a:solidFill>
                  <a:srgbClr val="002060"/>
                </a:solidFill>
              </a:rPr>
              <a:t>7. </a:t>
            </a:r>
            <a:r>
              <a:rPr lang="en-US" sz="2600" b="1" dirty="0" err="1" smtClean="0">
                <a:solidFill>
                  <a:srgbClr val="002060"/>
                </a:solidFill>
              </a:rPr>
              <a:t>Nguyên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nhân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chung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dẫn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đến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sự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phân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hóa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của</a:t>
            </a:r>
            <a:r>
              <a:rPr lang="en-US" sz="2600" b="1" dirty="0" smtClean="0">
                <a:solidFill>
                  <a:srgbClr val="002060"/>
                </a:solidFill>
              </a:rPr>
              <a:t>  </a:t>
            </a:r>
            <a:r>
              <a:rPr lang="en-US" sz="2600" b="1" dirty="0" err="1" smtClean="0">
                <a:solidFill>
                  <a:srgbClr val="002060"/>
                </a:solidFill>
              </a:rPr>
              <a:t>Hội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Việt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smtClean="0">
                <a:solidFill>
                  <a:srgbClr val="002060"/>
                </a:solidFill>
              </a:rPr>
              <a:t>Nam </a:t>
            </a:r>
            <a:r>
              <a:rPr lang="en-US" sz="2600" b="1" dirty="0" err="1" smtClean="0">
                <a:solidFill>
                  <a:srgbClr val="002060"/>
                </a:solidFill>
              </a:rPr>
              <a:t>C</a:t>
            </a:r>
            <a:r>
              <a:rPr lang="en-US" sz="2600" b="1" smtClean="0">
                <a:solidFill>
                  <a:srgbClr val="002060"/>
                </a:solidFill>
              </a:rPr>
              <a:t>ách </a:t>
            </a:r>
            <a:r>
              <a:rPr lang="en-US" sz="2600" b="1" err="1" smtClean="0">
                <a:solidFill>
                  <a:srgbClr val="002060"/>
                </a:solidFill>
              </a:rPr>
              <a:t>mạng</a:t>
            </a:r>
            <a:r>
              <a:rPr lang="en-US" sz="2600" b="1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T</a:t>
            </a:r>
            <a:r>
              <a:rPr lang="en-US" sz="2600" b="1" smtClean="0">
                <a:solidFill>
                  <a:srgbClr val="002060"/>
                </a:solidFill>
              </a:rPr>
              <a:t>hanh </a:t>
            </a:r>
            <a:r>
              <a:rPr lang="en-US" sz="2600" b="1" dirty="0" err="1" smtClean="0">
                <a:solidFill>
                  <a:srgbClr val="002060"/>
                </a:solidFill>
              </a:rPr>
              <a:t>niên</a:t>
            </a:r>
            <a:r>
              <a:rPr lang="en-US" sz="2600" b="1" dirty="0" smtClean="0">
                <a:solidFill>
                  <a:srgbClr val="002060"/>
                </a:solidFill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</a:rPr>
              <a:t>sự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chuyển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hóa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err="1" smtClean="0">
                <a:solidFill>
                  <a:srgbClr val="002060"/>
                </a:solidFill>
              </a:rPr>
              <a:t>của</a:t>
            </a:r>
            <a:r>
              <a:rPr lang="en-US" sz="2600" b="1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T</a:t>
            </a:r>
            <a:r>
              <a:rPr lang="en-US" sz="2600" b="1" smtClean="0">
                <a:solidFill>
                  <a:srgbClr val="002060"/>
                </a:solidFill>
              </a:rPr>
              <a:t>ân </a:t>
            </a:r>
            <a:r>
              <a:rPr lang="en-US" sz="2600" b="1" dirty="0" err="1" smtClean="0">
                <a:solidFill>
                  <a:srgbClr val="002060"/>
                </a:solidFill>
              </a:rPr>
              <a:t>Việt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cách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mạng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Đảng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là</a:t>
            </a:r>
            <a:r>
              <a:rPr lang="en-US" sz="2600" b="1" dirty="0" smtClean="0">
                <a:solidFill>
                  <a:srgbClr val="002060"/>
                </a:solidFill>
              </a:rPr>
              <a:t> do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sự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thâm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</a:rPr>
              <a:t>nhập</a:t>
            </a:r>
            <a:r>
              <a:rPr lang="en-US" sz="2600" b="1" i="1" dirty="0" smtClean="0">
                <a:solidFill>
                  <a:srgbClr val="002060"/>
                </a:solidFill>
              </a:rPr>
              <a:t> </a:t>
            </a:r>
            <a:r>
              <a:rPr lang="en-US" sz="2600" b="1" i="1" err="1" smtClean="0">
                <a:solidFill>
                  <a:srgbClr val="002060"/>
                </a:solidFill>
              </a:rPr>
              <a:t>và</a:t>
            </a:r>
            <a:r>
              <a:rPr lang="en-US" sz="2600" b="1" i="1" smtClean="0">
                <a:solidFill>
                  <a:srgbClr val="002060"/>
                </a:solidFill>
              </a:rPr>
              <a:t> truyền bá rộng rãi của chủ nghĩa Mác Lê-nin.</a:t>
            </a:r>
            <a:endParaRPr lang="en-US" sz="2600" b="1" i="1" dirty="0" smtClean="0">
              <a:solidFill>
                <a:srgbClr val="002060"/>
              </a:solidFill>
            </a:endParaRPr>
          </a:p>
          <a:p>
            <a:pPr marL="342900" indent="-342900" algn="just"/>
            <a:r>
              <a:rPr lang="en-US" sz="2600" b="1" smtClean="0"/>
              <a:t>8. </a:t>
            </a:r>
            <a:r>
              <a:rPr lang="en-US" sz="2600" b="1" smtClean="0">
                <a:solidFill>
                  <a:srgbClr val="7030A0"/>
                </a:solidFill>
              </a:rPr>
              <a:t>Ý nghĩa quan trọng nhất cho sự ra </a:t>
            </a:r>
            <a:r>
              <a:rPr lang="en-US" sz="2600" b="1" dirty="0" err="1" smtClean="0">
                <a:solidFill>
                  <a:srgbClr val="7030A0"/>
                </a:solidFill>
              </a:rPr>
              <a:t>đời</a:t>
            </a:r>
            <a:r>
              <a:rPr lang="en-US" sz="2600" b="1" dirty="0" smtClean="0">
                <a:solidFill>
                  <a:srgbClr val="7030A0"/>
                </a:solidFill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</a:rPr>
              <a:t>Đảng</a:t>
            </a:r>
            <a:r>
              <a:rPr lang="en-US" sz="2600" b="1" dirty="0" smtClean="0">
                <a:solidFill>
                  <a:srgbClr val="7030A0"/>
                </a:solidFill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</a:rPr>
              <a:t>cộng</a:t>
            </a:r>
            <a:r>
              <a:rPr lang="en-US" sz="2600" b="1" dirty="0" smtClean="0">
                <a:solidFill>
                  <a:srgbClr val="7030A0"/>
                </a:solidFill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</a:rPr>
              <a:t>sản</a:t>
            </a:r>
            <a:r>
              <a:rPr lang="en-US" sz="2600" b="1" dirty="0" smtClean="0">
                <a:solidFill>
                  <a:srgbClr val="7030A0"/>
                </a:solidFill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</a:rPr>
              <a:t>Việt</a:t>
            </a:r>
            <a:r>
              <a:rPr lang="en-US" sz="2600" b="1" dirty="0" smtClean="0">
                <a:solidFill>
                  <a:srgbClr val="7030A0"/>
                </a:solidFill>
              </a:rPr>
              <a:t> Nam </a:t>
            </a:r>
            <a:r>
              <a:rPr lang="en-US" sz="2600" b="1" dirty="0" err="1" smtClean="0">
                <a:solidFill>
                  <a:srgbClr val="7030A0"/>
                </a:solidFill>
              </a:rPr>
              <a:t>là</a:t>
            </a:r>
            <a:r>
              <a:rPr lang="en-US" sz="2600" b="1" dirty="0" smtClean="0">
                <a:solidFill>
                  <a:srgbClr val="7030A0"/>
                </a:solidFill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</a:rPr>
              <a:t>mở</a:t>
            </a:r>
            <a:r>
              <a:rPr lang="en-US" sz="2600" b="1" dirty="0" smtClean="0">
                <a:solidFill>
                  <a:srgbClr val="7030A0"/>
                </a:solidFill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</a:rPr>
              <a:t>ra</a:t>
            </a:r>
            <a:r>
              <a:rPr lang="en-US" sz="2600" b="1" dirty="0" smtClean="0">
                <a:solidFill>
                  <a:srgbClr val="7030A0"/>
                </a:solidFill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</a:rPr>
              <a:t>một</a:t>
            </a:r>
            <a:r>
              <a:rPr lang="en-US" sz="2600" b="1" dirty="0" smtClean="0">
                <a:solidFill>
                  <a:srgbClr val="7030A0"/>
                </a:solidFill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</a:rPr>
              <a:t>bước</a:t>
            </a:r>
            <a:r>
              <a:rPr lang="en-US" sz="2600" b="1" i="1" dirty="0" smtClean="0">
                <a:solidFill>
                  <a:srgbClr val="7030A0"/>
                </a:solidFill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</a:rPr>
              <a:t>ngoặt</a:t>
            </a:r>
            <a:r>
              <a:rPr lang="en-US" sz="2600" b="1" i="1" dirty="0" smtClean="0">
                <a:solidFill>
                  <a:srgbClr val="7030A0"/>
                </a:solidFill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</a:rPr>
              <a:t>lịch</a:t>
            </a:r>
            <a:r>
              <a:rPr lang="en-US" sz="2600" b="1" i="1" dirty="0" smtClean="0">
                <a:solidFill>
                  <a:srgbClr val="7030A0"/>
                </a:solidFill>
              </a:rPr>
              <a:t> </a:t>
            </a:r>
            <a:r>
              <a:rPr lang="en-US" sz="2600" b="1" i="1" err="1" smtClean="0">
                <a:solidFill>
                  <a:srgbClr val="7030A0"/>
                </a:solidFill>
              </a:rPr>
              <a:t>sử</a:t>
            </a:r>
            <a:r>
              <a:rPr lang="en-US" sz="2600" b="1" i="1" smtClean="0">
                <a:solidFill>
                  <a:srgbClr val="7030A0"/>
                </a:solidFill>
              </a:rPr>
              <a:t> cho</a:t>
            </a:r>
            <a:r>
              <a:rPr lang="en-US" sz="2600" b="1" i="1" dirty="0" smtClean="0">
                <a:solidFill>
                  <a:srgbClr val="7030A0"/>
                </a:solidFill>
              </a:rPr>
              <a:t> </a:t>
            </a:r>
            <a:r>
              <a:rPr lang="en-US" sz="2600" b="1" i="1" smtClean="0">
                <a:solidFill>
                  <a:srgbClr val="7030A0"/>
                </a:solidFill>
              </a:rPr>
              <a:t>cách mạng</a:t>
            </a:r>
            <a:r>
              <a:rPr lang="en-US" sz="2600" b="1" i="1" dirty="0" smtClean="0">
                <a:solidFill>
                  <a:srgbClr val="7030A0"/>
                </a:solidFill>
              </a:rPr>
              <a:t> </a:t>
            </a:r>
            <a:r>
              <a:rPr lang="en-US" sz="2600" b="1" i="1" smtClean="0">
                <a:solidFill>
                  <a:srgbClr val="7030A0"/>
                </a:solidFill>
              </a:rPr>
              <a:t>Việt Nam.</a:t>
            </a:r>
          </a:p>
          <a:p>
            <a:pPr marL="342900" indent="-342900" algn="just"/>
            <a:r>
              <a:rPr lang="en-US" sz="2600" b="1" smtClean="0"/>
              <a:t>9. </a:t>
            </a:r>
            <a:r>
              <a:rPr lang="en-US" sz="2600" b="1" dirty="0" err="1" smtClean="0">
                <a:solidFill>
                  <a:srgbClr val="00B050"/>
                </a:solidFill>
              </a:rPr>
              <a:t>Tư</a:t>
            </a:r>
            <a:r>
              <a:rPr lang="en-US" sz="2600" b="1" dirty="0" smtClean="0">
                <a:solidFill>
                  <a:srgbClr val="00B050"/>
                </a:solidFill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</a:rPr>
              <a:t>tưởng</a:t>
            </a:r>
            <a:r>
              <a:rPr lang="en-US" sz="2600" b="1" dirty="0" smtClean="0">
                <a:solidFill>
                  <a:srgbClr val="00B050"/>
                </a:solidFill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</a:rPr>
              <a:t>cốt</a:t>
            </a:r>
            <a:r>
              <a:rPr lang="en-US" sz="2600" b="1" dirty="0" smtClean="0">
                <a:solidFill>
                  <a:srgbClr val="00B050"/>
                </a:solidFill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</a:rPr>
              <a:t>lõi</a:t>
            </a:r>
            <a:r>
              <a:rPr lang="en-US" sz="2600" b="1" dirty="0" smtClean="0">
                <a:solidFill>
                  <a:srgbClr val="00B050"/>
                </a:solidFill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</a:rPr>
              <a:t>của</a:t>
            </a:r>
            <a:r>
              <a:rPr lang="en-US" sz="2600" b="1" dirty="0" smtClean="0">
                <a:solidFill>
                  <a:srgbClr val="00B050"/>
                </a:solidFill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</a:rPr>
              <a:t>Cương</a:t>
            </a:r>
            <a:r>
              <a:rPr lang="en-US" sz="2600" b="1" dirty="0" smtClean="0">
                <a:solidFill>
                  <a:srgbClr val="00B050"/>
                </a:solidFill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</a:rPr>
              <a:t>lĩnh</a:t>
            </a:r>
            <a:r>
              <a:rPr lang="en-US" sz="2600" b="1" dirty="0" smtClean="0">
                <a:solidFill>
                  <a:srgbClr val="00B050"/>
                </a:solidFill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</a:rPr>
              <a:t>chính</a:t>
            </a:r>
            <a:r>
              <a:rPr lang="en-US" sz="2600" b="1" dirty="0" smtClean="0">
                <a:solidFill>
                  <a:srgbClr val="00B050"/>
                </a:solidFill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</a:rPr>
              <a:t>trị</a:t>
            </a:r>
            <a:r>
              <a:rPr lang="en-US" sz="2600" b="1" dirty="0" smtClean="0">
                <a:solidFill>
                  <a:srgbClr val="00B050"/>
                </a:solidFill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</a:rPr>
              <a:t>đầu</a:t>
            </a:r>
            <a:r>
              <a:rPr lang="en-US" sz="2600" b="1" dirty="0" smtClean="0">
                <a:solidFill>
                  <a:srgbClr val="00B050"/>
                </a:solidFill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</a:rPr>
              <a:t>tiên</a:t>
            </a:r>
            <a:r>
              <a:rPr lang="en-US" sz="2600" b="1" dirty="0" smtClean="0">
                <a:solidFill>
                  <a:srgbClr val="00B050"/>
                </a:solidFill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</a:rPr>
              <a:t>của</a:t>
            </a:r>
            <a:r>
              <a:rPr lang="en-US" sz="2600" b="1" dirty="0" smtClean="0">
                <a:solidFill>
                  <a:srgbClr val="00B050"/>
                </a:solidFill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</a:rPr>
              <a:t>Đảng</a:t>
            </a:r>
            <a:r>
              <a:rPr lang="en-US" sz="2600" b="1" dirty="0" smtClean="0">
                <a:solidFill>
                  <a:srgbClr val="00B050"/>
                </a:solidFill>
              </a:rPr>
              <a:t> do </a:t>
            </a:r>
            <a:r>
              <a:rPr lang="en-US" sz="2600" b="1" dirty="0" err="1" smtClean="0">
                <a:solidFill>
                  <a:srgbClr val="00B050"/>
                </a:solidFill>
              </a:rPr>
              <a:t>Nguyễn</a:t>
            </a:r>
            <a:r>
              <a:rPr lang="en-US" sz="2600" b="1" dirty="0" smtClean="0">
                <a:solidFill>
                  <a:srgbClr val="00B050"/>
                </a:solidFill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</a:rPr>
              <a:t>Ái</a:t>
            </a:r>
            <a:r>
              <a:rPr lang="en-US" sz="2600" b="1" dirty="0" smtClean="0">
                <a:solidFill>
                  <a:srgbClr val="00B050"/>
                </a:solidFill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</a:rPr>
              <a:t>Quốc</a:t>
            </a:r>
            <a:r>
              <a:rPr lang="en-US" sz="2600" b="1" dirty="0" smtClean="0">
                <a:solidFill>
                  <a:srgbClr val="00B050"/>
                </a:solidFill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</a:rPr>
              <a:t>soạn</a:t>
            </a:r>
            <a:r>
              <a:rPr lang="en-US" sz="2600" b="1" dirty="0" smtClean="0">
                <a:solidFill>
                  <a:srgbClr val="00B050"/>
                </a:solidFill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</a:rPr>
              <a:t>thảo</a:t>
            </a:r>
            <a:r>
              <a:rPr lang="en-US" sz="2600" b="1" dirty="0" smtClean="0">
                <a:solidFill>
                  <a:srgbClr val="00B050"/>
                </a:solidFill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</a:rPr>
              <a:t>là</a:t>
            </a:r>
            <a:r>
              <a:rPr lang="en-US" sz="2600" b="1" dirty="0" smtClean="0">
                <a:solidFill>
                  <a:srgbClr val="00B050"/>
                </a:solidFill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</a:rPr>
              <a:t>tư</a:t>
            </a:r>
            <a:r>
              <a:rPr lang="en-US" sz="2600" b="1" i="1" dirty="0" smtClean="0">
                <a:solidFill>
                  <a:srgbClr val="00B050"/>
                </a:solidFill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</a:rPr>
              <a:t>tưởng</a:t>
            </a:r>
            <a:r>
              <a:rPr lang="en-US" sz="2600" b="1" i="1" dirty="0" smtClean="0">
                <a:solidFill>
                  <a:srgbClr val="00B050"/>
                </a:solidFill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</a:rPr>
              <a:t>độc</a:t>
            </a:r>
            <a:r>
              <a:rPr lang="en-US" sz="2600" b="1" i="1" dirty="0" smtClean="0">
                <a:solidFill>
                  <a:srgbClr val="00B050"/>
                </a:solidFill>
              </a:rPr>
              <a:t> </a:t>
            </a:r>
            <a:r>
              <a:rPr lang="en-US" sz="2600" b="1" i="1" dirty="0" err="1" smtClean="0">
                <a:solidFill>
                  <a:srgbClr val="00B050"/>
                </a:solidFill>
              </a:rPr>
              <a:t>lập</a:t>
            </a:r>
            <a:r>
              <a:rPr lang="en-US" sz="2600" b="1" i="1" dirty="0" smtClean="0">
                <a:solidFill>
                  <a:srgbClr val="00B050"/>
                </a:solidFill>
              </a:rPr>
              <a:t>, </a:t>
            </a:r>
            <a:r>
              <a:rPr lang="en-US" sz="2600" b="1" i="1" dirty="0" err="1" smtClean="0">
                <a:solidFill>
                  <a:srgbClr val="00B050"/>
                </a:solidFill>
              </a:rPr>
              <a:t>tự</a:t>
            </a:r>
            <a:r>
              <a:rPr lang="en-US" sz="2600" b="1" i="1" dirty="0" smtClean="0">
                <a:solidFill>
                  <a:srgbClr val="00B050"/>
                </a:solidFill>
              </a:rPr>
              <a:t> do.</a:t>
            </a:r>
          </a:p>
          <a:p>
            <a:pPr marL="342900" indent="-342900" algn="just"/>
            <a:r>
              <a:rPr lang="en-US" sz="2600" b="1" smtClean="0"/>
              <a:t>10. </a:t>
            </a:r>
            <a:r>
              <a:rPr lang="en-US" sz="2600" b="1" smtClean="0">
                <a:solidFill>
                  <a:srgbClr val="FF33CC"/>
                </a:solidFill>
              </a:rPr>
              <a:t>Điểm khác nhau cơ bản giữa </a:t>
            </a:r>
            <a:r>
              <a:rPr lang="en-US" sz="2600" b="1" dirty="0" err="1" smtClean="0">
                <a:solidFill>
                  <a:srgbClr val="FF33CC"/>
                </a:solidFill>
              </a:rPr>
              <a:t>Cương</a:t>
            </a:r>
            <a:r>
              <a:rPr lang="en-US" sz="2600" b="1" dirty="0" smtClean="0">
                <a:solidFill>
                  <a:srgbClr val="FF33CC"/>
                </a:solidFill>
              </a:rPr>
              <a:t> </a:t>
            </a:r>
            <a:r>
              <a:rPr lang="en-US" sz="2600" b="1" dirty="0" err="1" smtClean="0">
                <a:solidFill>
                  <a:srgbClr val="FF33CC"/>
                </a:solidFill>
              </a:rPr>
              <a:t>lĩnh</a:t>
            </a:r>
            <a:r>
              <a:rPr lang="en-US" sz="2600" b="1" dirty="0" smtClean="0">
                <a:solidFill>
                  <a:srgbClr val="FF33CC"/>
                </a:solidFill>
              </a:rPr>
              <a:t> </a:t>
            </a:r>
            <a:r>
              <a:rPr lang="en-US" sz="2600" b="1" dirty="0" err="1" smtClean="0">
                <a:solidFill>
                  <a:srgbClr val="FF33CC"/>
                </a:solidFill>
              </a:rPr>
              <a:t>chính</a:t>
            </a:r>
            <a:r>
              <a:rPr lang="en-US" sz="2600" b="1" dirty="0" smtClean="0">
                <a:solidFill>
                  <a:srgbClr val="FF33CC"/>
                </a:solidFill>
              </a:rPr>
              <a:t> </a:t>
            </a:r>
            <a:r>
              <a:rPr lang="en-US" sz="2600" b="1" dirty="0" err="1" smtClean="0">
                <a:solidFill>
                  <a:srgbClr val="FF33CC"/>
                </a:solidFill>
              </a:rPr>
              <a:t>trị</a:t>
            </a:r>
            <a:r>
              <a:rPr lang="en-US" sz="2600" b="1" dirty="0" smtClean="0">
                <a:solidFill>
                  <a:srgbClr val="FF33CC"/>
                </a:solidFill>
              </a:rPr>
              <a:t> </a:t>
            </a:r>
            <a:r>
              <a:rPr lang="en-US" sz="2600" b="1" dirty="0" err="1" smtClean="0">
                <a:solidFill>
                  <a:srgbClr val="FF33CC"/>
                </a:solidFill>
              </a:rPr>
              <a:t>đầu</a:t>
            </a:r>
            <a:r>
              <a:rPr lang="en-US" sz="2600" b="1" dirty="0" smtClean="0">
                <a:solidFill>
                  <a:srgbClr val="FF33CC"/>
                </a:solidFill>
              </a:rPr>
              <a:t> </a:t>
            </a:r>
            <a:r>
              <a:rPr lang="en-US" sz="2600" b="1" dirty="0" err="1" smtClean="0">
                <a:solidFill>
                  <a:srgbClr val="FF33CC"/>
                </a:solidFill>
              </a:rPr>
              <a:t>tiên</a:t>
            </a:r>
            <a:r>
              <a:rPr lang="en-US" sz="2600" b="1" dirty="0" smtClean="0">
                <a:solidFill>
                  <a:srgbClr val="FF33CC"/>
                </a:solidFill>
              </a:rPr>
              <a:t> (2/1930) </a:t>
            </a:r>
            <a:r>
              <a:rPr lang="en-US" sz="2600" b="1" dirty="0" err="1" smtClean="0">
                <a:solidFill>
                  <a:srgbClr val="FF33CC"/>
                </a:solidFill>
              </a:rPr>
              <a:t>và</a:t>
            </a:r>
            <a:r>
              <a:rPr lang="en-US" sz="2600" b="1" dirty="0" smtClean="0">
                <a:solidFill>
                  <a:srgbClr val="FF33CC"/>
                </a:solidFill>
              </a:rPr>
              <a:t> </a:t>
            </a:r>
            <a:r>
              <a:rPr lang="en-US" sz="2600" b="1" dirty="0" err="1" smtClean="0">
                <a:solidFill>
                  <a:srgbClr val="FF33CC"/>
                </a:solidFill>
              </a:rPr>
              <a:t>Luận</a:t>
            </a:r>
            <a:r>
              <a:rPr lang="en-US" sz="2600" b="1" dirty="0" smtClean="0">
                <a:solidFill>
                  <a:srgbClr val="FF33CC"/>
                </a:solidFill>
              </a:rPr>
              <a:t> </a:t>
            </a:r>
            <a:r>
              <a:rPr lang="en-US" sz="2600" b="1" dirty="0" err="1" smtClean="0">
                <a:solidFill>
                  <a:srgbClr val="FF33CC"/>
                </a:solidFill>
              </a:rPr>
              <a:t>cương</a:t>
            </a:r>
            <a:r>
              <a:rPr lang="en-US" sz="2600" b="1" dirty="0" smtClean="0">
                <a:solidFill>
                  <a:srgbClr val="FF33CC"/>
                </a:solidFill>
              </a:rPr>
              <a:t> </a:t>
            </a:r>
            <a:r>
              <a:rPr lang="en-US" sz="2600" b="1" dirty="0" err="1" smtClean="0">
                <a:solidFill>
                  <a:srgbClr val="FF33CC"/>
                </a:solidFill>
              </a:rPr>
              <a:t>chính</a:t>
            </a:r>
            <a:r>
              <a:rPr lang="en-US" sz="2600" b="1" dirty="0" smtClean="0">
                <a:solidFill>
                  <a:srgbClr val="FF33CC"/>
                </a:solidFill>
              </a:rPr>
              <a:t> </a:t>
            </a:r>
            <a:r>
              <a:rPr lang="en-US" sz="2600" b="1" dirty="0" err="1" smtClean="0">
                <a:solidFill>
                  <a:srgbClr val="FF33CC"/>
                </a:solidFill>
              </a:rPr>
              <a:t>trị</a:t>
            </a:r>
            <a:r>
              <a:rPr lang="en-US" sz="2600" b="1" dirty="0" smtClean="0">
                <a:solidFill>
                  <a:srgbClr val="FF33CC"/>
                </a:solidFill>
              </a:rPr>
              <a:t> (10/1930) </a:t>
            </a:r>
            <a:r>
              <a:rPr lang="en-US" sz="2600" b="1" dirty="0" err="1" smtClean="0">
                <a:solidFill>
                  <a:srgbClr val="FF33CC"/>
                </a:solidFill>
              </a:rPr>
              <a:t>của</a:t>
            </a:r>
            <a:r>
              <a:rPr lang="en-US" sz="2600" b="1" dirty="0" smtClean="0">
                <a:solidFill>
                  <a:srgbClr val="FF33CC"/>
                </a:solidFill>
              </a:rPr>
              <a:t> </a:t>
            </a:r>
            <a:r>
              <a:rPr lang="en-US" sz="2600" b="1" dirty="0" err="1" smtClean="0">
                <a:solidFill>
                  <a:srgbClr val="FF33CC"/>
                </a:solidFill>
              </a:rPr>
              <a:t>Đảng</a:t>
            </a:r>
            <a:r>
              <a:rPr lang="en-US" sz="2600" b="1" dirty="0" smtClean="0">
                <a:solidFill>
                  <a:srgbClr val="FF33CC"/>
                </a:solidFill>
              </a:rPr>
              <a:t> </a:t>
            </a:r>
            <a:r>
              <a:rPr lang="en-US" sz="2600" b="1" dirty="0" err="1" smtClean="0">
                <a:solidFill>
                  <a:srgbClr val="FF33CC"/>
                </a:solidFill>
              </a:rPr>
              <a:t>là</a:t>
            </a:r>
            <a:r>
              <a:rPr lang="en-US" sz="2600" b="1" dirty="0" smtClean="0">
                <a:solidFill>
                  <a:srgbClr val="FF33CC"/>
                </a:solidFill>
              </a:rPr>
              <a:t> </a:t>
            </a:r>
            <a:r>
              <a:rPr lang="en-US" sz="2600" b="1" i="1" dirty="0" err="1" smtClean="0">
                <a:solidFill>
                  <a:srgbClr val="FF33CC"/>
                </a:solidFill>
              </a:rPr>
              <a:t>xác</a:t>
            </a:r>
            <a:r>
              <a:rPr lang="en-US" sz="2600" b="1" i="1" dirty="0" smtClean="0">
                <a:solidFill>
                  <a:srgbClr val="FF33CC"/>
                </a:solidFill>
              </a:rPr>
              <a:t> </a:t>
            </a:r>
            <a:r>
              <a:rPr lang="en-US" sz="2600" b="1" i="1" dirty="0" err="1" smtClean="0">
                <a:solidFill>
                  <a:srgbClr val="FF33CC"/>
                </a:solidFill>
              </a:rPr>
              <a:t>định</a:t>
            </a:r>
            <a:r>
              <a:rPr lang="en-US" sz="2600" b="1" i="1" dirty="0" smtClean="0">
                <a:solidFill>
                  <a:srgbClr val="FF33CC"/>
                </a:solidFill>
              </a:rPr>
              <a:t> </a:t>
            </a:r>
            <a:r>
              <a:rPr lang="en-US" sz="2600" b="1" i="1" dirty="0" err="1" smtClean="0">
                <a:solidFill>
                  <a:srgbClr val="FF33CC"/>
                </a:solidFill>
              </a:rPr>
              <a:t>nhiệm</a:t>
            </a:r>
            <a:r>
              <a:rPr lang="en-US" sz="2600" b="1" i="1" dirty="0" smtClean="0">
                <a:solidFill>
                  <a:srgbClr val="FF33CC"/>
                </a:solidFill>
              </a:rPr>
              <a:t> </a:t>
            </a:r>
            <a:r>
              <a:rPr lang="en-US" sz="2600" b="1" i="1" err="1" smtClean="0">
                <a:solidFill>
                  <a:srgbClr val="FF33CC"/>
                </a:solidFill>
              </a:rPr>
              <a:t>vụ</a:t>
            </a:r>
            <a:r>
              <a:rPr lang="en-US" sz="2600" b="1" i="1" smtClean="0">
                <a:solidFill>
                  <a:srgbClr val="FF33CC"/>
                </a:solidFill>
              </a:rPr>
              <a:t> và lực lượng cách mạng.</a:t>
            </a: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257800" y="76200"/>
            <a:ext cx="4114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Phương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pháp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Lịch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sử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dễ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nhớ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47800" y="2509897"/>
            <a:ext cx="62484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VẬN DỤNG CÔNG THỨC 5W VÀ 2H</a:t>
            </a:r>
            <a:endParaRPr lang="en-US" sz="3200" b="1" dirty="0"/>
          </a:p>
        </p:txBody>
      </p:sp>
      <p:pic>
        <p:nvPicPr>
          <p:cNvPr id="52226" name="Picture 2" descr="Káº¿t quáº£ hÃ¬nh áº£nh cho anh tu du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03200"/>
            <a:ext cx="2895600" cy="1930400"/>
          </a:xfrm>
          <a:prstGeom prst="rect">
            <a:avLst/>
          </a:prstGeom>
          <a:noFill/>
        </p:spPr>
      </p:pic>
      <p:pic>
        <p:nvPicPr>
          <p:cNvPr id="5" name="Picture 7" descr="Cau ho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5877" y="0"/>
            <a:ext cx="199292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Phương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pháp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dễ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nhớ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352800" y="2286000"/>
            <a:ext cx="2133600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HỌC LỊCH SỬ VỚI </a:t>
            </a:r>
          </a:p>
          <a:p>
            <a:pPr algn="ctr"/>
            <a:r>
              <a:rPr lang="en-US" sz="2400" b="1" dirty="0" smtClean="0"/>
              <a:t>CÔNG THỨC 5W</a:t>
            </a:r>
            <a:endParaRPr lang="en-US" sz="2400" b="1" dirty="0"/>
          </a:p>
        </p:txBody>
      </p:sp>
      <p:sp>
        <p:nvSpPr>
          <p:cNvPr id="4" name="Oval 3"/>
          <p:cNvSpPr/>
          <p:nvPr/>
        </p:nvSpPr>
        <p:spPr>
          <a:xfrm>
            <a:off x="1981200" y="914400"/>
            <a:ext cx="1219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WHAT</a:t>
            </a:r>
            <a:endParaRPr lang="en-US" sz="2000" b="1" dirty="0"/>
          </a:p>
        </p:txBody>
      </p:sp>
      <p:sp>
        <p:nvSpPr>
          <p:cNvPr id="5" name="Oval 4"/>
          <p:cNvSpPr/>
          <p:nvPr/>
        </p:nvSpPr>
        <p:spPr>
          <a:xfrm>
            <a:off x="6629400" y="3505200"/>
            <a:ext cx="12954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WHEN</a:t>
            </a:r>
            <a:endParaRPr lang="en-US" sz="2000" b="1" dirty="0"/>
          </a:p>
        </p:txBody>
      </p:sp>
      <p:sp>
        <p:nvSpPr>
          <p:cNvPr id="6" name="Oval 5"/>
          <p:cNvSpPr/>
          <p:nvPr/>
        </p:nvSpPr>
        <p:spPr>
          <a:xfrm>
            <a:off x="4343400" y="5334000"/>
            <a:ext cx="1371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WHERE</a:t>
            </a:r>
            <a:endParaRPr lang="en-US" sz="2000" b="1" dirty="0"/>
          </a:p>
        </p:txBody>
      </p:sp>
      <p:sp>
        <p:nvSpPr>
          <p:cNvPr id="7" name="Oval 6"/>
          <p:cNvSpPr/>
          <p:nvPr/>
        </p:nvSpPr>
        <p:spPr>
          <a:xfrm>
            <a:off x="1371600" y="3657600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WHY</a:t>
            </a:r>
            <a:endParaRPr lang="en-US" sz="2000" b="1" dirty="0"/>
          </a:p>
        </p:txBody>
      </p:sp>
      <p:sp>
        <p:nvSpPr>
          <p:cNvPr id="8" name="Oval 7"/>
          <p:cNvSpPr/>
          <p:nvPr/>
        </p:nvSpPr>
        <p:spPr>
          <a:xfrm>
            <a:off x="6096000" y="1066800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WHO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9144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Sự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kiện</a:t>
            </a:r>
            <a:r>
              <a:rPr lang="en-US" sz="2400" b="1" dirty="0" smtClean="0">
                <a:solidFill>
                  <a:srgbClr val="002060"/>
                </a:solidFill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</a:rPr>
              <a:t>biến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cố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</a:rPr>
              <a:t>?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8768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Lí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giải</a:t>
            </a:r>
            <a:r>
              <a:rPr lang="en-US" sz="2400" b="1" dirty="0" smtClean="0">
                <a:solidFill>
                  <a:srgbClr val="002060"/>
                </a:solidFill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</a:rPr>
              <a:t>nhận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xét</a:t>
            </a:r>
            <a:r>
              <a:rPr lang="en-US" sz="2400" b="1" dirty="0" smtClean="0">
                <a:solidFill>
                  <a:srgbClr val="002060"/>
                </a:solidFill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</a:rPr>
              <a:t>đánh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giá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sự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kiện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54102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Địa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điểm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diễn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ra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sự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kiện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6600" y="25908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Thời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gian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xảy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ra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sự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kiện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6600" y="6096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Nhân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vật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lịch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sử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19749715">
            <a:off x="5334000" y="1981200"/>
            <a:ext cx="609600" cy="6096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640774">
            <a:off x="5609047" y="3542152"/>
            <a:ext cx="609600" cy="6096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4608721">
            <a:off x="4606389" y="4537611"/>
            <a:ext cx="609600" cy="6096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9317464">
            <a:off x="2614103" y="3623996"/>
            <a:ext cx="609600" cy="6096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3644933">
            <a:off x="2922130" y="2030870"/>
            <a:ext cx="609600" cy="6096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895600" y="609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VẬN DỤNG CÔNG THỨC 5W VÀ 2H</a:t>
            </a:r>
            <a:endParaRPr lang="en-US" b="1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34000" y="76200"/>
            <a:ext cx="3810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Phương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pháp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Lịch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sử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dễ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nhớ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47800" y="2509897"/>
            <a:ext cx="62484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VẬN DỤNG CÔNG THỨC 5W VÀ 2H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85800" y="3729097"/>
            <a:ext cx="77724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LẬP SƠ ĐỒ TƯ DUY KẾT HỢP VỚI TỪ KHÓA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847272"/>
            <a:ext cx="9144000" cy="147732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HƯỚNG DẪN KĨ NĂNG LÀM BÀI TRẮC NGHIỆM ĐỂ ĐẠT ĐIỂM CAO</a:t>
            </a:r>
          </a:p>
          <a:p>
            <a:endParaRPr lang="en-US" dirty="0"/>
          </a:p>
        </p:txBody>
      </p:sp>
      <p:pic>
        <p:nvPicPr>
          <p:cNvPr id="52226" name="Picture 2" descr="Káº¿t quáº£ hÃ¬nh áº£nh cho anh tu du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03200"/>
            <a:ext cx="2895600" cy="1930400"/>
          </a:xfrm>
          <a:prstGeom prst="rect">
            <a:avLst/>
          </a:prstGeom>
          <a:noFill/>
        </p:spPr>
      </p:pic>
      <p:pic>
        <p:nvPicPr>
          <p:cNvPr id="7" name="Picture 7" descr="Cau ho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2077" y="228600"/>
            <a:ext cx="199292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HƯỚNG DẪN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KĨ NĂNG LÀM BÀI TRẮC NGHIỆM ĐỂ ĐẠT ĐIỂM CAO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76400"/>
            <a:ext cx="914400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1" i="1" dirty="0" err="1" smtClean="0"/>
              <a:t>Thứ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nhất</a:t>
            </a:r>
            <a:r>
              <a:rPr lang="en-US" sz="3200" b="1" i="1" dirty="0" smtClean="0"/>
              <a:t>,</a:t>
            </a:r>
            <a:r>
              <a:rPr lang="en-US" sz="3200" b="1" dirty="0" smtClean="0"/>
              <a:t> </a:t>
            </a:r>
            <a:r>
              <a:rPr lang="en-US" sz="3200" b="1" dirty="0" err="1" smtClean="0"/>
              <a:t>phải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biết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phân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tích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xử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lý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nhanh</a:t>
            </a:r>
            <a:r>
              <a:rPr lang="en-US" sz="3200" b="1" dirty="0" smtClean="0"/>
              <a:t>. </a:t>
            </a:r>
            <a:endParaRPr lang="en-US" sz="3200" dirty="0" smtClean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1" i="1" dirty="0" err="1" smtClean="0"/>
              <a:t>Thứ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hai</a:t>
            </a:r>
            <a:r>
              <a:rPr lang="en-US" sz="3200" b="1" i="1" dirty="0" smtClean="0"/>
              <a:t>,</a:t>
            </a:r>
            <a:r>
              <a:rPr lang="en-US" sz="3200" b="1" dirty="0" smtClean="0"/>
              <a:t> </a:t>
            </a:r>
            <a:r>
              <a:rPr lang="en-US" sz="3200" b="1" dirty="0" err="1" smtClean="0"/>
              <a:t>đọc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kỹ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yêu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cầu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của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câu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hỏi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tìm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“</a:t>
            </a:r>
            <a:r>
              <a:rPr lang="en-US" sz="3200" b="1" dirty="0" err="1" smtClean="0">
                <a:solidFill>
                  <a:srgbClr val="0070C0"/>
                </a:solidFill>
              </a:rPr>
              <a:t>từ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khóa</a:t>
            </a:r>
            <a:r>
              <a:rPr lang="en-US" sz="3200" b="1" dirty="0" smtClean="0">
                <a:solidFill>
                  <a:srgbClr val="0070C0"/>
                </a:solidFill>
              </a:rPr>
              <a:t>”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trong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câu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hỏi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trắc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nghiệm</a:t>
            </a:r>
            <a:endParaRPr lang="en-US" sz="3200" dirty="0" smtClean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1" i="1" dirty="0" err="1" smtClean="0"/>
              <a:t>Thứ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ba</a:t>
            </a:r>
            <a:r>
              <a:rPr lang="en-US" sz="3200" b="1" i="1" dirty="0" smtClean="0"/>
              <a:t>,</a:t>
            </a:r>
            <a:r>
              <a:rPr lang="en-US" sz="3200" b="1" dirty="0" smtClean="0"/>
              <a:t> </a:t>
            </a:r>
            <a:r>
              <a:rPr lang="en-US" sz="3200" b="1" dirty="0" err="1" smtClean="0"/>
              <a:t>rèn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khả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năng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từ</a:t>
            </a:r>
            <a:r>
              <a:rPr lang="en-US" sz="3200" b="1" dirty="0" smtClean="0"/>
              <a:t> “</a:t>
            </a:r>
            <a:r>
              <a:rPr lang="en-US" sz="3200" b="1" dirty="0" err="1" smtClean="0"/>
              <a:t>chậm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chắc</a:t>
            </a:r>
            <a:r>
              <a:rPr lang="en-US" sz="3200" b="1" dirty="0" smtClean="0"/>
              <a:t>” sang </a:t>
            </a:r>
            <a:r>
              <a:rPr lang="en-US" sz="3200" b="1" dirty="0" smtClean="0">
                <a:solidFill>
                  <a:srgbClr val="0070C0"/>
                </a:solidFill>
              </a:rPr>
              <a:t>“</a:t>
            </a:r>
            <a:r>
              <a:rPr lang="en-US" sz="3200" b="1" dirty="0" err="1" smtClean="0">
                <a:solidFill>
                  <a:srgbClr val="0070C0"/>
                </a:solidFill>
              </a:rPr>
              <a:t>nhanh</a:t>
            </a:r>
            <a:r>
              <a:rPr lang="en-US" sz="3200" b="1" dirty="0" smtClean="0">
                <a:solidFill>
                  <a:srgbClr val="0070C0"/>
                </a:solidFill>
              </a:rPr>
              <a:t>”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1" i="1" dirty="0" err="1" smtClean="0"/>
              <a:t>Thứ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tư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hãy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tận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dụng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kiến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thức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và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loại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trừ</a:t>
            </a:r>
            <a:endParaRPr lang="en-US" sz="3200" dirty="0" smtClean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1" i="1" dirty="0" err="1" smtClean="0"/>
              <a:t>Thứ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năm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nắm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được</a:t>
            </a:r>
            <a:r>
              <a:rPr lang="en-US" sz="3200" b="1" i="1" dirty="0" smtClean="0"/>
              <a:t> </a:t>
            </a:r>
            <a:r>
              <a:rPr lang="en-US" sz="3200" b="1" i="1" dirty="0" err="1" smtClean="0">
                <a:solidFill>
                  <a:srgbClr val="FF0066"/>
                </a:solidFill>
              </a:rPr>
              <a:t>các</a:t>
            </a:r>
            <a:r>
              <a:rPr lang="en-US" sz="3200" b="1" i="1" dirty="0" smtClean="0">
                <a:solidFill>
                  <a:srgbClr val="FF0066"/>
                </a:solidFill>
              </a:rPr>
              <a:t> </a:t>
            </a:r>
            <a:r>
              <a:rPr lang="en-US" sz="3200" b="1" i="1" dirty="0" err="1" smtClean="0">
                <a:solidFill>
                  <a:srgbClr val="FF0066"/>
                </a:solidFill>
              </a:rPr>
              <a:t>dạng</a:t>
            </a:r>
            <a:r>
              <a:rPr lang="en-US" sz="3200" b="1" i="1" dirty="0" smtClean="0">
                <a:solidFill>
                  <a:srgbClr val="FF0066"/>
                </a:solidFill>
              </a:rPr>
              <a:t> </a:t>
            </a:r>
            <a:r>
              <a:rPr lang="en-US" sz="3200" b="1" i="1" dirty="0" err="1" smtClean="0">
                <a:solidFill>
                  <a:srgbClr val="FF0066"/>
                </a:solidFill>
              </a:rPr>
              <a:t>bài</a:t>
            </a:r>
            <a:r>
              <a:rPr lang="en-US" sz="3200" b="1" i="1" dirty="0" smtClean="0">
                <a:solidFill>
                  <a:srgbClr val="FF0066"/>
                </a:solidFill>
              </a:rPr>
              <a:t> </a:t>
            </a:r>
            <a:r>
              <a:rPr lang="en-US" sz="3200" b="1" i="1" dirty="0" err="1" smtClean="0">
                <a:solidFill>
                  <a:srgbClr val="FF0066"/>
                </a:solidFill>
              </a:rPr>
              <a:t>trắc</a:t>
            </a:r>
            <a:r>
              <a:rPr lang="en-US" sz="3200" b="1" i="1" dirty="0" smtClean="0">
                <a:solidFill>
                  <a:srgbClr val="FF0066"/>
                </a:solidFill>
              </a:rPr>
              <a:t> </a:t>
            </a:r>
            <a:r>
              <a:rPr lang="en-US" sz="3200" b="1" i="1" dirty="0" err="1" smtClean="0">
                <a:solidFill>
                  <a:srgbClr val="FF0066"/>
                </a:solidFill>
              </a:rPr>
              <a:t>nghiệm</a:t>
            </a:r>
            <a:r>
              <a:rPr lang="en-US" sz="3200" b="1" i="1" dirty="0" smtClean="0">
                <a:solidFill>
                  <a:srgbClr val="FF0066"/>
                </a:solidFill>
              </a:rPr>
              <a:t> </a:t>
            </a:r>
            <a:r>
              <a:rPr lang="en-US" sz="3200" b="1" i="1" dirty="0" err="1" smtClean="0">
                <a:solidFill>
                  <a:srgbClr val="FF0066"/>
                </a:solidFill>
              </a:rPr>
              <a:t>trong</a:t>
            </a:r>
            <a:r>
              <a:rPr lang="en-US" sz="3200" b="1" i="1" dirty="0" smtClean="0">
                <a:solidFill>
                  <a:srgbClr val="FF0066"/>
                </a:solidFill>
              </a:rPr>
              <a:t> </a:t>
            </a:r>
            <a:r>
              <a:rPr lang="en-US" sz="3200" b="1" i="1" dirty="0" err="1" smtClean="0">
                <a:solidFill>
                  <a:srgbClr val="FF0066"/>
                </a:solidFill>
              </a:rPr>
              <a:t>đề</a:t>
            </a:r>
            <a:r>
              <a:rPr lang="en-US" sz="3200" b="1" i="1" dirty="0" smtClean="0">
                <a:solidFill>
                  <a:srgbClr val="FF0066"/>
                </a:solidFill>
              </a:rPr>
              <a:t> </a:t>
            </a:r>
            <a:r>
              <a:rPr lang="en-US" sz="3200" b="1" i="1" dirty="0" err="1" smtClean="0">
                <a:solidFill>
                  <a:srgbClr val="FF0066"/>
                </a:solidFill>
              </a:rPr>
              <a:t>thi</a:t>
            </a:r>
            <a:endParaRPr lang="en-US" sz="3200" dirty="0" smtClean="0">
              <a:solidFill>
                <a:srgbClr val="FF0066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4853</Words>
  <Application>Microsoft Office PowerPoint</Application>
  <PresentationFormat>On-screen Show (4:3)</PresentationFormat>
  <Paragraphs>629</Paragraphs>
  <Slides>58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Office Theme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C¸c chÝnh s¸ch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MTC</cp:lastModifiedBy>
  <cp:revision>128</cp:revision>
  <dcterms:created xsi:type="dcterms:W3CDTF">2006-08-16T00:00:00Z</dcterms:created>
  <dcterms:modified xsi:type="dcterms:W3CDTF">2019-04-19T02:18:28Z</dcterms:modified>
</cp:coreProperties>
</file>