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7" r:id="rId3"/>
    <p:sldId id="273" r:id="rId4"/>
    <p:sldId id="274" r:id="rId5"/>
    <p:sldId id="276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7" r:id="rId27"/>
    <p:sldId id="296" r:id="rId28"/>
  </p:sldIdLst>
  <p:sldSz cx="12188825" cy="6858000"/>
  <p:notesSz cx="6858000" cy="9144000"/>
  <p:embeddedFontLst>
    <p:embeddedFont>
      <p:font typeface="UTM A&amp;S Signwriter" panose="0204060305050602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>
        <p:scale>
          <a:sx n="81" d="100"/>
          <a:sy n="81" d="100"/>
        </p:scale>
        <p:origin x="-276" y="-7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10/4/2019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10/4/2019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10/4/2019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10/4/2019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412" y="762000"/>
            <a:ext cx="9456943" cy="2680127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 GIÁ TRỊ CỦA BIẾN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 BIỂU THỨC RÚT GỌN  CÓ GIÁ TRỊ NGUYÊN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6012" y="4267200"/>
            <a:ext cx="7516442" cy="1116085"/>
          </a:xfrm>
        </p:spPr>
        <p:txBody>
          <a:bodyPr/>
          <a:lstStyle/>
          <a:p>
            <a:pPr algn="ctr"/>
            <a:r>
              <a:rPr lang="en-US" dirty="0" smtClean="0"/>
              <a:t>Long </a:t>
            </a:r>
            <a:r>
              <a:rPr lang="en-US" dirty="0" err="1" smtClean="0"/>
              <a:t>Biên</a:t>
            </a:r>
            <a:r>
              <a:rPr lang="en-US" dirty="0" smtClean="0"/>
              <a:t>, </a:t>
            </a:r>
            <a:r>
              <a:rPr lang="en-US" dirty="0" err="1" smtClean="0"/>
              <a:t>ngày</a:t>
            </a:r>
            <a:r>
              <a:rPr lang="en-US" dirty="0" smtClean="0"/>
              <a:t> 04/10/2019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67" y="2362200"/>
            <a:ext cx="1026646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685800"/>
            <a:ext cx="12382302" cy="142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9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09" y="1524000"/>
            <a:ext cx="1056061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28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152400"/>
            <a:ext cx="2291176" cy="7064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 3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94"/>
          <a:stretch/>
        </p:blipFill>
        <p:spPr bwMode="auto">
          <a:xfrm>
            <a:off x="3074132" y="152400"/>
            <a:ext cx="53382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1743807"/>
            <a:ext cx="10210799" cy="373380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5754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152400"/>
            <a:ext cx="2291176" cy="7064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 3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94"/>
          <a:stretch/>
        </p:blipFill>
        <p:spPr bwMode="auto">
          <a:xfrm>
            <a:off x="3074132" y="152400"/>
            <a:ext cx="53382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1371600"/>
            <a:ext cx="10342642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8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228600"/>
            <a:ext cx="1205746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371600"/>
            <a:ext cx="9677400" cy="312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65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762000"/>
            <a:ext cx="11378066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4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44" b="22039"/>
          <a:stretch/>
        </p:blipFill>
        <p:spPr bwMode="auto">
          <a:xfrm>
            <a:off x="1751012" y="228600"/>
            <a:ext cx="800582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72" y="1371600"/>
            <a:ext cx="10544860" cy="323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60" y="4759882"/>
            <a:ext cx="11495254" cy="148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23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1162" y="152400"/>
            <a:ext cx="10515600" cy="706437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 4: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 X ĐỂ BIỂU THỨC RÚT GỌN CÓ GIÁ TRỊ  NGUYÊN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86" y="1143000"/>
            <a:ext cx="968646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7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50" y="152400"/>
            <a:ext cx="10773675" cy="115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50" y="896815"/>
            <a:ext cx="1041114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1" y="3575538"/>
            <a:ext cx="998073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5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4" y="1600200"/>
            <a:ext cx="822148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4" y="533400"/>
            <a:ext cx="993939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8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3437" y="177800"/>
            <a:ext cx="2291176" cy="123983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DẠNG 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533400"/>
            <a:ext cx="12515550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1752600"/>
            <a:ext cx="10166663" cy="452278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86" y="1143000"/>
            <a:ext cx="965825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1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525824"/>
            <a:ext cx="9296400" cy="576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99" y="381000"/>
            <a:ext cx="10661726" cy="122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11" y="1677403"/>
            <a:ext cx="9675865" cy="4072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3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17294" y="304800"/>
            <a:ext cx="10515600" cy="7064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 5: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 CÂU HỎI PHỨC HỢP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838200"/>
            <a:ext cx="9326198" cy="100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94" y="1606837"/>
            <a:ext cx="852870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4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228600"/>
            <a:ext cx="9898103" cy="132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91" y="1913792"/>
            <a:ext cx="967434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90" y="3209192"/>
            <a:ext cx="10534355" cy="250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90" y="5750169"/>
            <a:ext cx="10706774" cy="98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Lưu</a:t>
            </a:r>
            <a:r>
              <a:rPr lang="en-US" b="1" dirty="0" smtClean="0">
                <a:solidFill>
                  <a:srgbClr val="FF0000"/>
                </a:solidFill>
              </a:rPr>
              <a:t> ý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/>
              <a:t>- Ba yếu tố quan trọng ảnh hưởng đến kết quả thi là: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KIẾN THỨC- KỸ NĂNG- TÂM LÝ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vi-VN" dirty="0"/>
              <a:t>- Ba nguyên tắc quan trọng khi viết bài thi để có thể đạt điểm cao là:</a:t>
            </a:r>
          </a:p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</a:t>
            </a:r>
            <a:r>
              <a:rPr lang="vi-V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vi-VN" dirty="0"/>
              <a:t> </a:t>
            </a:r>
            <a:r>
              <a:rPr lang="en-US" dirty="0" smtClean="0"/>
              <a:t>        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ĐÚNG- ĐỦ- ĐẸP</a:t>
            </a:r>
            <a:r>
              <a:rPr lang="vi-VN" dirty="0" smtClean="0"/>
              <a:t>.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1) </a:t>
            </a:r>
            <a:r>
              <a:rPr lang="en-US" dirty="0" smtClean="0"/>
              <a:t>V</a:t>
            </a:r>
            <a:r>
              <a:rPr lang="vi-VN" dirty="0" smtClean="0"/>
              <a:t>iết </a:t>
            </a:r>
            <a:r>
              <a:rPr lang="vi-VN" dirty="0"/>
              <a:t>đúng kí hiệu, </a:t>
            </a:r>
            <a:r>
              <a:rPr lang="vi-VN" dirty="0" smtClean="0"/>
              <a:t>đúng </a:t>
            </a:r>
            <a:r>
              <a:rPr lang="vi-VN" dirty="0"/>
              <a:t>công thức, vẽ hình đúng, lập luận đúng, kết quả đúng.</a:t>
            </a:r>
          </a:p>
          <a:p>
            <a:pPr marL="0" indent="0">
              <a:buNone/>
            </a:pPr>
            <a:r>
              <a:rPr lang="vi-VN" dirty="0"/>
              <a:t>2) </a:t>
            </a:r>
            <a:r>
              <a:rPr lang="en-US" dirty="0" smtClean="0"/>
              <a:t>V</a:t>
            </a:r>
            <a:r>
              <a:rPr lang="vi-VN" dirty="0" smtClean="0"/>
              <a:t>iết </a:t>
            </a:r>
            <a:r>
              <a:rPr lang="vi-VN" dirty="0"/>
              <a:t>đủ ý.</a:t>
            </a:r>
          </a:p>
          <a:p>
            <a:pPr marL="0" indent="0">
              <a:buNone/>
            </a:pPr>
            <a:r>
              <a:rPr lang="vi-VN" dirty="0"/>
              <a:t>3) </a:t>
            </a:r>
            <a:r>
              <a:rPr lang="en-US" dirty="0"/>
              <a:t>T</a:t>
            </a:r>
            <a:r>
              <a:rPr lang="vi-VN" dirty="0" smtClean="0"/>
              <a:t>rình </a:t>
            </a:r>
            <a:r>
              <a:rPr lang="vi-VN" dirty="0"/>
              <a:t>bày đẹp, diễn đạt tốt.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2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666" y="990600"/>
            <a:ext cx="10070291" cy="4447942"/>
          </a:xfrm>
          <a:prstGeom prst="rect">
            <a:avLst/>
          </a:prstGeom>
        </p:spPr>
      </p:pic>
      <p:pic>
        <p:nvPicPr>
          <p:cNvPr id="8" name="灯光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648" y="-130629"/>
            <a:ext cx="8768343" cy="2816453"/>
          </a:xfrm>
          <a:prstGeom prst="rect">
            <a:avLst/>
          </a:prstGeom>
        </p:spPr>
      </p:pic>
      <p:pic>
        <p:nvPicPr>
          <p:cNvPr id="6" name="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5701" y="-130629"/>
            <a:ext cx="4124648" cy="7186743"/>
          </a:xfrm>
          <a:prstGeom prst="rect">
            <a:avLst/>
          </a:prstGeom>
        </p:spPr>
      </p:pic>
      <p:pic>
        <p:nvPicPr>
          <p:cNvPr id="7" name="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540" y="-130629"/>
            <a:ext cx="4004900" cy="718674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12373" y="2154183"/>
            <a:ext cx="666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KÍNH CHÚC  QUÝ THẦY CÔ </a:t>
            </a:r>
          </a:p>
          <a:p>
            <a:pPr algn="ctr"/>
            <a:r>
              <a:rPr lang="en-US" altLang="zh-CN" sz="2400" b="1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SỨC KHỎE, HÀNH PHÚC VÀ THÀNH CÔNG!</a:t>
            </a:r>
            <a:endParaRPr lang="zh-CN" altLang="en-US" sz="24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622" y="3753891"/>
            <a:ext cx="361856" cy="447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6012" y="2996146"/>
            <a:ext cx="5181600" cy="12054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&amp;S Signwriter" panose="02040603050506020204" pitchFamily="18" charset="0"/>
              </a:rPr>
              <a:t>XIN TRÂN TRỌNG CẢM ƠN !</a:t>
            </a:r>
            <a:endParaRPr lang="en-US" sz="2800" dirty="0"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&amp;S Signwrite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91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3437" y="177800"/>
            <a:ext cx="2291176" cy="1239837"/>
          </a:xfrm>
        </p:spPr>
        <p:txBody>
          <a:bodyPr/>
          <a:lstStyle/>
          <a:p>
            <a:r>
              <a:rPr lang="en-US" dirty="0" smtClean="0"/>
              <a:t>DẠNG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533400"/>
            <a:ext cx="12515550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71" y="2286000"/>
            <a:ext cx="10265142" cy="26638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4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94" y="762000"/>
            <a:ext cx="10364792" cy="1035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90" y="2286000"/>
            <a:ext cx="9834564" cy="3070591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82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91" y="565271"/>
            <a:ext cx="9863209" cy="1059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11" y="1987062"/>
            <a:ext cx="10218236" cy="44137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3704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39" y="600979"/>
            <a:ext cx="10235873" cy="1151621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39" y="1752600"/>
            <a:ext cx="8940473" cy="50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5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152400"/>
            <a:ext cx="2291176" cy="7064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 2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61"/>
          <a:stretch/>
        </p:blipFill>
        <p:spPr bwMode="auto">
          <a:xfrm>
            <a:off x="3443409" y="0"/>
            <a:ext cx="658845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914400"/>
            <a:ext cx="9372600" cy="244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01" y="3505200"/>
            <a:ext cx="8718406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68"/>
          <a:stretch/>
        </p:blipFill>
        <p:spPr bwMode="auto">
          <a:xfrm>
            <a:off x="1473932" y="0"/>
            <a:ext cx="756561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32" y="1143000"/>
            <a:ext cx="985062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3886200"/>
            <a:ext cx="10426444" cy="24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2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152400"/>
            <a:ext cx="1062856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61" y="3598984"/>
            <a:ext cx="12008705" cy="196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1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uthuatphanmem.vn_Slide PowerPoint đẹp 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thuthuatphanmem.vn_Slide PowerPoint đẹp 9</Template>
  <TotalTime>261</TotalTime>
  <Words>153</Words>
  <Application>Microsoft Office PowerPoint</Application>
  <PresentationFormat>Custom</PresentationFormat>
  <Paragraphs>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Times New Roman</vt:lpstr>
      <vt:lpstr>UTM A&amp;S Signwriter</vt:lpstr>
      <vt:lpstr>Euphemia</vt:lpstr>
      <vt:lpstr>Aachen</vt:lpstr>
      <vt:lpstr>thuthuatphanmem.vn_Slide PowerPoint đẹp 9</vt:lpstr>
      <vt:lpstr>TÌM GIÁ TRỊ CỦA BIẾN  ĐỂ BIỂU THỨC RÚT GỌN  CÓ GIÁ TRỊ NGUYÊN</vt:lpstr>
      <vt:lpstr>DẠNG 1</vt:lpstr>
      <vt:lpstr>DẠNG 1</vt:lpstr>
      <vt:lpstr>PowerPoint Presentation</vt:lpstr>
      <vt:lpstr>PowerPoint Presentation</vt:lpstr>
      <vt:lpstr>PowerPoint Presentation</vt:lpstr>
      <vt:lpstr>DẠNG 2</vt:lpstr>
      <vt:lpstr>PowerPoint Presentation</vt:lpstr>
      <vt:lpstr>PowerPoint Presentation</vt:lpstr>
      <vt:lpstr>PowerPoint Presentation</vt:lpstr>
      <vt:lpstr>PowerPoint Presentation</vt:lpstr>
      <vt:lpstr>DẠNG 3</vt:lpstr>
      <vt:lpstr>DẠNG 3</vt:lpstr>
      <vt:lpstr>PowerPoint Presentation</vt:lpstr>
      <vt:lpstr>PowerPoint Presentation</vt:lpstr>
      <vt:lpstr>PowerPoint Presentation</vt:lpstr>
      <vt:lpstr>DẠNG 4: TÌM X ĐỂ BIỂU THỨC RÚT GỌN CÓ GIÁ TRỊ  NGUYÊN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DẠNG 5: DẠNG CÂU HỎI PHỨC HỢP</vt:lpstr>
      <vt:lpstr>PowerPoint Presentation</vt:lpstr>
      <vt:lpstr>Lưu ý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GIÁ TRỊ CỦA BIẾN  ĐỂ BIỂU THỨC RÚT GỌN  CÓ GIÁ TRỊ NGUYÊN</dc:title>
  <dc:creator>HP</dc:creator>
  <cp:lastModifiedBy>HP</cp:lastModifiedBy>
  <cp:revision>25</cp:revision>
  <dcterms:created xsi:type="dcterms:W3CDTF">2019-10-02T16:23:32Z</dcterms:created>
  <dcterms:modified xsi:type="dcterms:W3CDTF">2019-10-03T19:03:35Z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