
<file path=[Content_Types].xml><?xml version="1.0" encoding="utf-8"?>
<Types xmlns="http://schemas.openxmlformats.org/package/2006/content-types">
  <Default Extension="bin" ContentType="application/vnd.openxmlformats-officedocument.oleObject"/>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90" r:id="rId2"/>
    <p:sldId id="293" r:id="rId3"/>
    <p:sldId id="294" r:id="rId4"/>
    <p:sldId id="295" r:id="rId5"/>
    <p:sldId id="296" r:id="rId6"/>
    <p:sldId id="297" r:id="rId7"/>
    <p:sldId id="298" r:id="rId8"/>
    <p:sldId id="299" r:id="rId9"/>
    <p:sldId id="300" r:id="rId10"/>
    <p:sldId id="288" r:id="rId11"/>
    <p:sldId id="301" r:id="rId12"/>
    <p:sldId id="302" r:id="rId13"/>
    <p:sldId id="303" r:id="rId14"/>
    <p:sldId id="271" r:id="rId15"/>
    <p:sldId id="278" r:id="rId16"/>
    <p:sldId id="266" r:id="rId17"/>
    <p:sldId id="269" r:id="rId18"/>
    <p:sldId id="282" r:id="rId19"/>
    <p:sldId id="273" r:id="rId20"/>
    <p:sldId id="276" r:id="rId21"/>
    <p:sldId id="277" r:id="rId22"/>
    <p:sldId id="274" r:id="rId23"/>
    <p:sldId id="275"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A80FA-139F-4A02-B4AD-BCCF75CEB3DB}" type="datetimeFigureOut">
              <a:rPr lang="en-US" smtClean="0"/>
              <a:t>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BC49C6-07D7-4145-BD28-4847651F4863}" type="slidenum">
              <a:rPr lang="en-US" smtClean="0"/>
              <a:t>‹#›</a:t>
            </a:fld>
            <a:endParaRPr lang="en-US"/>
          </a:p>
        </p:txBody>
      </p:sp>
    </p:spTree>
    <p:extLst>
      <p:ext uri="{BB962C8B-B14F-4D97-AF65-F5344CB8AC3E}">
        <p14:creationId xmlns:p14="http://schemas.microsoft.com/office/powerpoint/2010/main" val="132601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E8ADFB-E7F2-4473-B08E-9C09E653A52A}" type="datetimeFigureOut">
              <a:rPr lang="en-US" smtClean="0"/>
              <a:t>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5060E8-8E69-4D4E-BA1E-1C6D0A02E499}" type="slidenum">
              <a:rPr lang="en-US" smtClean="0"/>
              <a:t>‹#›</a:t>
            </a:fld>
            <a:endParaRPr lang="en-US"/>
          </a:p>
        </p:txBody>
      </p:sp>
    </p:spTree>
    <p:extLst>
      <p:ext uri="{BB962C8B-B14F-4D97-AF65-F5344CB8AC3E}">
        <p14:creationId xmlns:p14="http://schemas.microsoft.com/office/powerpoint/2010/main" val="368754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5060E8-8E69-4D4E-BA1E-1C6D0A02E499}" type="slidenum">
              <a:rPr lang="en-US" smtClean="0"/>
              <a:t>15</a:t>
            </a:fld>
            <a:endParaRPr lang="en-US"/>
          </a:p>
        </p:txBody>
      </p:sp>
    </p:spTree>
    <p:extLst>
      <p:ext uri="{BB962C8B-B14F-4D97-AF65-F5344CB8AC3E}">
        <p14:creationId xmlns:p14="http://schemas.microsoft.com/office/powerpoint/2010/main" val="183510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4E9CB2C-E89D-446E-9579-358166CA9DBB}" type="datetimeFigureOut">
              <a:rPr lang="en-US" smtClean="0"/>
              <a:t>1/4/2019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53CCE34-3AA0-45E6-9C20-0EA9A280EAF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E9CB2C-E89D-446E-9579-358166CA9DBB}" type="datetimeFigureOut">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CCE34-3AA0-45E6-9C20-0EA9A280EA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E9CB2C-E89D-446E-9579-358166CA9DBB}" type="datetimeFigureOut">
              <a:rPr lang="en-US" smtClean="0"/>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CCE34-3AA0-45E6-9C20-0EA9A280EA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4E9CB2C-E89D-446E-9579-358166CA9DBB}" type="datetimeFigureOut">
              <a:rPr lang="en-US" smtClean="0"/>
              <a:t>1/4/2019</a:t>
            </a:fld>
            <a:endParaRPr lang="en-US"/>
          </a:p>
        </p:txBody>
      </p:sp>
      <p:sp>
        <p:nvSpPr>
          <p:cNvPr id="9" name="Slide Number Placeholder 8"/>
          <p:cNvSpPr>
            <a:spLocks noGrp="1"/>
          </p:cNvSpPr>
          <p:nvPr>
            <p:ph type="sldNum" sz="quarter" idx="15"/>
          </p:nvPr>
        </p:nvSpPr>
        <p:spPr/>
        <p:txBody>
          <a:bodyPr rtlCol="0"/>
          <a:lstStyle/>
          <a:p>
            <a:fld id="{753CCE34-3AA0-45E6-9C20-0EA9A280EAF6}"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4E9CB2C-E89D-446E-9579-358166CA9DBB}" type="datetimeFigureOut">
              <a:rPr lang="en-US" smtClean="0"/>
              <a:t>1/4/2019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53CCE34-3AA0-45E6-9C20-0EA9A280EAF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4E9CB2C-E89D-446E-9579-358166CA9DBB}" type="datetimeFigureOut">
              <a:rPr lang="en-US" smtClean="0"/>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CCE34-3AA0-45E6-9C20-0EA9A280EAF6}"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4E9CB2C-E89D-446E-9579-358166CA9DBB}" type="datetimeFigureOut">
              <a:rPr lang="en-US" smtClean="0"/>
              <a:t>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CCE34-3AA0-45E6-9C20-0EA9A280EAF6}"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4E9CB2C-E89D-446E-9579-358166CA9DBB}" type="datetimeFigureOut">
              <a:rPr lang="en-US" smtClean="0"/>
              <a:t>1/4/2019</a:t>
            </a:fld>
            <a:endParaRPr lang="en-US"/>
          </a:p>
        </p:txBody>
      </p:sp>
      <p:sp>
        <p:nvSpPr>
          <p:cNvPr id="7" name="Slide Number Placeholder 6"/>
          <p:cNvSpPr>
            <a:spLocks noGrp="1"/>
          </p:cNvSpPr>
          <p:nvPr>
            <p:ph type="sldNum" sz="quarter" idx="11"/>
          </p:nvPr>
        </p:nvSpPr>
        <p:spPr/>
        <p:txBody>
          <a:bodyPr rtlCol="0"/>
          <a:lstStyle/>
          <a:p>
            <a:fld id="{753CCE34-3AA0-45E6-9C20-0EA9A280EAF6}"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9CB2C-E89D-446E-9579-358166CA9DBB}" type="datetimeFigureOut">
              <a:rPr lang="en-US" smtClean="0"/>
              <a:t>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CCE34-3AA0-45E6-9C20-0EA9A280EA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4E9CB2C-E89D-446E-9579-358166CA9DBB}" type="datetimeFigureOut">
              <a:rPr lang="en-US" smtClean="0"/>
              <a:t>1/4/2019</a:t>
            </a:fld>
            <a:endParaRPr lang="en-US"/>
          </a:p>
        </p:txBody>
      </p:sp>
      <p:sp>
        <p:nvSpPr>
          <p:cNvPr id="22" name="Slide Number Placeholder 21"/>
          <p:cNvSpPr>
            <a:spLocks noGrp="1"/>
          </p:cNvSpPr>
          <p:nvPr>
            <p:ph type="sldNum" sz="quarter" idx="15"/>
          </p:nvPr>
        </p:nvSpPr>
        <p:spPr/>
        <p:txBody>
          <a:bodyPr rtlCol="0"/>
          <a:lstStyle/>
          <a:p>
            <a:fld id="{753CCE34-3AA0-45E6-9C20-0EA9A280EAF6}"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4E9CB2C-E89D-446E-9579-358166CA9DBB}" type="datetimeFigureOut">
              <a:rPr lang="en-US" smtClean="0"/>
              <a:t>1/4/2019</a:t>
            </a:fld>
            <a:endParaRPr lang="en-US"/>
          </a:p>
        </p:txBody>
      </p:sp>
      <p:sp>
        <p:nvSpPr>
          <p:cNvPr id="18" name="Slide Number Placeholder 17"/>
          <p:cNvSpPr>
            <a:spLocks noGrp="1"/>
          </p:cNvSpPr>
          <p:nvPr>
            <p:ph type="sldNum" sz="quarter" idx="11"/>
          </p:nvPr>
        </p:nvSpPr>
        <p:spPr/>
        <p:txBody>
          <a:bodyPr rtlCol="0"/>
          <a:lstStyle/>
          <a:p>
            <a:fld id="{753CCE34-3AA0-45E6-9C20-0EA9A280EAF6}"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4E9CB2C-E89D-446E-9579-358166CA9DBB}" type="datetimeFigureOut">
              <a:rPr lang="en-US" smtClean="0"/>
              <a:t>1/4/2019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53CCE34-3AA0-45E6-9C20-0EA9A280EA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media" Target="../media/media2.mp3"/><Relationship Id="rId7" Type="http://schemas.openxmlformats.org/officeDocument/2006/relationships/image" Target="../media/image23.png"/><Relationship Id="rId12" Type="http://schemas.openxmlformats.org/officeDocument/2006/relationships/slide" Target="slide2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11" Type="http://schemas.openxmlformats.org/officeDocument/2006/relationships/slide" Target="slide22.xml"/><Relationship Id="rId5" Type="http://schemas.openxmlformats.org/officeDocument/2006/relationships/slideLayout" Target="../slideLayouts/slideLayout7.xml"/><Relationship Id="rId10" Type="http://schemas.openxmlformats.org/officeDocument/2006/relationships/slide" Target="slide21.xml"/><Relationship Id="rId4" Type="http://schemas.openxmlformats.org/officeDocument/2006/relationships/audio" Target="../media/media2.mp3"/><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152400" y="5060950"/>
            <a:ext cx="8885238" cy="1797050"/>
            <a:chOff x="48" y="3188"/>
            <a:chExt cx="5597" cy="1132"/>
          </a:xfrm>
        </p:grpSpPr>
        <p:pic>
          <p:nvPicPr>
            <p:cNvPr id="3075" name="Picture 3" descr="butterflies_flowers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 y="3188"/>
              <a:ext cx="1089" cy="10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utterflies_flowers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3" y="3210"/>
              <a:ext cx="1089" cy="108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butterflies_flowers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00" y="3215"/>
              <a:ext cx="1089" cy="10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utterflies_flowers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33" y="3219"/>
              <a:ext cx="1089" cy="1089"/>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butterflies_flowers_md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56" y="3231"/>
              <a:ext cx="1089" cy="108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080" name="Object 8"/>
          <p:cNvGraphicFramePr>
            <a:graphicFrameLocks noChangeAspect="1"/>
          </p:cNvGraphicFramePr>
          <p:nvPr/>
        </p:nvGraphicFramePr>
        <p:xfrm>
          <a:off x="0" y="0"/>
          <a:ext cx="1681163" cy="2514600"/>
        </p:xfrm>
        <a:graphic>
          <a:graphicData uri="http://schemas.openxmlformats.org/presentationml/2006/ole">
            <mc:AlternateContent xmlns:mc="http://schemas.openxmlformats.org/markup-compatibility/2006">
              <mc:Choice xmlns:v="urn:schemas-microsoft-com:vml" Requires="v">
                <p:oleObj spid="_x0000_s2055" r:id="rId4" imgW="1278331" imgH="1273759" progId="MS_ClipArt_Gallery">
                  <p:embed/>
                </p:oleObj>
              </mc:Choice>
              <mc:Fallback>
                <p:oleObj r:id="rId4" imgW="1278331" imgH="1273759"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681163"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1" name="Rectangle 9"/>
          <p:cNvSpPr>
            <a:spLocks noChangeArrowheads="1"/>
          </p:cNvSpPr>
          <p:nvPr/>
        </p:nvSpPr>
        <p:spPr bwMode="auto">
          <a:xfrm>
            <a:off x="152400" y="3595688"/>
            <a:ext cx="184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
            </a:r>
            <a:br>
              <a:rPr lang="en-US"/>
            </a:br>
            <a:endParaRPr lang="en-US"/>
          </a:p>
          <a:p>
            <a:pPr eaLnBrk="0" hangingPunct="0"/>
            <a:endParaRPr lang="en-US"/>
          </a:p>
        </p:txBody>
      </p:sp>
      <p:sp>
        <p:nvSpPr>
          <p:cNvPr id="3082" name="Text Box 10"/>
          <p:cNvSpPr txBox="1">
            <a:spLocks noChangeArrowheads="1"/>
          </p:cNvSpPr>
          <p:nvPr/>
        </p:nvSpPr>
        <p:spPr bwMode="auto">
          <a:xfrm>
            <a:off x="457200" y="1600200"/>
            <a:ext cx="8458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40000"/>
              </a:lnSpc>
              <a:spcBef>
                <a:spcPct val="35000"/>
              </a:spcBef>
            </a:pPr>
            <a:endParaRPr lang="vi-VN" sz="6600" b="1" i="1">
              <a:solidFill>
                <a:srgbClr val="0000FF"/>
              </a:solidFill>
              <a:latin typeface=".VnCommercial Script" pitchFamily="34" charset="0"/>
            </a:endParaRPr>
          </a:p>
        </p:txBody>
      </p:sp>
      <p:sp>
        <p:nvSpPr>
          <p:cNvPr id="3083" name="AutoShape 11"/>
          <p:cNvSpPr>
            <a:spLocks noChangeArrowheads="1"/>
          </p:cNvSpPr>
          <p:nvPr/>
        </p:nvSpPr>
        <p:spPr bwMode="auto">
          <a:xfrm>
            <a:off x="7924800" y="3200400"/>
            <a:ext cx="579438" cy="533400"/>
          </a:xfrm>
          <a:prstGeom prst="star5">
            <a:avLst/>
          </a:prstGeom>
          <a:gradFill rotWithShape="1">
            <a:gsLst>
              <a:gs pos="0">
                <a:srgbClr val="00FFFF"/>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AutoShape 12"/>
          <p:cNvSpPr>
            <a:spLocks noChangeArrowheads="1"/>
          </p:cNvSpPr>
          <p:nvPr/>
        </p:nvSpPr>
        <p:spPr bwMode="auto">
          <a:xfrm>
            <a:off x="5334000" y="5029200"/>
            <a:ext cx="609600" cy="685800"/>
          </a:xfrm>
          <a:prstGeom prst="star4">
            <a:avLst>
              <a:gd name="adj" fmla="val 6944"/>
            </a:avLst>
          </a:prstGeom>
          <a:gradFill rotWithShape="1">
            <a:gsLst>
              <a:gs pos="0">
                <a:srgbClr val="FF33CC"/>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AutoShape 13"/>
          <p:cNvSpPr>
            <a:spLocks noChangeArrowheads="1"/>
          </p:cNvSpPr>
          <p:nvPr/>
        </p:nvSpPr>
        <p:spPr bwMode="auto">
          <a:xfrm>
            <a:off x="609600" y="42672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AutoShape 14"/>
          <p:cNvSpPr>
            <a:spLocks noChangeArrowheads="1"/>
          </p:cNvSpPr>
          <p:nvPr/>
        </p:nvSpPr>
        <p:spPr bwMode="auto">
          <a:xfrm>
            <a:off x="2286000" y="304800"/>
            <a:ext cx="863600" cy="690563"/>
          </a:xfrm>
          <a:prstGeom prst="star4">
            <a:avLst>
              <a:gd name="adj" fmla="val 7722"/>
            </a:avLst>
          </a:prstGeom>
          <a:gradFill rotWithShape="1">
            <a:gsLst>
              <a:gs pos="0">
                <a:srgbClr val="00FF00"/>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AutoShape 15"/>
          <p:cNvSpPr>
            <a:spLocks noChangeArrowheads="1"/>
          </p:cNvSpPr>
          <p:nvPr/>
        </p:nvSpPr>
        <p:spPr bwMode="auto">
          <a:xfrm>
            <a:off x="5562600" y="3733800"/>
            <a:ext cx="700088" cy="609600"/>
          </a:xfrm>
          <a:prstGeom prst="star4">
            <a:avLst>
              <a:gd name="adj" fmla="val 8731"/>
            </a:avLst>
          </a:prstGeom>
          <a:gradFill rotWithShape="1">
            <a:gsLst>
              <a:gs pos="0">
                <a:srgbClr val="00FF00"/>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88" name="Picture 16" descr="kitt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7650" y="5029200"/>
            <a:ext cx="1771650" cy="1828800"/>
          </a:xfrm>
          <a:prstGeom prst="rect">
            <a:avLst/>
          </a:prstGeom>
          <a:noFill/>
          <a:extLst>
            <a:ext uri="{909E8E84-426E-40DD-AFC4-6F175D3DCCD1}">
              <a14:hiddenFill xmlns:a14="http://schemas.microsoft.com/office/drawing/2010/main">
                <a:solidFill>
                  <a:srgbClr val="FFFFFF"/>
                </a:solidFill>
              </a14:hiddenFill>
            </a:ext>
          </a:extLst>
        </p:spPr>
      </p:pic>
      <p:sp>
        <p:nvSpPr>
          <p:cNvPr id="3089" name="AutoShape 17"/>
          <p:cNvSpPr>
            <a:spLocks noChangeArrowheads="1"/>
          </p:cNvSpPr>
          <p:nvPr/>
        </p:nvSpPr>
        <p:spPr bwMode="auto">
          <a:xfrm>
            <a:off x="838200" y="3048000"/>
            <a:ext cx="863600" cy="690563"/>
          </a:xfrm>
          <a:prstGeom prst="star4">
            <a:avLst>
              <a:gd name="adj" fmla="val 7722"/>
            </a:avLst>
          </a:prstGeom>
          <a:gradFill rotWithShape="1">
            <a:gsLst>
              <a:gs pos="0">
                <a:srgbClr val="00FF00"/>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AutoShape 18"/>
          <p:cNvSpPr>
            <a:spLocks noChangeArrowheads="1"/>
          </p:cNvSpPr>
          <p:nvPr/>
        </p:nvSpPr>
        <p:spPr bwMode="auto">
          <a:xfrm>
            <a:off x="7086600" y="4800600"/>
            <a:ext cx="457200" cy="533400"/>
          </a:xfrm>
          <a:prstGeom prst="star4">
            <a:avLst>
              <a:gd name="adj" fmla="val 11458"/>
            </a:avLst>
          </a:prstGeom>
          <a:gradFill rotWithShape="1">
            <a:gsLst>
              <a:gs pos="0">
                <a:srgbClr val="FF33CC"/>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AutoShape 19"/>
          <p:cNvSpPr>
            <a:spLocks noChangeArrowheads="1"/>
          </p:cNvSpPr>
          <p:nvPr/>
        </p:nvSpPr>
        <p:spPr bwMode="auto">
          <a:xfrm>
            <a:off x="3429000" y="5029200"/>
            <a:ext cx="381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AutoShape 20"/>
          <p:cNvSpPr>
            <a:spLocks noChangeArrowheads="1"/>
          </p:cNvSpPr>
          <p:nvPr/>
        </p:nvSpPr>
        <p:spPr bwMode="auto">
          <a:xfrm>
            <a:off x="6477000" y="381000"/>
            <a:ext cx="685800" cy="609600"/>
          </a:xfrm>
          <a:prstGeom prst="star4">
            <a:avLst>
              <a:gd name="adj" fmla="val 8333"/>
            </a:avLst>
          </a:prstGeom>
          <a:gradFill rotWithShape="1">
            <a:gsLst>
              <a:gs pos="0">
                <a:srgbClr val="FF33CC"/>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WordArt 24"/>
          <p:cNvSpPr>
            <a:spLocks noChangeArrowheads="1" noChangeShapeType="1" noTextEdit="1"/>
          </p:cNvSpPr>
          <p:nvPr/>
        </p:nvSpPr>
        <p:spPr bwMode="auto">
          <a:xfrm>
            <a:off x="1809750" y="3657600"/>
            <a:ext cx="5734050" cy="91440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sz="3600" b="1" kern="10">
                <a:ln w="9525">
                  <a:solidFill>
                    <a:schemeClr val="accent2"/>
                  </a:solidFill>
                  <a:round/>
                  <a:headEnd/>
                  <a:tailEnd/>
                </a:ln>
                <a:solidFill>
                  <a:schemeClr val="accent2"/>
                </a:solidFill>
                <a:latin typeface=".VnTimeH"/>
              </a:rPr>
              <a:t> m«n: c«ng nghÖ 8</a:t>
            </a:r>
          </a:p>
        </p:txBody>
      </p:sp>
      <p:sp>
        <p:nvSpPr>
          <p:cNvPr id="3098" name="Text Box 26"/>
          <p:cNvSpPr txBox="1">
            <a:spLocks noChangeArrowheads="1"/>
          </p:cNvSpPr>
          <p:nvPr/>
        </p:nvSpPr>
        <p:spPr bwMode="auto">
          <a:xfrm>
            <a:off x="838200" y="1516320"/>
            <a:ext cx="7467600" cy="1631216"/>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smtClean="0">
                <a:solidFill>
                  <a:srgbClr val="FF0000"/>
                </a:solidFill>
                <a:latin typeface="Times New Roman" pitchFamily="18" charset="0"/>
                <a:cs typeface="Times New Roman" pitchFamily="18" charset="0"/>
              </a:rPr>
              <a:t>Nhiệt liệt chào mừng </a:t>
            </a:r>
          </a:p>
          <a:p>
            <a:pPr algn="ctr">
              <a:spcBef>
                <a:spcPct val="50000"/>
              </a:spcBef>
            </a:pPr>
            <a:r>
              <a:rPr lang="en-US" sz="4000" b="1" i="1" smtClean="0">
                <a:solidFill>
                  <a:srgbClr val="FF0000"/>
                </a:solidFill>
                <a:latin typeface="Times New Roman" pitchFamily="18" charset="0"/>
                <a:cs typeface="Times New Roman" pitchFamily="18" charset="0"/>
              </a:rPr>
              <a:t>quý thầy cô tới dự giờ</a:t>
            </a:r>
            <a:r>
              <a:rPr lang="en-US" sz="3200" smtClean="0">
                <a:solidFill>
                  <a:srgbClr val="FF0000"/>
                </a:solidFill>
                <a:latin typeface="Times New Roman" pitchFamily="18" charset="0"/>
                <a:cs typeface="Times New Roman" pitchFamily="18" charset="0"/>
              </a:rPr>
              <a:t> </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128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01:00</a:t>
            </a:r>
            <a:endParaRPr lang="en-US" sz="7200" b="1">
              <a:solidFill>
                <a:srgbClr val="FF0000"/>
              </a:solidFill>
              <a:latin typeface="Times New Roman" pitchFamily="18" charset="0"/>
              <a:cs typeface="Times New Roman" pitchFamily="18" charset="0"/>
            </a:endParaRPr>
          </a:p>
        </p:txBody>
      </p:sp>
      <p:sp>
        <p:nvSpPr>
          <p:cNvPr id="6" name="Oval 5"/>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00:59</a:t>
            </a:r>
            <a:endParaRPr lang="en-US" sz="7200" b="1">
              <a:solidFill>
                <a:srgbClr val="FF0000"/>
              </a:solidFill>
              <a:latin typeface="Times New Roman" pitchFamily="18" charset="0"/>
              <a:cs typeface="Times New Roman" pitchFamily="18" charset="0"/>
            </a:endParaRPr>
          </a:p>
        </p:txBody>
      </p:sp>
      <p:sp>
        <p:nvSpPr>
          <p:cNvPr id="7" name="Oval 6"/>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00:58</a:t>
            </a:r>
            <a:endParaRPr lang="en-US" sz="7200" b="1">
              <a:solidFill>
                <a:srgbClr val="FF0000"/>
              </a:solidFill>
              <a:latin typeface="Times New Roman" pitchFamily="18" charset="0"/>
              <a:cs typeface="Times New Roman" pitchFamily="18" charset="0"/>
            </a:endParaRPr>
          </a:p>
        </p:txBody>
      </p:sp>
      <p:sp>
        <p:nvSpPr>
          <p:cNvPr id="8" name="Oval 7"/>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00:57</a:t>
            </a:r>
            <a:endParaRPr lang="en-US" sz="7200" b="1">
              <a:solidFill>
                <a:srgbClr val="FF0000"/>
              </a:solidFill>
              <a:latin typeface="Times New Roman" pitchFamily="18" charset="0"/>
              <a:cs typeface="Times New Roman" pitchFamily="18" charset="0"/>
            </a:endParaRPr>
          </a:p>
        </p:txBody>
      </p:sp>
      <p:sp>
        <p:nvSpPr>
          <p:cNvPr id="9" name="Oval 8"/>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00:56</a:t>
            </a:r>
            <a:endParaRPr lang="en-US" sz="7200" b="1">
              <a:solidFill>
                <a:srgbClr val="FF0000"/>
              </a:solidFill>
              <a:latin typeface="Times New Roman" pitchFamily="18" charset="0"/>
              <a:cs typeface="Times New Roman" pitchFamily="18" charset="0"/>
            </a:endParaRPr>
          </a:p>
        </p:txBody>
      </p:sp>
      <p:sp>
        <p:nvSpPr>
          <p:cNvPr id="10" name="Oval 9"/>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00:55</a:t>
            </a:r>
            <a:endParaRPr lang="en-US" sz="7200" b="1">
              <a:solidFill>
                <a:srgbClr val="FF0000"/>
              </a:solidFill>
              <a:latin typeface="Times New Roman" pitchFamily="18" charset="0"/>
              <a:cs typeface="Times New Roman" pitchFamily="18" charset="0"/>
            </a:endParaRPr>
          </a:p>
        </p:txBody>
      </p:sp>
      <p:sp>
        <p:nvSpPr>
          <p:cNvPr id="11" name="Oval 10"/>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00:54</a:t>
            </a:r>
            <a:endParaRPr lang="en-US" sz="7200" b="1">
              <a:solidFill>
                <a:srgbClr val="FF0000"/>
              </a:solidFill>
              <a:latin typeface="Times New Roman" pitchFamily="18" charset="0"/>
              <a:cs typeface="Times New Roman" pitchFamily="18" charset="0"/>
            </a:endParaRPr>
          </a:p>
        </p:txBody>
      </p:sp>
      <p:sp>
        <p:nvSpPr>
          <p:cNvPr id="12" name="Oval 11"/>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00:53</a:t>
            </a:r>
            <a:endParaRPr lang="en-US" sz="7200" b="1">
              <a:solidFill>
                <a:srgbClr val="FF0000"/>
              </a:solidFill>
              <a:latin typeface="Times New Roman" pitchFamily="18" charset="0"/>
              <a:cs typeface="Times New Roman" pitchFamily="18" charset="0"/>
            </a:endParaRPr>
          </a:p>
        </p:txBody>
      </p:sp>
      <p:sp>
        <p:nvSpPr>
          <p:cNvPr id="13" name="Oval 12"/>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00:52</a:t>
            </a:r>
            <a:endParaRPr lang="en-US" sz="7200" b="1">
              <a:solidFill>
                <a:srgbClr val="FF0000"/>
              </a:solidFill>
              <a:latin typeface="Times New Roman" pitchFamily="18" charset="0"/>
              <a:cs typeface="Times New Roman" pitchFamily="18" charset="0"/>
            </a:endParaRPr>
          </a:p>
        </p:txBody>
      </p:sp>
      <p:sp>
        <p:nvSpPr>
          <p:cNvPr id="14" name="Oval 13"/>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00:51</a:t>
            </a:r>
            <a:endParaRPr lang="en-US" sz="7200" b="1">
              <a:solidFill>
                <a:srgbClr val="FF0000"/>
              </a:solidFill>
              <a:latin typeface="Times New Roman" pitchFamily="18" charset="0"/>
              <a:cs typeface="Times New Roman" pitchFamily="18" charset="0"/>
            </a:endParaRPr>
          </a:p>
        </p:txBody>
      </p:sp>
      <p:sp>
        <p:nvSpPr>
          <p:cNvPr id="15" name="Oval 14"/>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00:50</a:t>
            </a:r>
            <a:endParaRPr lang="en-US" sz="7200" b="1">
              <a:solidFill>
                <a:srgbClr val="FF0000"/>
              </a:solidFill>
              <a:latin typeface="Times New Roman" pitchFamily="18" charset="0"/>
              <a:cs typeface="Times New Roman" pitchFamily="18" charset="0"/>
            </a:endParaRPr>
          </a:p>
        </p:txBody>
      </p:sp>
      <p:sp>
        <p:nvSpPr>
          <p:cNvPr id="16" name="Oval 15"/>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00:49</a:t>
            </a:r>
            <a:endParaRPr lang="en-US" sz="7200" b="1">
              <a:solidFill>
                <a:srgbClr val="FF0000"/>
              </a:solidFill>
              <a:latin typeface="Times New Roman" pitchFamily="18" charset="0"/>
              <a:cs typeface="Times New Roman" pitchFamily="18" charset="0"/>
            </a:endParaRPr>
          </a:p>
        </p:txBody>
      </p:sp>
      <p:sp>
        <p:nvSpPr>
          <p:cNvPr id="17" name="Oval 16"/>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00:48</a:t>
            </a:r>
            <a:endParaRPr lang="en-US" sz="7200" b="1">
              <a:solidFill>
                <a:srgbClr val="FF0000"/>
              </a:solidFill>
              <a:latin typeface="Times New Roman" pitchFamily="18" charset="0"/>
              <a:cs typeface="Times New Roman" pitchFamily="18" charset="0"/>
            </a:endParaRPr>
          </a:p>
        </p:txBody>
      </p:sp>
      <p:sp>
        <p:nvSpPr>
          <p:cNvPr id="18" name="Oval 17"/>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00:47</a:t>
            </a:r>
            <a:endParaRPr lang="en-US" sz="7200" b="1">
              <a:solidFill>
                <a:srgbClr val="FF0000"/>
              </a:solidFill>
              <a:latin typeface="Times New Roman" pitchFamily="18" charset="0"/>
              <a:cs typeface="Times New Roman" pitchFamily="18" charset="0"/>
            </a:endParaRPr>
          </a:p>
        </p:txBody>
      </p:sp>
      <p:sp>
        <p:nvSpPr>
          <p:cNvPr id="19" name="Oval 18"/>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00:46</a:t>
            </a:r>
            <a:endParaRPr lang="en-US" sz="7200" b="1">
              <a:solidFill>
                <a:srgbClr val="FF0000"/>
              </a:solidFill>
              <a:latin typeface="Times New Roman" pitchFamily="18" charset="0"/>
              <a:cs typeface="Times New Roman" pitchFamily="18" charset="0"/>
            </a:endParaRPr>
          </a:p>
        </p:txBody>
      </p:sp>
      <p:sp>
        <p:nvSpPr>
          <p:cNvPr id="20" name="Oval 19"/>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00:45</a:t>
            </a:r>
            <a:endParaRPr lang="en-US" sz="7200" b="1">
              <a:solidFill>
                <a:srgbClr val="FF0000"/>
              </a:solidFill>
              <a:latin typeface="Times New Roman" pitchFamily="18" charset="0"/>
              <a:cs typeface="Times New Roman" pitchFamily="18" charset="0"/>
            </a:endParaRPr>
          </a:p>
        </p:txBody>
      </p:sp>
      <p:sp>
        <p:nvSpPr>
          <p:cNvPr id="21" name="Oval 20"/>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00:44</a:t>
            </a:r>
            <a:endParaRPr lang="en-US" sz="7200" b="1">
              <a:solidFill>
                <a:srgbClr val="FF0000"/>
              </a:solidFill>
              <a:latin typeface="Times New Roman" pitchFamily="18" charset="0"/>
              <a:cs typeface="Times New Roman" pitchFamily="18" charset="0"/>
            </a:endParaRPr>
          </a:p>
        </p:txBody>
      </p:sp>
      <p:sp>
        <p:nvSpPr>
          <p:cNvPr id="22" name="Oval 21"/>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00:43</a:t>
            </a:r>
            <a:endParaRPr lang="en-US" sz="7200" b="1">
              <a:solidFill>
                <a:srgbClr val="FF0000"/>
              </a:solidFill>
              <a:latin typeface="Times New Roman" pitchFamily="18" charset="0"/>
              <a:cs typeface="Times New Roman" pitchFamily="18" charset="0"/>
            </a:endParaRPr>
          </a:p>
        </p:txBody>
      </p:sp>
      <p:sp>
        <p:nvSpPr>
          <p:cNvPr id="23" name="Oval 22"/>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00:42</a:t>
            </a:r>
            <a:endParaRPr lang="en-US" sz="7200" b="1">
              <a:solidFill>
                <a:srgbClr val="FF0000"/>
              </a:solidFill>
              <a:latin typeface="Times New Roman" pitchFamily="18" charset="0"/>
              <a:cs typeface="Times New Roman" pitchFamily="18" charset="0"/>
            </a:endParaRPr>
          </a:p>
        </p:txBody>
      </p:sp>
      <p:sp>
        <p:nvSpPr>
          <p:cNvPr id="24" name="Oval 23"/>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00:41</a:t>
            </a:r>
            <a:endParaRPr lang="en-US" sz="7200" b="1">
              <a:solidFill>
                <a:srgbClr val="FF0000"/>
              </a:solidFill>
              <a:latin typeface="Times New Roman" pitchFamily="18" charset="0"/>
              <a:cs typeface="Times New Roman" pitchFamily="18" charset="0"/>
            </a:endParaRPr>
          </a:p>
        </p:txBody>
      </p:sp>
      <p:sp>
        <p:nvSpPr>
          <p:cNvPr id="25" name="Oval 24"/>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00:40</a:t>
            </a:r>
            <a:endParaRPr lang="en-US" sz="7200" b="1">
              <a:solidFill>
                <a:srgbClr val="FF0000"/>
              </a:solidFill>
              <a:latin typeface="Times New Roman" pitchFamily="18" charset="0"/>
              <a:cs typeface="Times New Roman" pitchFamily="18" charset="0"/>
            </a:endParaRPr>
          </a:p>
        </p:txBody>
      </p:sp>
      <p:sp>
        <p:nvSpPr>
          <p:cNvPr id="26" name="Oval 25"/>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00:39</a:t>
            </a:r>
            <a:endParaRPr lang="en-US" sz="7200" b="1">
              <a:solidFill>
                <a:srgbClr val="FF0000"/>
              </a:solidFill>
              <a:latin typeface="Times New Roman" pitchFamily="18" charset="0"/>
              <a:cs typeface="Times New Roman" pitchFamily="18" charset="0"/>
            </a:endParaRPr>
          </a:p>
        </p:txBody>
      </p:sp>
      <p:sp>
        <p:nvSpPr>
          <p:cNvPr id="27" name="Oval 26"/>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00:38</a:t>
            </a:r>
            <a:endParaRPr lang="en-US" sz="7200" b="1">
              <a:solidFill>
                <a:srgbClr val="FF0000"/>
              </a:solidFill>
              <a:latin typeface="Times New Roman" pitchFamily="18" charset="0"/>
              <a:cs typeface="Times New Roman" pitchFamily="18" charset="0"/>
            </a:endParaRPr>
          </a:p>
        </p:txBody>
      </p:sp>
      <p:sp>
        <p:nvSpPr>
          <p:cNvPr id="28" name="Oval 27"/>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00:37</a:t>
            </a:r>
            <a:endParaRPr lang="en-US" sz="7200" b="1">
              <a:solidFill>
                <a:srgbClr val="FF0000"/>
              </a:solidFill>
              <a:latin typeface="Times New Roman" pitchFamily="18" charset="0"/>
              <a:cs typeface="Times New Roman" pitchFamily="18" charset="0"/>
            </a:endParaRPr>
          </a:p>
        </p:txBody>
      </p:sp>
      <p:sp>
        <p:nvSpPr>
          <p:cNvPr id="29" name="Oval 28"/>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00:36</a:t>
            </a:r>
            <a:endParaRPr lang="en-US" sz="7200" b="1">
              <a:solidFill>
                <a:srgbClr val="FF0000"/>
              </a:solidFill>
              <a:latin typeface="Times New Roman" pitchFamily="18" charset="0"/>
              <a:cs typeface="Times New Roman" pitchFamily="18" charset="0"/>
            </a:endParaRPr>
          </a:p>
        </p:txBody>
      </p:sp>
      <p:sp>
        <p:nvSpPr>
          <p:cNvPr id="30" name="Oval 29"/>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00:35</a:t>
            </a:r>
            <a:endParaRPr lang="en-US" sz="7200" b="1">
              <a:solidFill>
                <a:srgbClr val="FF0000"/>
              </a:solidFill>
              <a:latin typeface="Times New Roman" pitchFamily="18" charset="0"/>
              <a:cs typeface="Times New Roman" pitchFamily="18" charset="0"/>
            </a:endParaRPr>
          </a:p>
        </p:txBody>
      </p:sp>
      <p:sp>
        <p:nvSpPr>
          <p:cNvPr id="31" name="Oval 30"/>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00:34</a:t>
            </a:r>
            <a:endParaRPr lang="en-US" sz="7200" b="1">
              <a:solidFill>
                <a:srgbClr val="FF0000"/>
              </a:solidFill>
              <a:latin typeface="Times New Roman" pitchFamily="18" charset="0"/>
              <a:cs typeface="Times New Roman" pitchFamily="18" charset="0"/>
            </a:endParaRPr>
          </a:p>
        </p:txBody>
      </p:sp>
      <p:sp>
        <p:nvSpPr>
          <p:cNvPr id="32" name="Oval 31"/>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00:33</a:t>
            </a:r>
            <a:endParaRPr lang="en-US" sz="7200" b="1">
              <a:solidFill>
                <a:srgbClr val="FF0000"/>
              </a:solidFill>
              <a:latin typeface="Times New Roman" pitchFamily="18" charset="0"/>
              <a:cs typeface="Times New Roman" pitchFamily="18" charset="0"/>
            </a:endParaRPr>
          </a:p>
        </p:txBody>
      </p:sp>
      <p:sp>
        <p:nvSpPr>
          <p:cNvPr id="33" name="Oval 32"/>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00:32</a:t>
            </a:r>
            <a:endParaRPr lang="en-US" sz="7200" b="1">
              <a:solidFill>
                <a:srgbClr val="FF0000"/>
              </a:solidFill>
              <a:latin typeface="Times New Roman" pitchFamily="18" charset="0"/>
              <a:cs typeface="Times New Roman" pitchFamily="18" charset="0"/>
            </a:endParaRPr>
          </a:p>
        </p:txBody>
      </p:sp>
      <p:sp>
        <p:nvSpPr>
          <p:cNvPr id="34" name="Oval 33"/>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00:31</a:t>
            </a:r>
            <a:endParaRPr lang="en-US" sz="7200" b="1">
              <a:solidFill>
                <a:srgbClr val="FF0000"/>
              </a:solidFill>
              <a:latin typeface="Times New Roman" pitchFamily="18" charset="0"/>
              <a:cs typeface="Times New Roman" pitchFamily="18" charset="0"/>
            </a:endParaRPr>
          </a:p>
        </p:txBody>
      </p:sp>
      <p:sp>
        <p:nvSpPr>
          <p:cNvPr id="35" name="Oval 34"/>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00:30</a:t>
            </a:r>
            <a:endParaRPr lang="en-US" sz="7200" b="1">
              <a:solidFill>
                <a:srgbClr val="FF0000"/>
              </a:solidFill>
              <a:latin typeface="Times New Roman" pitchFamily="18" charset="0"/>
              <a:cs typeface="Times New Roman" pitchFamily="18" charset="0"/>
            </a:endParaRPr>
          </a:p>
        </p:txBody>
      </p:sp>
      <p:sp>
        <p:nvSpPr>
          <p:cNvPr id="36" name="Oval 35"/>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00:29</a:t>
            </a:r>
            <a:endParaRPr lang="en-US" sz="7200" b="1">
              <a:solidFill>
                <a:srgbClr val="FF0000"/>
              </a:solidFill>
              <a:latin typeface="Times New Roman" pitchFamily="18" charset="0"/>
              <a:cs typeface="Times New Roman" pitchFamily="18" charset="0"/>
            </a:endParaRPr>
          </a:p>
        </p:txBody>
      </p:sp>
      <p:sp>
        <p:nvSpPr>
          <p:cNvPr id="37" name="Oval 36"/>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00:28</a:t>
            </a:r>
            <a:endParaRPr lang="en-US" sz="7200" b="1">
              <a:solidFill>
                <a:srgbClr val="FF0000"/>
              </a:solidFill>
              <a:latin typeface="Times New Roman" pitchFamily="18" charset="0"/>
              <a:cs typeface="Times New Roman" pitchFamily="18" charset="0"/>
            </a:endParaRPr>
          </a:p>
        </p:txBody>
      </p:sp>
      <p:sp>
        <p:nvSpPr>
          <p:cNvPr id="38" name="Oval 37"/>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00:27</a:t>
            </a:r>
            <a:endParaRPr lang="en-US" sz="7200" b="1">
              <a:solidFill>
                <a:srgbClr val="FF0000"/>
              </a:solidFill>
              <a:latin typeface="Times New Roman" pitchFamily="18" charset="0"/>
              <a:cs typeface="Times New Roman" pitchFamily="18" charset="0"/>
            </a:endParaRPr>
          </a:p>
        </p:txBody>
      </p:sp>
      <p:sp>
        <p:nvSpPr>
          <p:cNvPr id="39" name="Oval 38"/>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00:26</a:t>
            </a:r>
            <a:endParaRPr lang="en-US" sz="7200" b="1">
              <a:solidFill>
                <a:srgbClr val="FF0000"/>
              </a:solidFill>
              <a:latin typeface="Times New Roman" pitchFamily="18" charset="0"/>
              <a:cs typeface="Times New Roman" pitchFamily="18" charset="0"/>
            </a:endParaRPr>
          </a:p>
        </p:txBody>
      </p:sp>
      <p:sp>
        <p:nvSpPr>
          <p:cNvPr id="40" name="Oval 39"/>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00:25</a:t>
            </a:r>
            <a:endParaRPr lang="en-US" sz="7200" b="1">
              <a:solidFill>
                <a:srgbClr val="FF0000"/>
              </a:solidFill>
              <a:latin typeface="Times New Roman" pitchFamily="18" charset="0"/>
              <a:cs typeface="Times New Roman" pitchFamily="18" charset="0"/>
            </a:endParaRPr>
          </a:p>
        </p:txBody>
      </p:sp>
      <p:sp>
        <p:nvSpPr>
          <p:cNvPr id="41" name="Oval 40"/>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00:24</a:t>
            </a:r>
            <a:endParaRPr lang="en-US" sz="7200" b="1">
              <a:solidFill>
                <a:srgbClr val="FF0000"/>
              </a:solidFill>
              <a:latin typeface="Times New Roman" pitchFamily="18" charset="0"/>
              <a:cs typeface="Times New Roman" pitchFamily="18" charset="0"/>
            </a:endParaRPr>
          </a:p>
        </p:txBody>
      </p:sp>
      <p:sp>
        <p:nvSpPr>
          <p:cNvPr id="42" name="Oval 41"/>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00:23</a:t>
            </a:r>
            <a:endParaRPr lang="en-US" sz="7200" b="1">
              <a:solidFill>
                <a:srgbClr val="FF0000"/>
              </a:solidFill>
              <a:latin typeface="Times New Roman" pitchFamily="18" charset="0"/>
              <a:cs typeface="Times New Roman" pitchFamily="18" charset="0"/>
            </a:endParaRPr>
          </a:p>
        </p:txBody>
      </p:sp>
      <p:sp>
        <p:nvSpPr>
          <p:cNvPr id="43" name="Oval 42"/>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00:22</a:t>
            </a:r>
            <a:endParaRPr lang="en-US" sz="7200" b="1">
              <a:solidFill>
                <a:srgbClr val="FF0000"/>
              </a:solidFill>
              <a:latin typeface="Times New Roman" pitchFamily="18" charset="0"/>
              <a:cs typeface="Times New Roman" pitchFamily="18" charset="0"/>
            </a:endParaRPr>
          </a:p>
        </p:txBody>
      </p:sp>
      <p:sp>
        <p:nvSpPr>
          <p:cNvPr id="44" name="Oval 43"/>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00:21</a:t>
            </a:r>
            <a:endParaRPr lang="en-US" sz="7200" b="1">
              <a:solidFill>
                <a:srgbClr val="FF0000"/>
              </a:solidFill>
              <a:latin typeface="Times New Roman" pitchFamily="18" charset="0"/>
              <a:cs typeface="Times New Roman" pitchFamily="18" charset="0"/>
            </a:endParaRPr>
          </a:p>
        </p:txBody>
      </p:sp>
      <p:sp>
        <p:nvSpPr>
          <p:cNvPr id="45" name="Oval 44"/>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00:20</a:t>
            </a:r>
            <a:endParaRPr lang="en-US" sz="7200" b="1">
              <a:solidFill>
                <a:srgbClr val="FF0000"/>
              </a:solidFill>
              <a:latin typeface="Times New Roman" pitchFamily="18" charset="0"/>
              <a:cs typeface="Times New Roman" pitchFamily="18" charset="0"/>
            </a:endParaRPr>
          </a:p>
        </p:txBody>
      </p:sp>
      <p:sp>
        <p:nvSpPr>
          <p:cNvPr id="46" name="Oval 45"/>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00:19</a:t>
            </a:r>
            <a:endParaRPr lang="en-US" sz="7200" b="1">
              <a:solidFill>
                <a:srgbClr val="FF0000"/>
              </a:solidFill>
              <a:latin typeface="Times New Roman" pitchFamily="18" charset="0"/>
              <a:cs typeface="Times New Roman" pitchFamily="18" charset="0"/>
            </a:endParaRPr>
          </a:p>
        </p:txBody>
      </p:sp>
      <p:sp>
        <p:nvSpPr>
          <p:cNvPr id="47" name="Oval 46"/>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00:18</a:t>
            </a:r>
            <a:endParaRPr lang="en-US" sz="7200" b="1">
              <a:solidFill>
                <a:srgbClr val="FF0000"/>
              </a:solidFill>
              <a:latin typeface="Times New Roman" pitchFamily="18" charset="0"/>
              <a:cs typeface="Times New Roman" pitchFamily="18" charset="0"/>
            </a:endParaRPr>
          </a:p>
        </p:txBody>
      </p:sp>
      <p:sp>
        <p:nvSpPr>
          <p:cNvPr id="48" name="Oval 47"/>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00:17</a:t>
            </a:r>
            <a:endParaRPr lang="en-US" sz="7200" b="1">
              <a:solidFill>
                <a:srgbClr val="FF0000"/>
              </a:solidFill>
              <a:latin typeface="Times New Roman" pitchFamily="18" charset="0"/>
              <a:cs typeface="Times New Roman" pitchFamily="18" charset="0"/>
            </a:endParaRPr>
          </a:p>
        </p:txBody>
      </p:sp>
      <p:sp>
        <p:nvSpPr>
          <p:cNvPr id="49" name="Oval 48"/>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00:16</a:t>
            </a:r>
            <a:endParaRPr lang="en-US" sz="7200" b="1">
              <a:solidFill>
                <a:srgbClr val="FF0000"/>
              </a:solidFill>
              <a:latin typeface="Times New Roman" pitchFamily="18" charset="0"/>
              <a:cs typeface="Times New Roman" pitchFamily="18" charset="0"/>
            </a:endParaRPr>
          </a:p>
        </p:txBody>
      </p:sp>
      <p:sp>
        <p:nvSpPr>
          <p:cNvPr id="50" name="Oval 49"/>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00:15</a:t>
            </a:r>
            <a:endParaRPr lang="en-US" sz="7200" b="1">
              <a:solidFill>
                <a:srgbClr val="FF0000"/>
              </a:solidFill>
              <a:latin typeface="Times New Roman" pitchFamily="18" charset="0"/>
              <a:cs typeface="Times New Roman" pitchFamily="18" charset="0"/>
            </a:endParaRPr>
          </a:p>
        </p:txBody>
      </p:sp>
      <p:sp>
        <p:nvSpPr>
          <p:cNvPr id="51" name="Oval 50"/>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00:14</a:t>
            </a:r>
            <a:endParaRPr lang="en-US" sz="7200" b="1">
              <a:solidFill>
                <a:srgbClr val="FF0000"/>
              </a:solidFill>
              <a:latin typeface="Times New Roman" pitchFamily="18" charset="0"/>
              <a:cs typeface="Times New Roman" pitchFamily="18" charset="0"/>
            </a:endParaRPr>
          </a:p>
        </p:txBody>
      </p:sp>
      <p:sp>
        <p:nvSpPr>
          <p:cNvPr id="52" name="Oval 51"/>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00:13</a:t>
            </a:r>
            <a:endParaRPr lang="en-US" sz="7200" b="1">
              <a:solidFill>
                <a:srgbClr val="FF0000"/>
              </a:solidFill>
              <a:latin typeface="Times New Roman" pitchFamily="18" charset="0"/>
              <a:cs typeface="Times New Roman" pitchFamily="18" charset="0"/>
            </a:endParaRPr>
          </a:p>
        </p:txBody>
      </p:sp>
      <p:sp>
        <p:nvSpPr>
          <p:cNvPr id="53" name="Oval 52"/>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00:12</a:t>
            </a:r>
            <a:endParaRPr lang="en-US" sz="7200" b="1">
              <a:solidFill>
                <a:srgbClr val="FF0000"/>
              </a:solidFill>
              <a:latin typeface="Times New Roman" pitchFamily="18" charset="0"/>
              <a:cs typeface="Times New Roman" pitchFamily="18" charset="0"/>
            </a:endParaRPr>
          </a:p>
        </p:txBody>
      </p:sp>
      <p:sp>
        <p:nvSpPr>
          <p:cNvPr id="54" name="Oval 53"/>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00:11</a:t>
            </a:r>
            <a:endParaRPr lang="en-US" sz="7200" b="1">
              <a:solidFill>
                <a:srgbClr val="FF0000"/>
              </a:solidFill>
              <a:latin typeface="Times New Roman" pitchFamily="18" charset="0"/>
              <a:cs typeface="Times New Roman" pitchFamily="18" charset="0"/>
            </a:endParaRPr>
          </a:p>
        </p:txBody>
      </p:sp>
      <p:sp>
        <p:nvSpPr>
          <p:cNvPr id="55" name="Oval 54"/>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00:10</a:t>
            </a:r>
            <a:endParaRPr lang="en-US" sz="7200" b="1">
              <a:solidFill>
                <a:srgbClr val="FF0000"/>
              </a:solidFill>
              <a:latin typeface="Times New Roman" pitchFamily="18" charset="0"/>
              <a:cs typeface="Times New Roman" pitchFamily="18" charset="0"/>
            </a:endParaRPr>
          </a:p>
        </p:txBody>
      </p:sp>
      <p:sp>
        <p:nvSpPr>
          <p:cNvPr id="56" name="Oval 55"/>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00:09</a:t>
            </a:r>
            <a:endParaRPr lang="en-US" sz="7200" b="1">
              <a:solidFill>
                <a:srgbClr val="FF0000"/>
              </a:solidFill>
              <a:latin typeface="Times New Roman" pitchFamily="18" charset="0"/>
              <a:cs typeface="Times New Roman" pitchFamily="18" charset="0"/>
            </a:endParaRPr>
          </a:p>
        </p:txBody>
      </p:sp>
      <p:sp>
        <p:nvSpPr>
          <p:cNvPr id="57" name="Oval 56"/>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00:08</a:t>
            </a:r>
            <a:endParaRPr lang="en-US" sz="7200" b="1">
              <a:solidFill>
                <a:srgbClr val="FF0000"/>
              </a:solidFill>
              <a:latin typeface="Times New Roman" pitchFamily="18" charset="0"/>
              <a:cs typeface="Times New Roman" pitchFamily="18" charset="0"/>
            </a:endParaRPr>
          </a:p>
        </p:txBody>
      </p:sp>
      <p:sp>
        <p:nvSpPr>
          <p:cNvPr id="58" name="Oval 57"/>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00:07</a:t>
            </a:r>
            <a:endParaRPr lang="en-US" sz="7200" b="1">
              <a:solidFill>
                <a:srgbClr val="FF0000"/>
              </a:solidFill>
              <a:latin typeface="Times New Roman" pitchFamily="18" charset="0"/>
              <a:cs typeface="Times New Roman" pitchFamily="18" charset="0"/>
            </a:endParaRPr>
          </a:p>
        </p:txBody>
      </p:sp>
      <p:sp>
        <p:nvSpPr>
          <p:cNvPr id="59" name="Oval 58"/>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00:06</a:t>
            </a:r>
            <a:endParaRPr lang="en-US" sz="7200" b="1">
              <a:solidFill>
                <a:srgbClr val="FF0000"/>
              </a:solidFill>
              <a:latin typeface="Times New Roman" pitchFamily="18" charset="0"/>
              <a:cs typeface="Times New Roman" pitchFamily="18" charset="0"/>
            </a:endParaRPr>
          </a:p>
        </p:txBody>
      </p:sp>
      <p:sp>
        <p:nvSpPr>
          <p:cNvPr id="60" name="Oval 59"/>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00:05</a:t>
            </a:r>
            <a:endParaRPr lang="en-US" sz="7200" b="1">
              <a:solidFill>
                <a:srgbClr val="FF0000"/>
              </a:solidFill>
              <a:latin typeface="Times New Roman" pitchFamily="18" charset="0"/>
              <a:cs typeface="Times New Roman" pitchFamily="18" charset="0"/>
            </a:endParaRPr>
          </a:p>
        </p:txBody>
      </p:sp>
      <p:sp>
        <p:nvSpPr>
          <p:cNvPr id="61" name="Oval 60"/>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00:04</a:t>
            </a:r>
            <a:endParaRPr lang="en-US" sz="7200" b="1">
              <a:solidFill>
                <a:srgbClr val="FF0000"/>
              </a:solidFill>
              <a:latin typeface="Times New Roman" pitchFamily="18" charset="0"/>
              <a:cs typeface="Times New Roman" pitchFamily="18" charset="0"/>
            </a:endParaRPr>
          </a:p>
        </p:txBody>
      </p:sp>
      <p:sp>
        <p:nvSpPr>
          <p:cNvPr id="62" name="Oval 61"/>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00:03</a:t>
            </a:r>
            <a:endParaRPr lang="en-US" sz="7200" b="1">
              <a:solidFill>
                <a:srgbClr val="FF0000"/>
              </a:solidFill>
              <a:latin typeface="Times New Roman" pitchFamily="18" charset="0"/>
              <a:cs typeface="Times New Roman" pitchFamily="18" charset="0"/>
            </a:endParaRPr>
          </a:p>
        </p:txBody>
      </p:sp>
      <p:sp>
        <p:nvSpPr>
          <p:cNvPr id="63" name="Oval 62"/>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00:02</a:t>
            </a:r>
            <a:endParaRPr lang="en-US" sz="7200" b="1">
              <a:solidFill>
                <a:srgbClr val="FF0000"/>
              </a:solidFill>
              <a:latin typeface="Times New Roman" pitchFamily="18" charset="0"/>
              <a:cs typeface="Times New Roman" pitchFamily="18" charset="0"/>
            </a:endParaRPr>
          </a:p>
        </p:txBody>
      </p:sp>
      <p:sp>
        <p:nvSpPr>
          <p:cNvPr id="64" name="Oval 63"/>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00:01</a:t>
            </a:r>
            <a:endParaRPr lang="en-US" sz="7200" b="1">
              <a:solidFill>
                <a:srgbClr val="FF0000"/>
              </a:solidFill>
              <a:latin typeface="Times New Roman" pitchFamily="18" charset="0"/>
              <a:cs typeface="Times New Roman" pitchFamily="18" charset="0"/>
            </a:endParaRPr>
          </a:p>
        </p:txBody>
      </p:sp>
      <p:sp>
        <p:nvSpPr>
          <p:cNvPr id="65" name="Oval 64"/>
          <p:cNvSpPr/>
          <p:nvPr/>
        </p:nvSpPr>
        <p:spPr>
          <a:xfrm>
            <a:off x="2971800" y="2286000"/>
            <a:ext cx="3733800" cy="2895600"/>
          </a:xfrm>
          <a:prstGeom prst="ellipse">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mtClean="0">
                <a:solidFill>
                  <a:srgbClr val="FF0000"/>
                </a:solidFill>
                <a:latin typeface="Times New Roman" pitchFamily="18" charset="0"/>
                <a:cs typeface="Times New Roman" pitchFamily="18" charset="0"/>
              </a:rPr>
              <a:t>00:00</a:t>
            </a:r>
            <a:endParaRPr lang="en-US" sz="7200" b="1">
              <a:solidFill>
                <a:srgbClr val="FF0000"/>
              </a:solidFill>
              <a:latin typeface="Times New Roman" pitchFamily="18" charset="0"/>
              <a:cs typeface="Times New Roman" pitchFamily="18" charset="0"/>
            </a:endParaRPr>
          </a:p>
        </p:txBody>
      </p:sp>
      <p:sp>
        <p:nvSpPr>
          <p:cNvPr id="66" name="TextBox 65"/>
          <p:cNvSpPr txBox="1"/>
          <p:nvPr/>
        </p:nvSpPr>
        <p:spPr>
          <a:xfrm>
            <a:off x="1066800" y="599182"/>
            <a:ext cx="7315200" cy="1077218"/>
          </a:xfrm>
          <a:prstGeom prst="rect">
            <a:avLst/>
          </a:prstGeom>
          <a:noFill/>
          <a:ln>
            <a:noFill/>
          </a:ln>
        </p:spPr>
        <p:txBody>
          <a:bodyPr wrap="square" rtlCol="0">
            <a:spAutoFit/>
          </a:bodyPr>
          <a:lstStyle/>
          <a:p>
            <a:pPr algn="just"/>
            <a:r>
              <a:rPr lang="en-US" sz="3200" b="1" smtClean="0">
                <a:solidFill>
                  <a:srgbClr val="FF0000"/>
                </a:solidFill>
                <a:latin typeface="Times New Roman" pitchFamily="18" charset="0"/>
                <a:cs typeface="Times New Roman" pitchFamily="18" charset="0"/>
              </a:rPr>
              <a:t>Trong thời gian 1 phút, mỗi nhóm vẽ lại sơ đồ mạch điện đã lắp sẵn trên bảng</a:t>
            </a:r>
          </a:p>
        </p:txBody>
      </p:sp>
    </p:spTree>
    <p:extLst>
      <p:ext uri="{BB962C8B-B14F-4D97-AF65-F5344CB8AC3E}">
        <p14:creationId xmlns:p14="http://schemas.microsoft.com/office/powerpoint/2010/main" val="236020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37" fill="hold">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0" fill="hold">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6" fill="hold">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49" fill="hold">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2" fill="hold">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5" fill="hold">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8" fill="hold">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1" fill="hold">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childTnLst>
                          </p:cTn>
                        </p:par>
                        <p:par>
                          <p:cTn id="64" fill="hold">
                            <p:stCondLst>
                              <p:cond delay="20000"/>
                            </p:stCondLst>
                            <p:childTnLst>
                              <p:par>
                                <p:cTn id="65" presetID="11" presetClass="entr" presetSubtype="0" fill="hold" grpId="0" nodeType="afterEffect">
                                  <p:stCondLst>
                                    <p:cond delay="0"/>
                                  </p:stCondLst>
                                  <p:childTnLst>
                                    <p:set>
                                      <p:cBhvr>
                                        <p:cTn id="66"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7" fill="hold">
                            <p:stCondLst>
                              <p:cond delay="21000"/>
                            </p:stCondLst>
                            <p:childTnLst>
                              <p:par>
                                <p:cTn id="68" presetID="11" presetClass="entr" presetSubtype="0" fill="hold" grpId="0" nodeType="afterEffect">
                                  <p:stCondLst>
                                    <p:cond delay="0"/>
                                  </p:stCondLst>
                                  <p:childTnLst>
                                    <p:set>
                                      <p:cBhvr>
                                        <p:cTn id="69"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p:stCondLst>
                              <p:cond delay="22000"/>
                            </p:stCondLst>
                            <p:childTnLst>
                              <p:par>
                                <p:cTn id="71" presetID="11" presetClass="entr" presetSubtype="0" fill="hold" grpId="0" nodeType="afterEffect">
                                  <p:stCondLst>
                                    <p:cond delay="0"/>
                                  </p:stCondLst>
                                  <p:childTnLst>
                                    <p:set>
                                      <p:cBhvr>
                                        <p:cTn id="72"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3" fill="hold">
                            <p:stCondLst>
                              <p:cond delay="23000"/>
                            </p:stCondLst>
                            <p:childTnLst>
                              <p:par>
                                <p:cTn id="74" presetID="11" presetClass="entr" presetSubtype="0" fill="hold" grpId="0" nodeType="afterEffect">
                                  <p:stCondLst>
                                    <p:cond delay="0"/>
                                  </p:stCondLst>
                                  <p:childTnLst>
                                    <p:set>
                                      <p:cBhvr>
                                        <p:cTn id="75" dur="1000">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2" name="click.wav"/>
                                        </p:tgtEl>
                                      </p:cMediaNode>
                                    </p:audio>
                                  </p:subTnLst>
                                </p:cTn>
                              </p:par>
                            </p:childTnLst>
                          </p:cTn>
                        </p:par>
                        <p:par>
                          <p:cTn id="76" fill="hold">
                            <p:stCondLst>
                              <p:cond delay="24000"/>
                            </p:stCondLst>
                            <p:childTnLst>
                              <p:par>
                                <p:cTn id="77" presetID="11" presetClass="entr" presetSubtype="0" fill="hold" grpId="0" nodeType="afterEffect">
                                  <p:stCondLst>
                                    <p:cond delay="0"/>
                                  </p:stCondLst>
                                  <p:childTnLst>
                                    <p:set>
                                      <p:cBhvr>
                                        <p:cTn id="78"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79" fill="hold">
                            <p:stCondLst>
                              <p:cond delay="25000"/>
                            </p:stCondLst>
                            <p:childTnLst>
                              <p:par>
                                <p:cTn id="80" presetID="11" presetClass="entr" presetSubtype="0" fill="hold" grpId="0" nodeType="afterEffect">
                                  <p:stCondLst>
                                    <p:cond delay="0"/>
                                  </p:stCondLst>
                                  <p:childTnLst>
                                    <p:set>
                                      <p:cBhvr>
                                        <p:cTn id="81"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par>
                          <p:cTn id="82" fill="hold">
                            <p:stCondLst>
                              <p:cond delay="26000"/>
                            </p:stCondLst>
                            <p:childTnLst>
                              <p:par>
                                <p:cTn id="83" presetID="11" presetClass="entr" presetSubtype="0" fill="hold" grpId="0" nodeType="afterEffect">
                                  <p:stCondLst>
                                    <p:cond delay="0"/>
                                  </p:stCondLst>
                                  <p:childTnLst>
                                    <p:set>
                                      <p:cBhvr>
                                        <p:cTn id="84"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p:stCondLst>
                              <p:cond delay="27000"/>
                            </p:stCondLst>
                            <p:childTnLst>
                              <p:par>
                                <p:cTn id="86" presetID="11" presetClass="entr" presetSubtype="0" fill="hold" grpId="0" nodeType="afterEffect">
                                  <p:stCondLst>
                                    <p:cond delay="0"/>
                                  </p:stCondLst>
                                  <p:childTnLst>
                                    <p:set>
                                      <p:cBhvr>
                                        <p:cTn id="87"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2" name="click.wav"/>
                                        </p:tgtEl>
                                      </p:cMediaNode>
                                    </p:audio>
                                  </p:subTnLst>
                                </p:cTn>
                              </p:par>
                            </p:childTnLst>
                          </p:cTn>
                        </p:par>
                        <p:par>
                          <p:cTn id="88" fill="hold">
                            <p:stCondLst>
                              <p:cond delay="28000"/>
                            </p:stCondLst>
                            <p:childTnLst>
                              <p:par>
                                <p:cTn id="89" presetID="11" presetClass="entr" presetSubtype="0" fill="hold" grpId="0" nodeType="afterEffect">
                                  <p:stCondLst>
                                    <p:cond delay="0"/>
                                  </p:stCondLst>
                                  <p:childTnLst>
                                    <p:set>
                                      <p:cBhvr>
                                        <p:cTn id="90"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1" fill="hold">
                            <p:stCondLst>
                              <p:cond delay="29000"/>
                            </p:stCondLst>
                            <p:childTnLst>
                              <p:par>
                                <p:cTn id="92" presetID="11" presetClass="entr" presetSubtype="0" fill="hold" grpId="0" nodeType="afterEffect">
                                  <p:stCondLst>
                                    <p:cond delay="0"/>
                                  </p:stCondLst>
                                  <p:childTnLst>
                                    <p:set>
                                      <p:cBhvr>
                                        <p:cTn id="93"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childTnLst>
                          </p:cTn>
                        </p:par>
                        <p:par>
                          <p:cTn id="94" fill="hold">
                            <p:stCondLst>
                              <p:cond delay="30000"/>
                            </p:stCondLst>
                            <p:childTnLst>
                              <p:par>
                                <p:cTn id="95" presetID="11" presetClass="entr" presetSubtype="0" fill="hold" grpId="0" nodeType="afterEffect">
                                  <p:stCondLst>
                                    <p:cond delay="0"/>
                                  </p:stCondLst>
                                  <p:childTnLst>
                                    <p:set>
                                      <p:cBhvr>
                                        <p:cTn id="96"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childTnLst>
                          </p:cTn>
                        </p:par>
                        <p:par>
                          <p:cTn id="97" fill="hold">
                            <p:stCondLst>
                              <p:cond delay="31000"/>
                            </p:stCondLst>
                            <p:childTnLst>
                              <p:par>
                                <p:cTn id="98" presetID="11" presetClass="entr" presetSubtype="0" fill="hold" grpId="0" nodeType="afterEffect">
                                  <p:stCondLst>
                                    <p:cond delay="0"/>
                                  </p:stCondLst>
                                  <p:childTnLst>
                                    <p:set>
                                      <p:cBhvr>
                                        <p:cTn id="99"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0" fill="hold">
                            <p:stCondLst>
                              <p:cond delay="32000"/>
                            </p:stCondLst>
                            <p:childTnLst>
                              <p:par>
                                <p:cTn id="101" presetID="11" presetClass="entr" presetSubtype="0" fill="hold" grpId="0" nodeType="afterEffect">
                                  <p:stCondLst>
                                    <p:cond delay="0"/>
                                  </p:stCondLst>
                                  <p:childTnLst>
                                    <p:set>
                                      <p:cBhvr>
                                        <p:cTn id="102"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3" fill="hold">
                            <p:stCondLst>
                              <p:cond delay="33000"/>
                            </p:stCondLst>
                            <p:childTnLst>
                              <p:par>
                                <p:cTn id="104" presetID="11" presetClass="entr" presetSubtype="0" fill="hold" grpId="0" nodeType="afterEffect">
                                  <p:stCondLst>
                                    <p:cond delay="0"/>
                                  </p:stCondLst>
                                  <p:childTnLst>
                                    <p:set>
                                      <p:cBhvr>
                                        <p:cTn id="105"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6" fill="hold">
                            <p:stCondLst>
                              <p:cond delay="34000"/>
                            </p:stCondLst>
                            <p:childTnLst>
                              <p:par>
                                <p:cTn id="107" presetID="11" presetClass="entr" presetSubtype="0" fill="hold" grpId="0" nodeType="afterEffect">
                                  <p:stCondLst>
                                    <p:cond delay="0"/>
                                  </p:stCondLst>
                                  <p:childTnLst>
                                    <p:set>
                                      <p:cBhvr>
                                        <p:cTn id="108"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07"/>
                                            </p:cond>
                                          </p:stCondLst>
                                          <p:endCondLst>
                                            <p:cond evt="onStopAudio" delay="0">
                                              <p:tgtEl>
                                                <p:sldTgt/>
                                              </p:tgtEl>
                                            </p:cond>
                                          </p:endCondLst>
                                        </p:cTn>
                                        <p:tgtEl>
                                          <p:sndTgt r:embed="rId2" name="click.wav"/>
                                        </p:tgtEl>
                                      </p:cMediaNode>
                                    </p:audio>
                                  </p:subTnLst>
                                </p:cTn>
                              </p:par>
                            </p:childTnLst>
                          </p:cTn>
                        </p:par>
                        <p:par>
                          <p:cTn id="109" fill="hold">
                            <p:stCondLst>
                              <p:cond delay="35000"/>
                            </p:stCondLst>
                            <p:childTnLst>
                              <p:par>
                                <p:cTn id="110" presetID="11" presetClass="entr" presetSubtype="0" fill="hold" grpId="0" nodeType="afterEffect">
                                  <p:stCondLst>
                                    <p:cond delay="0"/>
                                  </p:stCondLst>
                                  <p:childTnLst>
                                    <p:set>
                                      <p:cBhvr>
                                        <p:cTn id="111"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2" fill="hold">
                            <p:stCondLst>
                              <p:cond delay="36000"/>
                            </p:stCondLst>
                            <p:childTnLst>
                              <p:par>
                                <p:cTn id="113" presetID="11" presetClass="entr" presetSubtype="0" fill="hold" grpId="0" nodeType="afterEffect">
                                  <p:stCondLst>
                                    <p:cond delay="0"/>
                                  </p:stCondLst>
                                  <p:childTnLst>
                                    <p:set>
                                      <p:cBhvr>
                                        <p:cTn id="114"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5" fill="hold">
                            <p:stCondLst>
                              <p:cond delay="37000"/>
                            </p:stCondLst>
                            <p:childTnLst>
                              <p:par>
                                <p:cTn id="116" presetID="11" presetClass="entr" presetSubtype="0" fill="hold" grpId="0" nodeType="afterEffect">
                                  <p:stCondLst>
                                    <p:cond delay="0"/>
                                  </p:stCondLst>
                                  <p:childTnLst>
                                    <p:set>
                                      <p:cBhvr>
                                        <p:cTn id="117"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8" fill="hold">
                            <p:stCondLst>
                              <p:cond delay="38000"/>
                            </p:stCondLst>
                            <p:childTnLst>
                              <p:par>
                                <p:cTn id="119" presetID="11" presetClass="entr" presetSubtype="0" fill="hold" grpId="0" nodeType="afterEffect">
                                  <p:stCondLst>
                                    <p:cond delay="0"/>
                                  </p:stCondLst>
                                  <p:childTnLst>
                                    <p:set>
                                      <p:cBhvr>
                                        <p:cTn id="120"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2" name="click.wav"/>
                                        </p:tgtEl>
                                      </p:cMediaNode>
                                    </p:audio>
                                  </p:subTnLst>
                                </p:cTn>
                              </p:par>
                            </p:childTnLst>
                          </p:cTn>
                        </p:par>
                        <p:par>
                          <p:cTn id="121" fill="hold">
                            <p:stCondLst>
                              <p:cond delay="39000"/>
                            </p:stCondLst>
                            <p:childTnLst>
                              <p:par>
                                <p:cTn id="122" presetID="11" presetClass="entr" presetSubtype="0" fill="hold" grpId="0" nodeType="afterEffect">
                                  <p:stCondLst>
                                    <p:cond delay="0"/>
                                  </p:stCondLst>
                                  <p:childTnLst>
                                    <p:set>
                                      <p:cBhvr>
                                        <p:cTn id="123"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2" name="click.wav"/>
                                        </p:tgtEl>
                                      </p:cMediaNode>
                                    </p:audio>
                                  </p:subTnLst>
                                </p:cTn>
                              </p:par>
                            </p:childTnLst>
                          </p:cTn>
                        </p:par>
                        <p:par>
                          <p:cTn id="124" fill="hold">
                            <p:stCondLst>
                              <p:cond delay="40000"/>
                            </p:stCondLst>
                            <p:childTnLst>
                              <p:par>
                                <p:cTn id="125" presetID="11" presetClass="entr" presetSubtype="0" fill="hold" grpId="0" nodeType="afterEffect">
                                  <p:stCondLst>
                                    <p:cond delay="0"/>
                                  </p:stCondLst>
                                  <p:childTnLst>
                                    <p:set>
                                      <p:cBhvr>
                                        <p:cTn id="126"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27" fill="hold">
                            <p:stCondLst>
                              <p:cond delay="41000"/>
                            </p:stCondLst>
                            <p:childTnLst>
                              <p:par>
                                <p:cTn id="128" presetID="11" presetClass="entr" presetSubtype="0" fill="hold" grpId="0" nodeType="afterEffect">
                                  <p:stCondLst>
                                    <p:cond delay="0"/>
                                  </p:stCondLst>
                                  <p:childTnLst>
                                    <p:set>
                                      <p:cBhvr>
                                        <p:cTn id="129"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2" name="click.wav"/>
                                        </p:tgtEl>
                                      </p:cMediaNode>
                                    </p:audio>
                                  </p:subTnLst>
                                </p:cTn>
                              </p:par>
                            </p:childTnLst>
                          </p:cTn>
                        </p:par>
                        <p:par>
                          <p:cTn id="130" fill="hold">
                            <p:stCondLst>
                              <p:cond delay="42000"/>
                            </p:stCondLst>
                            <p:childTnLst>
                              <p:par>
                                <p:cTn id="131" presetID="11" presetClass="entr" presetSubtype="0" fill="hold" grpId="0" nodeType="afterEffect">
                                  <p:stCondLst>
                                    <p:cond delay="0"/>
                                  </p:stCondLst>
                                  <p:childTnLst>
                                    <p:set>
                                      <p:cBhvr>
                                        <p:cTn id="132"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3" fill="hold">
                            <p:stCondLst>
                              <p:cond delay="43000"/>
                            </p:stCondLst>
                            <p:childTnLst>
                              <p:par>
                                <p:cTn id="134" presetID="11" presetClass="entr" presetSubtype="0" fill="hold" grpId="0" nodeType="afterEffect">
                                  <p:stCondLst>
                                    <p:cond delay="0"/>
                                  </p:stCondLst>
                                  <p:childTnLst>
                                    <p:set>
                                      <p:cBhvr>
                                        <p:cTn id="135"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6" fill="hold">
                            <p:stCondLst>
                              <p:cond delay="44000"/>
                            </p:stCondLst>
                            <p:childTnLst>
                              <p:par>
                                <p:cTn id="137" presetID="11" presetClass="entr" presetSubtype="0" fill="hold" grpId="0" nodeType="afterEffect">
                                  <p:stCondLst>
                                    <p:cond delay="0"/>
                                  </p:stCondLst>
                                  <p:childTnLst>
                                    <p:set>
                                      <p:cBhvr>
                                        <p:cTn id="138"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39" fill="hold">
                            <p:stCondLst>
                              <p:cond delay="45000"/>
                            </p:stCondLst>
                            <p:childTnLst>
                              <p:par>
                                <p:cTn id="140" presetID="11" presetClass="entr" presetSubtype="0" fill="hold" grpId="0" nodeType="afterEffect">
                                  <p:stCondLst>
                                    <p:cond delay="0"/>
                                  </p:stCondLst>
                                  <p:childTnLst>
                                    <p:set>
                                      <p:cBhvr>
                                        <p:cTn id="141"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2" name="click.wav"/>
                                        </p:tgtEl>
                                      </p:cMediaNode>
                                    </p:audio>
                                  </p:subTnLst>
                                </p:cTn>
                              </p:par>
                            </p:childTnLst>
                          </p:cTn>
                        </p:par>
                        <p:par>
                          <p:cTn id="142" fill="hold">
                            <p:stCondLst>
                              <p:cond delay="46000"/>
                            </p:stCondLst>
                            <p:childTnLst>
                              <p:par>
                                <p:cTn id="143" presetID="11" presetClass="entr" presetSubtype="0" fill="hold" grpId="0" nodeType="afterEffect">
                                  <p:stCondLst>
                                    <p:cond delay="0"/>
                                  </p:stCondLst>
                                  <p:childTnLst>
                                    <p:set>
                                      <p:cBhvr>
                                        <p:cTn id="144"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2" name="click.wav"/>
                                        </p:tgtEl>
                                      </p:cMediaNode>
                                    </p:audio>
                                  </p:subTnLst>
                                </p:cTn>
                              </p:par>
                            </p:childTnLst>
                          </p:cTn>
                        </p:par>
                        <p:par>
                          <p:cTn id="145" fill="hold">
                            <p:stCondLst>
                              <p:cond delay="47000"/>
                            </p:stCondLst>
                            <p:childTnLst>
                              <p:par>
                                <p:cTn id="146" presetID="11" presetClass="entr" presetSubtype="0" fill="hold" grpId="0" nodeType="afterEffect">
                                  <p:stCondLst>
                                    <p:cond delay="0"/>
                                  </p:stCondLst>
                                  <p:childTnLst>
                                    <p:set>
                                      <p:cBhvr>
                                        <p:cTn id="147"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8" fill="hold">
                            <p:stCondLst>
                              <p:cond delay="48000"/>
                            </p:stCondLst>
                            <p:childTnLst>
                              <p:par>
                                <p:cTn id="149" presetID="11" presetClass="entr" presetSubtype="0" fill="hold" grpId="0" nodeType="afterEffect">
                                  <p:stCondLst>
                                    <p:cond delay="0"/>
                                  </p:stCondLst>
                                  <p:childTnLst>
                                    <p:set>
                                      <p:cBhvr>
                                        <p:cTn id="150"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1" fill="hold">
                            <p:stCondLst>
                              <p:cond delay="49000"/>
                            </p:stCondLst>
                            <p:childTnLst>
                              <p:par>
                                <p:cTn id="152" presetID="11" presetClass="entr" presetSubtype="0" fill="hold" grpId="0" nodeType="afterEffect">
                                  <p:stCondLst>
                                    <p:cond delay="0"/>
                                  </p:stCondLst>
                                  <p:childTnLst>
                                    <p:set>
                                      <p:cBhvr>
                                        <p:cTn id="153"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152"/>
                                            </p:cond>
                                          </p:stCondLst>
                                          <p:endCondLst>
                                            <p:cond evt="onStopAudio" delay="0">
                                              <p:tgtEl>
                                                <p:sldTgt/>
                                              </p:tgtEl>
                                            </p:cond>
                                          </p:endCondLst>
                                        </p:cTn>
                                        <p:tgtEl>
                                          <p:sndTgt r:embed="rId2" name="click.wav"/>
                                        </p:tgtEl>
                                      </p:cMediaNode>
                                    </p:audio>
                                  </p:subTnLst>
                                </p:cTn>
                              </p:par>
                            </p:childTnLst>
                          </p:cTn>
                        </p:par>
                        <p:par>
                          <p:cTn id="154" fill="hold">
                            <p:stCondLst>
                              <p:cond delay="50000"/>
                            </p:stCondLst>
                            <p:childTnLst>
                              <p:par>
                                <p:cTn id="155" presetID="11" presetClass="entr" presetSubtype="0" fill="hold" grpId="0" nodeType="afterEffect">
                                  <p:stCondLst>
                                    <p:cond delay="0"/>
                                  </p:stCondLst>
                                  <p:childTnLst>
                                    <p:set>
                                      <p:cBhvr>
                                        <p:cTn id="156"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2" name="click.wav"/>
                                        </p:tgtEl>
                                      </p:cMediaNode>
                                    </p:audio>
                                  </p:subTnLst>
                                </p:cTn>
                              </p:par>
                            </p:childTnLst>
                          </p:cTn>
                        </p:par>
                        <p:par>
                          <p:cTn id="157" fill="hold">
                            <p:stCondLst>
                              <p:cond delay="51000"/>
                            </p:stCondLst>
                            <p:childTnLst>
                              <p:par>
                                <p:cTn id="158" presetID="11" presetClass="entr" presetSubtype="0" fill="hold" grpId="0" nodeType="afterEffect">
                                  <p:stCondLst>
                                    <p:cond delay="0"/>
                                  </p:stCondLst>
                                  <p:childTnLst>
                                    <p:set>
                                      <p:cBhvr>
                                        <p:cTn id="159"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58"/>
                                            </p:cond>
                                          </p:stCondLst>
                                          <p:endCondLst>
                                            <p:cond evt="onStopAudio" delay="0">
                                              <p:tgtEl>
                                                <p:sldTgt/>
                                              </p:tgtEl>
                                            </p:cond>
                                          </p:endCondLst>
                                        </p:cTn>
                                        <p:tgtEl>
                                          <p:sndTgt r:embed="rId2" name="click.wav"/>
                                        </p:tgtEl>
                                      </p:cMediaNode>
                                    </p:audio>
                                  </p:subTnLst>
                                </p:cTn>
                              </p:par>
                            </p:childTnLst>
                          </p:cTn>
                        </p:par>
                        <p:par>
                          <p:cTn id="160" fill="hold">
                            <p:stCondLst>
                              <p:cond delay="52000"/>
                            </p:stCondLst>
                            <p:childTnLst>
                              <p:par>
                                <p:cTn id="161" presetID="11" presetClass="entr" presetSubtype="0" fill="hold" grpId="0" nodeType="afterEffect">
                                  <p:stCondLst>
                                    <p:cond delay="0"/>
                                  </p:stCondLst>
                                  <p:childTnLst>
                                    <p:set>
                                      <p:cBhvr>
                                        <p:cTn id="162"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3" fill="hold">
                            <p:stCondLst>
                              <p:cond delay="53000"/>
                            </p:stCondLst>
                            <p:childTnLst>
                              <p:par>
                                <p:cTn id="164" presetID="11" presetClass="entr" presetSubtype="0" fill="hold" grpId="0" nodeType="afterEffect">
                                  <p:stCondLst>
                                    <p:cond delay="0"/>
                                  </p:stCondLst>
                                  <p:childTnLst>
                                    <p:set>
                                      <p:cBhvr>
                                        <p:cTn id="165"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click.wav"/>
                                        </p:tgtEl>
                                      </p:cMediaNode>
                                    </p:audio>
                                  </p:subTnLst>
                                </p:cTn>
                              </p:par>
                            </p:childTnLst>
                          </p:cTn>
                        </p:par>
                        <p:par>
                          <p:cTn id="166" fill="hold">
                            <p:stCondLst>
                              <p:cond delay="54000"/>
                            </p:stCondLst>
                            <p:childTnLst>
                              <p:par>
                                <p:cTn id="167" presetID="11" presetClass="entr" presetSubtype="0" fill="hold" grpId="0" nodeType="afterEffect">
                                  <p:stCondLst>
                                    <p:cond delay="0"/>
                                  </p:stCondLst>
                                  <p:childTnLst>
                                    <p:set>
                                      <p:cBhvr>
                                        <p:cTn id="168"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67"/>
                                            </p:cond>
                                          </p:stCondLst>
                                          <p:endCondLst>
                                            <p:cond evt="onStopAudio" delay="0">
                                              <p:tgtEl>
                                                <p:sldTgt/>
                                              </p:tgtEl>
                                            </p:cond>
                                          </p:endCondLst>
                                        </p:cTn>
                                        <p:tgtEl>
                                          <p:sndTgt r:embed="rId2" name="click.wav"/>
                                        </p:tgtEl>
                                      </p:cMediaNode>
                                    </p:audio>
                                  </p:subTnLst>
                                </p:cTn>
                              </p:par>
                            </p:childTnLst>
                          </p:cTn>
                        </p:par>
                        <p:par>
                          <p:cTn id="169" fill="hold">
                            <p:stCondLst>
                              <p:cond delay="55000"/>
                            </p:stCondLst>
                            <p:childTnLst>
                              <p:par>
                                <p:cTn id="170" presetID="11" presetClass="entr" presetSubtype="0" fill="hold" grpId="0" nodeType="afterEffect">
                                  <p:stCondLst>
                                    <p:cond delay="0"/>
                                  </p:stCondLst>
                                  <p:childTnLst>
                                    <p:set>
                                      <p:cBhvr>
                                        <p:cTn id="171"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70"/>
                                            </p:cond>
                                          </p:stCondLst>
                                          <p:endCondLst>
                                            <p:cond evt="onStopAudio" delay="0">
                                              <p:tgtEl>
                                                <p:sldTgt/>
                                              </p:tgtEl>
                                            </p:cond>
                                          </p:endCondLst>
                                        </p:cTn>
                                        <p:tgtEl>
                                          <p:sndTgt r:embed="rId2" name="click.wav"/>
                                        </p:tgtEl>
                                      </p:cMediaNode>
                                    </p:audio>
                                  </p:subTnLst>
                                </p:cTn>
                              </p:par>
                            </p:childTnLst>
                          </p:cTn>
                        </p:par>
                        <p:par>
                          <p:cTn id="172" fill="hold">
                            <p:stCondLst>
                              <p:cond delay="56000"/>
                            </p:stCondLst>
                            <p:childTnLst>
                              <p:par>
                                <p:cTn id="173" presetID="11" presetClass="entr" presetSubtype="0" fill="hold" grpId="0" nodeType="afterEffect">
                                  <p:stCondLst>
                                    <p:cond delay="0"/>
                                  </p:stCondLst>
                                  <p:childTnLst>
                                    <p:set>
                                      <p:cBhvr>
                                        <p:cTn id="174"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5" fill="hold">
                            <p:stCondLst>
                              <p:cond delay="57000"/>
                            </p:stCondLst>
                            <p:childTnLst>
                              <p:par>
                                <p:cTn id="176" presetID="11" presetClass="entr" presetSubtype="0" fill="hold" grpId="0" nodeType="afterEffect">
                                  <p:stCondLst>
                                    <p:cond delay="0"/>
                                  </p:stCondLst>
                                  <p:childTnLst>
                                    <p:set>
                                      <p:cBhvr>
                                        <p:cTn id="177" dur="1000">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2" name="click.wav"/>
                                        </p:tgtEl>
                                      </p:cMediaNode>
                                    </p:audio>
                                  </p:subTnLst>
                                </p:cTn>
                              </p:par>
                            </p:childTnLst>
                          </p:cTn>
                        </p:par>
                        <p:par>
                          <p:cTn id="178" fill="hold">
                            <p:stCondLst>
                              <p:cond delay="58000"/>
                            </p:stCondLst>
                            <p:childTnLst>
                              <p:par>
                                <p:cTn id="179" presetID="11" presetClass="entr" presetSubtype="0" fill="hold" grpId="0" nodeType="afterEffect">
                                  <p:stCondLst>
                                    <p:cond delay="0"/>
                                  </p:stCondLst>
                                  <p:childTnLst>
                                    <p:set>
                                      <p:cBhvr>
                                        <p:cTn id="180" dur="1000">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2" name="click.wav"/>
                                        </p:tgtEl>
                                      </p:cMediaNode>
                                    </p:audio>
                                  </p:subTnLst>
                                </p:cTn>
                              </p:par>
                            </p:childTnLst>
                          </p:cTn>
                        </p:par>
                        <p:par>
                          <p:cTn id="181" fill="hold">
                            <p:stCondLst>
                              <p:cond delay="59000"/>
                            </p:stCondLst>
                            <p:childTnLst>
                              <p:par>
                                <p:cTn id="182" presetID="11" presetClass="entr" presetSubtype="0" fill="hold" grpId="0" nodeType="afterEffect">
                                  <p:stCondLst>
                                    <p:cond delay="0"/>
                                  </p:stCondLst>
                                  <p:childTnLst>
                                    <p:set>
                                      <p:cBhvr>
                                        <p:cTn id="183" dur="1000">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4" fill="hold">
                            <p:stCondLst>
                              <p:cond delay="60000"/>
                            </p:stCondLst>
                            <p:childTnLst>
                              <p:par>
                                <p:cTn id="185" presetID="11" presetClass="entr" presetSubtype="0" fill="hold" grpId="0" nodeType="afterEffect">
                                  <p:stCondLst>
                                    <p:cond delay="0"/>
                                  </p:stCondLst>
                                  <p:childTnLst>
                                    <p:set>
                                      <p:cBhvr>
                                        <p:cTn id="186" dur="1000">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96262"/>
            <a:ext cx="9144000" cy="954107"/>
          </a:xfrm>
          <a:prstGeom prst="rect">
            <a:avLst/>
          </a:prstGeom>
          <a:noFill/>
        </p:spPr>
        <p:txBody>
          <a:bodyPr wrap="square" rtlCol="0">
            <a:spAutoFit/>
          </a:bodyPr>
          <a:lstStyle/>
          <a:p>
            <a:pPr algn="ctr"/>
            <a:r>
              <a:rPr lang="en-US" sz="2800" b="1" smtClean="0">
                <a:solidFill>
                  <a:srgbClr val="FF0000"/>
                </a:solidFill>
                <a:latin typeface="Times New Roman" pitchFamily="18" charset="0"/>
                <a:cs typeface="Times New Roman" pitchFamily="18" charset="0"/>
              </a:rPr>
              <a:t>NHÓM 3+4: </a:t>
            </a:r>
          </a:p>
          <a:p>
            <a:pPr algn="ctr"/>
            <a:r>
              <a:rPr lang="en-US" sz="2800" b="1" smtClean="0">
                <a:solidFill>
                  <a:srgbClr val="FF0000"/>
                </a:solidFill>
                <a:latin typeface="Times New Roman" pitchFamily="18" charset="0"/>
                <a:cs typeface="Times New Roman" pitchFamily="18" charset="0"/>
              </a:rPr>
              <a:t>TÌM HIỂU MỘT SỐ KÝ HIỆU TRONG SƠ ĐỒ ĐIỆN</a:t>
            </a:r>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43210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483" name="Group 243"/>
          <p:cNvGraphicFramePr>
            <a:graphicFrameLocks noGrp="1"/>
          </p:cNvGraphicFramePr>
          <p:nvPr>
            <p:ph sz="quarter" idx="1"/>
            <p:extLst>
              <p:ext uri="{D42A27DB-BD31-4B8C-83A1-F6EECF244321}">
                <p14:modId xmlns:p14="http://schemas.microsoft.com/office/powerpoint/2010/main" val="241987323"/>
              </p:ext>
            </p:extLst>
          </p:nvPr>
        </p:nvGraphicFramePr>
        <p:xfrm>
          <a:off x="228600" y="0"/>
          <a:ext cx="8686800" cy="3163571"/>
        </p:xfrm>
        <a:graphic>
          <a:graphicData uri="http://schemas.openxmlformats.org/drawingml/2006/table">
            <a:tbl>
              <a:tblPr/>
              <a:tblGrid>
                <a:gridCol w="2307818"/>
                <a:gridCol w="1583918"/>
                <a:gridCol w="1978351"/>
                <a:gridCol w="2816713"/>
              </a:tblGrid>
              <a:tr h="1809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rPr>
                        <a:t>Nhóm ký hiệu nguồn điện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rPr>
                        <a:t>Nhóm ký hiệu dây dẫn điện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Dòng điện 1 chiều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Hai dây dẫn chéo nhau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Dòng điện xoay chiều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VNI-Times" pitchFamily="2"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Hai dây dẫn nối nhau</a:t>
                      </a:r>
                      <a:r>
                        <a:rPr kumimoji="0" lang="en-US" sz="1800" b="0" i="0" u="none" strike="noStrike" cap="none" normalizeH="0" baseline="0" smtClean="0">
                          <a:ln>
                            <a:noFill/>
                          </a:ln>
                          <a:solidFill>
                            <a:srgbClr val="000000"/>
                          </a:solidFill>
                          <a:effectLst/>
                          <a:latin typeface="VNI-Times" pitchFamily="2"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Cực dương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VNI-Times" pitchFamily="2"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Mạch điện 3 dây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VNI-Times" pitchFamily="2" charset="0"/>
                        </a:rPr>
                        <a:t>                     hoặc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Cực âm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VNI-Times" pitchFamily="2"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Dây pha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VNI-Times" pitchFamily="2"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Dây trung tính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000000"/>
                          </a:solidFill>
                          <a:effectLst/>
                          <a:latin typeface="VNI-Times" pitchFamily="2" charset="0"/>
                        </a:rPr>
                        <a: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0438" name="Group 198"/>
          <p:cNvGraphicFramePr>
            <a:graphicFrameLocks noGrp="1"/>
          </p:cNvGraphicFramePr>
          <p:nvPr>
            <p:ph sz="quarter" idx="2"/>
          </p:nvPr>
        </p:nvGraphicFramePr>
        <p:xfrm>
          <a:off x="228600" y="3148013"/>
          <a:ext cx="8686800" cy="3676651"/>
        </p:xfrm>
        <a:graphic>
          <a:graphicData uri="http://schemas.openxmlformats.org/drawingml/2006/table">
            <a:tbl>
              <a:tblPr/>
              <a:tblGrid>
                <a:gridCol w="2679700"/>
                <a:gridCol w="1841500"/>
                <a:gridCol w="2362200"/>
                <a:gridCol w="1803400"/>
              </a:tblGrid>
              <a:tr h="4159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rPr>
                        <a:t>Nhóm ký hiệu thiết bị điện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rPr>
                        <a:t>Nhóm ký hiệu đồ dùng điện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Cầu dao 2 cực; 3 cực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Đèn Huỳnh quang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Công tắc thường (2 cực)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Đèn sợi đốt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Cầu chì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Quạt trần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Công tắc 3 cực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Chuông điện</a:t>
                      </a: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Chấn lưu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Ổ điện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rgbClr val="000000"/>
                          </a:solidFill>
                          <a:effectLst/>
                          <a:latin typeface="VNI-Times" pitchFamily="2" charset="0"/>
                        </a:rPr>
                        <a:t> </a:t>
                      </a:r>
                      <a:r>
                        <a:rPr kumimoji="0" lang="en-US" sz="1500" b="0" i="0" u="none" strike="noStrike" cap="none" normalizeH="0" baseline="0" smtClean="0">
                          <a:ln>
                            <a:noFill/>
                          </a:ln>
                          <a:solidFill>
                            <a:srgbClr val="000000"/>
                          </a:solidFill>
                          <a:effectLst/>
                          <a:latin typeface="VNI-Times" pitchFamily="2" charset="0"/>
                        </a:rPr>
                        <a:t>hoặc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rPr>
                        <a:t>Ổ điện và phích cắm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000000"/>
                        </a:solidFill>
                        <a:effectLst/>
                        <a:latin typeface="VNI-Times" pitchFamily="2"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3" name="Group 2"/>
          <p:cNvGrpSpPr/>
          <p:nvPr/>
        </p:nvGrpSpPr>
        <p:grpSpPr>
          <a:xfrm>
            <a:off x="7524750" y="514350"/>
            <a:ext cx="1295400" cy="457200"/>
            <a:chOff x="7524750" y="514350"/>
            <a:chExt cx="1295400" cy="457200"/>
          </a:xfrm>
        </p:grpSpPr>
        <p:sp>
          <p:nvSpPr>
            <p:cNvPr id="10349" name="Line 109"/>
            <p:cNvSpPr>
              <a:spLocks noChangeShapeType="1"/>
            </p:cNvSpPr>
            <p:nvPr/>
          </p:nvSpPr>
          <p:spPr bwMode="auto">
            <a:xfrm>
              <a:off x="7524750" y="762000"/>
              <a:ext cx="1295400"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0" name="Line 110"/>
            <p:cNvSpPr>
              <a:spLocks noChangeShapeType="1"/>
            </p:cNvSpPr>
            <p:nvPr/>
          </p:nvSpPr>
          <p:spPr bwMode="auto">
            <a:xfrm>
              <a:off x="8153400" y="514350"/>
              <a:ext cx="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 name="Group 3"/>
          <p:cNvGrpSpPr/>
          <p:nvPr/>
        </p:nvGrpSpPr>
        <p:grpSpPr>
          <a:xfrm>
            <a:off x="7524750" y="1066800"/>
            <a:ext cx="1295400" cy="457200"/>
            <a:chOff x="7524750" y="1066800"/>
            <a:chExt cx="1295400" cy="457200"/>
          </a:xfrm>
        </p:grpSpPr>
        <p:sp>
          <p:nvSpPr>
            <p:cNvPr id="10351" name="Line 111"/>
            <p:cNvSpPr>
              <a:spLocks noChangeShapeType="1"/>
            </p:cNvSpPr>
            <p:nvPr/>
          </p:nvSpPr>
          <p:spPr bwMode="auto">
            <a:xfrm>
              <a:off x="7524750" y="1314450"/>
              <a:ext cx="1295400"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2" name="Line 112"/>
            <p:cNvSpPr>
              <a:spLocks noChangeShapeType="1"/>
            </p:cNvSpPr>
            <p:nvPr/>
          </p:nvSpPr>
          <p:spPr bwMode="auto">
            <a:xfrm>
              <a:off x="8153400" y="1066800"/>
              <a:ext cx="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3" name="Oval 113"/>
            <p:cNvSpPr>
              <a:spLocks noChangeArrowheads="1"/>
            </p:cNvSpPr>
            <p:nvPr/>
          </p:nvSpPr>
          <p:spPr bwMode="auto">
            <a:xfrm>
              <a:off x="8134350" y="1295400"/>
              <a:ext cx="63500" cy="635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484" name="Group 244"/>
          <p:cNvGrpSpPr>
            <a:grpSpLocks/>
          </p:cNvGrpSpPr>
          <p:nvPr/>
        </p:nvGrpSpPr>
        <p:grpSpPr bwMode="auto">
          <a:xfrm>
            <a:off x="6705600" y="1752600"/>
            <a:ext cx="1600200" cy="457200"/>
            <a:chOff x="4560" y="1032"/>
            <a:chExt cx="1008" cy="288"/>
          </a:xfrm>
        </p:grpSpPr>
        <p:sp>
          <p:nvSpPr>
            <p:cNvPr id="10354" name="Line 114"/>
            <p:cNvSpPr>
              <a:spLocks noChangeShapeType="1"/>
            </p:cNvSpPr>
            <p:nvPr/>
          </p:nvSpPr>
          <p:spPr bwMode="auto">
            <a:xfrm>
              <a:off x="4560" y="1068"/>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5" name="Line 115"/>
            <p:cNvSpPr>
              <a:spLocks noChangeShapeType="1"/>
            </p:cNvSpPr>
            <p:nvPr/>
          </p:nvSpPr>
          <p:spPr bwMode="auto">
            <a:xfrm>
              <a:off x="4560" y="1176"/>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6" name="Line 116"/>
            <p:cNvSpPr>
              <a:spLocks noChangeShapeType="1"/>
            </p:cNvSpPr>
            <p:nvPr/>
          </p:nvSpPr>
          <p:spPr bwMode="auto">
            <a:xfrm>
              <a:off x="4560" y="1284"/>
              <a:ext cx="2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7" name="Line 117"/>
            <p:cNvSpPr>
              <a:spLocks noChangeShapeType="1"/>
            </p:cNvSpPr>
            <p:nvPr/>
          </p:nvSpPr>
          <p:spPr bwMode="auto">
            <a:xfrm>
              <a:off x="5232" y="1176"/>
              <a:ext cx="336"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8" name="Line 118"/>
            <p:cNvSpPr>
              <a:spLocks noChangeShapeType="1"/>
            </p:cNvSpPr>
            <p:nvPr/>
          </p:nvSpPr>
          <p:spPr bwMode="auto">
            <a:xfrm flipV="1">
              <a:off x="5232" y="1032"/>
              <a:ext cx="144"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9" name="Line 119"/>
            <p:cNvSpPr>
              <a:spLocks noChangeShapeType="1"/>
            </p:cNvSpPr>
            <p:nvPr/>
          </p:nvSpPr>
          <p:spPr bwMode="auto">
            <a:xfrm flipV="1">
              <a:off x="5328" y="1032"/>
              <a:ext cx="144"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0" name="Line 120"/>
            <p:cNvSpPr>
              <a:spLocks noChangeShapeType="1"/>
            </p:cNvSpPr>
            <p:nvPr/>
          </p:nvSpPr>
          <p:spPr bwMode="auto">
            <a:xfrm flipV="1">
              <a:off x="5424" y="1032"/>
              <a:ext cx="144" cy="2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61" name="Line 121"/>
          <p:cNvSpPr>
            <a:spLocks noChangeShapeType="1"/>
          </p:cNvSpPr>
          <p:nvPr/>
        </p:nvSpPr>
        <p:spPr bwMode="auto">
          <a:xfrm>
            <a:off x="7239000" y="2514600"/>
            <a:ext cx="1295400"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 name="Line 122"/>
          <p:cNvSpPr>
            <a:spLocks noChangeShapeType="1"/>
          </p:cNvSpPr>
          <p:nvPr/>
        </p:nvSpPr>
        <p:spPr bwMode="auto">
          <a:xfrm>
            <a:off x="7239000" y="2895600"/>
            <a:ext cx="1295400"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3" name="Line 123"/>
          <p:cNvSpPr>
            <a:spLocks noChangeShapeType="1"/>
          </p:cNvSpPr>
          <p:nvPr/>
        </p:nvSpPr>
        <p:spPr bwMode="auto">
          <a:xfrm>
            <a:off x="3114675" y="3724275"/>
            <a:ext cx="228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4" name="Line 124"/>
          <p:cNvSpPr>
            <a:spLocks noChangeShapeType="1"/>
          </p:cNvSpPr>
          <p:nvPr/>
        </p:nvSpPr>
        <p:spPr bwMode="auto">
          <a:xfrm>
            <a:off x="3114675" y="3857625"/>
            <a:ext cx="228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5" name="Line 125"/>
          <p:cNvSpPr>
            <a:spLocks noChangeShapeType="1"/>
          </p:cNvSpPr>
          <p:nvPr/>
        </p:nvSpPr>
        <p:spPr bwMode="auto">
          <a:xfrm flipV="1">
            <a:off x="3343275" y="3648075"/>
            <a:ext cx="152400" cy="7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6" name="Line 126"/>
          <p:cNvSpPr>
            <a:spLocks noChangeShapeType="1"/>
          </p:cNvSpPr>
          <p:nvPr/>
        </p:nvSpPr>
        <p:spPr bwMode="auto">
          <a:xfrm flipV="1">
            <a:off x="3351213" y="3776663"/>
            <a:ext cx="152400" cy="7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7" name="Line 127"/>
          <p:cNvSpPr>
            <a:spLocks noChangeShapeType="1"/>
          </p:cNvSpPr>
          <p:nvPr/>
        </p:nvSpPr>
        <p:spPr bwMode="auto">
          <a:xfrm>
            <a:off x="3419475" y="3571875"/>
            <a:ext cx="0" cy="3810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8" name="Line 128"/>
          <p:cNvSpPr>
            <a:spLocks noChangeShapeType="1"/>
          </p:cNvSpPr>
          <p:nvPr/>
        </p:nvSpPr>
        <p:spPr bwMode="auto">
          <a:xfrm>
            <a:off x="3506788" y="3852863"/>
            <a:ext cx="228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9" name="Line 129"/>
          <p:cNvSpPr>
            <a:spLocks noChangeShapeType="1"/>
          </p:cNvSpPr>
          <p:nvPr/>
        </p:nvSpPr>
        <p:spPr bwMode="auto">
          <a:xfrm>
            <a:off x="3514725" y="3724275"/>
            <a:ext cx="228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0" name="Line 130"/>
          <p:cNvSpPr>
            <a:spLocks noChangeShapeType="1"/>
          </p:cNvSpPr>
          <p:nvPr/>
        </p:nvSpPr>
        <p:spPr bwMode="auto">
          <a:xfrm>
            <a:off x="3952875" y="3648075"/>
            <a:ext cx="228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1" name="Line 131"/>
          <p:cNvSpPr>
            <a:spLocks noChangeShapeType="1"/>
          </p:cNvSpPr>
          <p:nvPr/>
        </p:nvSpPr>
        <p:spPr bwMode="auto">
          <a:xfrm>
            <a:off x="3952875" y="3800475"/>
            <a:ext cx="228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2" name="Line 132"/>
          <p:cNvSpPr>
            <a:spLocks noChangeShapeType="1"/>
          </p:cNvSpPr>
          <p:nvPr/>
        </p:nvSpPr>
        <p:spPr bwMode="auto">
          <a:xfrm>
            <a:off x="4333875" y="3648075"/>
            <a:ext cx="228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3" name="Line 133"/>
          <p:cNvSpPr>
            <a:spLocks noChangeShapeType="1"/>
          </p:cNvSpPr>
          <p:nvPr/>
        </p:nvSpPr>
        <p:spPr bwMode="auto">
          <a:xfrm>
            <a:off x="3952875" y="3952875"/>
            <a:ext cx="228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4" name="Line 134"/>
          <p:cNvSpPr>
            <a:spLocks noChangeShapeType="1"/>
          </p:cNvSpPr>
          <p:nvPr/>
        </p:nvSpPr>
        <p:spPr bwMode="auto">
          <a:xfrm flipV="1">
            <a:off x="4181475" y="3571875"/>
            <a:ext cx="152400" cy="7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5" name="Line 135"/>
          <p:cNvSpPr>
            <a:spLocks noChangeShapeType="1"/>
          </p:cNvSpPr>
          <p:nvPr/>
        </p:nvSpPr>
        <p:spPr bwMode="auto">
          <a:xfrm>
            <a:off x="4257675" y="3535363"/>
            <a:ext cx="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76" name="Oval 136"/>
          <p:cNvSpPr>
            <a:spLocks noChangeArrowheads="1"/>
          </p:cNvSpPr>
          <p:nvPr/>
        </p:nvSpPr>
        <p:spPr bwMode="auto">
          <a:xfrm>
            <a:off x="3343275" y="3840163"/>
            <a:ext cx="26988" cy="2698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7" name="Oval 137"/>
          <p:cNvSpPr>
            <a:spLocks noChangeArrowheads="1"/>
          </p:cNvSpPr>
          <p:nvPr/>
        </p:nvSpPr>
        <p:spPr bwMode="auto">
          <a:xfrm>
            <a:off x="3479800" y="3836988"/>
            <a:ext cx="26988" cy="2698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8" name="Oval 138"/>
          <p:cNvSpPr>
            <a:spLocks noChangeArrowheads="1"/>
          </p:cNvSpPr>
          <p:nvPr/>
        </p:nvSpPr>
        <p:spPr bwMode="auto">
          <a:xfrm>
            <a:off x="3479800" y="3716338"/>
            <a:ext cx="26988" cy="2698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9" name="Oval 139"/>
          <p:cNvSpPr>
            <a:spLocks noChangeArrowheads="1"/>
          </p:cNvSpPr>
          <p:nvPr/>
        </p:nvSpPr>
        <p:spPr bwMode="auto">
          <a:xfrm>
            <a:off x="4173538" y="3632200"/>
            <a:ext cx="26987" cy="26988"/>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0" name="Oval 140"/>
          <p:cNvSpPr>
            <a:spLocks noChangeArrowheads="1"/>
          </p:cNvSpPr>
          <p:nvPr/>
        </p:nvSpPr>
        <p:spPr bwMode="auto">
          <a:xfrm>
            <a:off x="4318000" y="3937000"/>
            <a:ext cx="26988" cy="26988"/>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1" name="Oval 141"/>
          <p:cNvSpPr>
            <a:spLocks noChangeArrowheads="1"/>
          </p:cNvSpPr>
          <p:nvPr/>
        </p:nvSpPr>
        <p:spPr bwMode="auto">
          <a:xfrm>
            <a:off x="4183063" y="3937000"/>
            <a:ext cx="26987" cy="26988"/>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2" name="Oval 142"/>
          <p:cNvSpPr>
            <a:spLocks noChangeArrowheads="1"/>
          </p:cNvSpPr>
          <p:nvPr/>
        </p:nvSpPr>
        <p:spPr bwMode="auto">
          <a:xfrm>
            <a:off x="4306888" y="3632200"/>
            <a:ext cx="26987" cy="26988"/>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3" name="Oval 143"/>
          <p:cNvSpPr>
            <a:spLocks noChangeArrowheads="1"/>
          </p:cNvSpPr>
          <p:nvPr/>
        </p:nvSpPr>
        <p:spPr bwMode="auto">
          <a:xfrm>
            <a:off x="4181475" y="3792538"/>
            <a:ext cx="26988" cy="2698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4" name="Oval 144"/>
          <p:cNvSpPr>
            <a:spLocks noChangeArrowheads="1"/>
          </p:cNvSpPr>
          <p:nvPr/>
        </p:nvSpPr>
        <p:spPr bwMode="auto">
          <a:xfrm>
            <a:off x="4314825" y="3789363"/>
            <a:ext cx="26988" cy="2698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7" name="Oval 147"/>
          <p:cNvSpPr>
            <a:spLocks noChangeArrowheads="1"/>
          </p:cNvSpPr>
          <p:nvPr/>
        </p:nvSpPr>
        <p:spPr bwMode="auto">
          <a:xfrm>
            <a:off x="3833813" y="4325938"/>
            <a:ext cx="26987" cy="26987"/>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8" name="Oval 148"/>
          <p:cNvSpPr>
            <a:spLocks noChangeArrowheads="1"/>
          </p:cNvSpPr>
          <p:nvPr/>
        </p:nvSpPr>
        <p:spPr bwMode="auto">
          <a:xfrm>
            <a:off x="3833813" y="4257675"/>
            <a:ext cx="26987" cy="26988"/>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9" name="Rectangle 149"/>
          <p:cNvSpPr>
            <a:spLocks noChangeArrowheads="1"/>
          </p:cNvSpPr>
          <p:nvPr/>
        </p:nvSpPr>
        <p:spPr bwMode="auto">
          <a:xfrm>
            <a:off x="3495675" y="4724400"/>
            <a:ext cx="685800" cy="152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0" name="Line 150"/>
          <p:cNvSpPr>
            <a:spLocks noChangeShapeType="1"/>
          </p:cNvSpPr>
          <p:nvPr/>
        </p:nvSpPr>
        <p:spPr bwMode="auto">
          <a:xfrm>
            <a:off x="3190875" y="4800600"/>
            <a:ext cx="1371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1" name="Oval 151"/>
          <p:cNvSpPr>
            <a:spLocks noChangeArrowheads="1"/>
          </p:cNvSpPr>
          <p:nvPr/>
        </p:nvSpPr>
        <p:spPr bwMode="auto">
          <a:xfrm>
            <a:off x="3333750" y="3708400"/>
            <a:ext cx="26988" cy="26988"/>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 name="Group 4"/>
          <p:cNvGrpSpPr/>
          <p:nvPr/>
        </p:nvGrpSpPr>
        <p:grpSpPr>
          <a:xfrm>
            <a:off x="3754438" y="4105275"/>
            <a:ext cx="93662" cy="381000"/>
            <a:chOff x="3754438" y="4105275"/>
            <a:chExt cx="93662" cy="381000"/>
          </a:xfrm>
        </p:grpSpPr>
        <p:sp>
          <p:nvSpPr>
            <p:cNvPr id="10385" name="Line 145"/>
            <p:cNvSpPr>
              <a:spLocks noChangeShapeType="1"/>
            </p:cNvSpPr>
            <p:nvPr/>
          </p:nvSpPr>
          <p:spPr bwMode="auto">
            <a:xfrm>
              <a:off x="3848100" y="4333875"/>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86" name="Line 146"/>
            <p:cNvSpPr>
              <a:spLocks noChangeShapeType="1"/>
            </p:cNvSpPr>
            <p:nvPr/>
          </p:nvSpPr>
          <p:spPr bwMode="auto">
            <a:xfrm>
              <a:off x="3848100" y="4105275"/>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2" name="Line 152"/>
            <p:cNvSpPr>
              <a:spLocks noChangeShapeType="1"/>
            </p:cNvSpPr>
            <p:nvPr/>
          </p:nvSpPr>
          <p:spPr bwMode="auto">
            <a:xfrm>
              <a:off x="3754438" y="4257675"/>
              <a:ext cx="76200" cy="7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93" name="Line 153"/>
          <p:cNvSpPr>
            <a:spLocks noChangeShapeType="1"/>
          </p:cNvSpPr>
          <p:nvPr/>
        </p:nvSpPr>
        <p:spPr bwMode="auto">
          <a:xfrm>
            <a:off x="4324350" y="3800475"/>
            <a:ext cx="228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4" name="Line 154"/>
          <p:cNvSpPr>
            <a:spLocks noChangeShapeType="1"/>
          </p:cNvSpPr>
          <p:nvPr/>
        </p:nvSpPr>
        <p:spPr bwMode="auto">
          <a:xfrm>
            <a:off x="4324350" y="3952875"/>
            <a:ext cx="2286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5" name="Line 155"/>
          <p:cNvSpPr>
            <a:spLocks noChangeShapeType="1"/>
          </p:cNvSpPr>
          <p:nvPr/>
        </p:nvSpPr>
        <p:spPr bwMode="auto">
          <a:xfrm flipV="1">
            <a:off x="4195763" y="3860800"/>
            <a:ext cx="152400" cy="7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6" name="Line 156"/>
          <p:cNvSpPr>
            <a:spLocks noChangeShapeType="1"/>
          </p:cNvSpPr>
          <p:nvPr/>
        </p:nvSpPr>
        <p:spPr bwMode="auto">
          <a:xfrm flipV="1">
            <a:off x="4191000" y="3708400"/>
            <a:ext cx="152400" cy="7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1" name="Oval 161"/>
          <p:cNvSpPr>
            <a:spLocks noChangeArrowheads="1"/>
          </p:cNvSpPr>
          <p:nvPr/>
        </p:nvSpPr>
        <p:spPr bwMode="auto">
          <a:xfrm>
            <a:off x="3867150" y="5067300"/>
            <a:ext cx="50800" cy="508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2" name="Line 162"/>
          <p:cNvSpPr>
            <a:spLocks noChangeShapeType="1"/>
          </p:cNvSpPr>
          <p:nvPr/>
        </p:nvSpPr>
        <p:spPr bwMode="auto">
          <a:xfrm>
            <a:off x="3543300" y="5548313"/>
            <a:ext cx="555625"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3" name="Oval 163"/>
          <p:cNvSpPr>
            <a:spLocks noChangeArrowheads="1"/>
          </p:cNvSpPr>
          <p:nvPr/>
        </p:nvSpPr>
        <p:spPr bwMode="auto">
          <a:xfrm>
            <a:off x="3867150" y="5295900"/>
            <a:ext cx="50800" cy="508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 name="Oval 164"/>
          <p:cNvSpPr>
            <a:spLocks noChangeArrowheads="1"/>
          </p:cNvSpPr>
          <p:nvPr/>
        </p:nvSpPr>
        <p:spPr bwMode="auto">
          <a:xfrm>
            <a:off x="3657600" y="5181600"/>
            <a:ext cx="50800" cy="508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
          <p:cNvGrpSpPr/>
          <p:nvPr/>
        </p:nvGrpSpPr>
        <p:grpSpPr>
          <a:xfrm>
            <a:off x="3098800" y="5022850"/>
            <a:ext cx="1381125" cy="369888"/>
            <a:chOff x="3098800" y="5022850"/>
            <a:chExt cx="1381125" cy="369888"/>
          </a:xfrm>
        </p:grpSpPr>
        <p:sp>
          <p:nvSpPr>
            <p:cNvPr id="10397" name="Oval 157"/>
            <p:cNvSpPr>
              <a:spLocks noChangeArrowheads="1"/>
            </p:cNvSpPr>
            <p:nvPr/>
          </p:nvSpPr>
          <p:spPr bwMode="auto">
            <a:xfrm>
              <a:off x="3619500" y="5022850"/>
              <a:ext cx="431800" cy="369888"/>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8" name="Line 158"/>
            <p:cNvSpPr>
              <a:spLocks noChangeShapeType="1"/>
            </p:cNvSpPr>
            <p:nvPr/>
          </p:nvSpPr>
          <p:spPr bwMode="auto">
            <a:xfrm>
              <a:off x="3098800" y="5200650"/>
              <a:ext cx="555625"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9" name="Line 159"/>
            <p:cNvSpPr>
              <a:spLocks noChangeShapeType="1"/>
            </p:cNvSpPr>
            <p:nvPr/>
          </p:nvSpPr>
          <p:spPr bwMode="auto">
            <a:xfrm>
              <a:off x="3924300" y="5105400"/>
              <a:ext cx="555625"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0" name="Line 160"/>
            <p:cNvSpPr>
              <a:spLocks noChangeShapeType="1"/>
            </p:cNvSpPr>
            <p:nvPr/>
          </p:nvSpPr>
          <p:spPr bwMode="auto">
            <a:xfrm>
              <a:off x="3924300" y="5334000"/>
              <a:ext cx="555625"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5" name="Line 165"/>
            <p:cNvSpPr>
              <a:spLocks noChangeShapeType="1"/>
            </p:cNvSpPr>
            <p:nvPr/>
          </p:nvSpPr>
          <p:spPr bwMode="auto">
            <a:xfrm flipV="1">
              <a:off x="3695700" y="5105400"/>
              <a:ext cx="190500" cy="8413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06" name="Freeform 166"/>
          <p:cNvSpPr>
            <a:spLocks/>
          </p:cNvSpPr>
          <p:nvPr/>
        </p:nvSpPr>
        <p:spPr bwMode="auto">
          <a:xfrm>
            <a:off x="3606800" y="5611813"/>
            <a:ext cx="134938" cy="93662"/>
          </a:xfrm>
          <a:custGeom>
            <a:avLst/>
            <a:gdLst>
              <a:gd name="T0" fmla="*/ 0 w 104"/>
              <a:gd name="T1" fmla="*/ 72 h 72"/>
              <a:gd name="T2" fmla="*/ 56 w 104"/>
              <a:gd name="T3" fmla="*/ 0 h 72"/>
              <a:gd name="T4" fmla="*/ 104 w 104"/>
              <a:gd name="T5" fmla="*/ 64 h 72"/>
            </a:gdLst>
            <a:ahLst/>
            <a:cxnLst>
              <a:cxn ang="0">
                <a:pos x="T0" y="T1"/>
              </a:cxn>
              <a:cxn ang="0">
                <a:pos x="T2" y="T3"/>
              </a:cxn>
              <a:cxn ang="0">
                <a:pos x="T4" y="T5"/>
              </a:cxn>
            </a:cxnLst>
            <a:rect l="0" t="0" r="r" b="b"/>
            <a:pathLst>
              <a:path w="104" h="72">
                <a:moveTo>
                  <a:pt x="0" y="72"/>
                </a:moveTo>
                <a:cubicBezTo>
                  <a:pt x="9" y="19"/>
                  <a:pt x="9" y="16"/>
                  <a:pt x="56" y="0"/>
                </a:cubicBezTo>
                <a:cubicBezTo>
                  <a:pt x="86" y="10"/>
                  <a:pt x="104" y="30"/>
                  <a:pt x="104" y="64"/>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7" name="Freeform 167"/>
          <p:cNvSpPr>
            <a:spLocks/>
          </p:cNvSpPr>
          <p:nvPr/>
        </p:nvSpPr>
        <p:spPr bwMode="auto">
          <a:xfrm>
            <a:off x="3759200" y="5611813"/>
            <a:ext cx="134938" cy="93662"/>
          </a:xfrm>
          <a:custGeom>
            <a:avLst/>
            <a:gdLst>
              <a:gd name="T0" fmla="*/ 0 w 104"/>
              <a:gd name="T1" fmla="*/ 72 h 72"/>
              <a:gd name="T2" fmla="*/ 56 w 104"/>
              <a:gd name="T3" fmla="*/ 0 h 72"/>
              <a:gd name="T4" fmla="*/ 104 w 104"/>
              <a:gd name="T5" fmla="*/ 64 h 72"/>
            </a:gdLst>
            <a:ahLst/>
            <a:cxnLst>
              <a:cxn ang="0">
                <a:pos x="T0" y="T1"/>
              </a:cxn>
              <a:cxn ang="0">
                <a:pos x="T2" y="T3"/>
              </a:cxn>
              <a:cxn ang="0">
                <a:pos x="T4" y="T5"/>
              </a:cxn>
            </a:cxnLst>
            <a:rect l="0" t="0" r="r" b="b"/>
            <a:pathLst>
              <a:path w="104" h="72">
                <a:moveTo>
                  <a:pt x="0" y="72"/>
                </a:moveTo>
                <a:cubicBezTo>
                  <a:pt x="9" y="19"/>
                  <a:pt x="9" y="16"/>
                  <a:pt x="56" y="0"/>
                </a:cubicBezTo>
                <a:cubicBezTo>
                  <a:pt x="86" y="10"/>
                  <a:pt x="104" y="30"/>
                  <a:pt x="104" y="64"/>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8" name="Freeform 168"/>
          <p:cNvSpPr>
            <a:spLocks/>
          </p:cNvSpPr>
          <p:nvPr/>
        </p:nvSpPr>
        <p:spPr bwMode="auto">
          <a:xfrm>
            <a:off x="3895725" y="5611813"/>
            <a:ext cx="134938" cy="93662"/>
          </a:xfrm>
          <a:custGeom>
            <a:avLst/>
            <a:gdLst>
              <a:gd name="T0" fmla="*/ 0 w 104"/>
              <a:gd name="T1" fmla="*/ 72 h 72"/>
              <a:gd name="T2" fmla="*/ 56 w 104"/>
              <a:gd name="T3" fmla="*/ 0 h 72"/>
              <a:gd name="T4" fmla="*/ 104 w 104"/>
              <a:gd name="T5" fmla="*/ 64 h 72"/>
            </a:gdLst>
            <a:ahLst/>
            <a:cxnLst>
              <a:cxn ang="0">
                <a:pos x="T0" y="T1"/>
              </a:cxn>
              <a:cxn ang="0">
                <a:pos x="T2" y="T3"/>
              </a:cxn>
              <a:cxn ang="0">
                <a:pos x="T4" y="T5"/>
              </a:cxn>
            </a:cxnLst>
            <a:rect l="0" t="0" r="r" b="b"/>
            <a:pathLst>
              <a:path w="104" h="72">
                <a:moveTo>
                  <a:pt x="0" y="72"/>
                </a:moveTo>
                <a:cubicBezTo>
                  <a:pt x="9" y="19"/>
                  <a:pt x="9" y="16"/>
                  <a:pt x="56" y="0"/>
                </a:cubicBezTo>
                <a:cubicBezTo>
                  <a:pt x="86" y="10"/>
                  <a:pt x="104" y="30"/>
                  <a:pt x="104" y="64"/>
                </a:cubicBez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9" name="Line 169"/>
          <p:cNvSpPr>
            <a:spLocks noChangeShapeType="1"/>
          </p:cNvSpPr>
          <p:nvPr/>
        </p:nvSpPr>
        <p:spPr bwMode="auto">
          <a:xfrm flipH="1">
            <a:off x="3349625" y="5703888"/>
            <a:ext cx="24765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0" name="Line 170"/>
          <p:cNvSpPr>
            <a:spLocks noChangeShapeType="1"/>
          </p:cNvSpPr>
          <p:nvPr/>
        </p:nvSpPr>
        <p:spPr bwMode="auto">
          <a:xfrm flipH="1">
            <a:off x="4038600" y="5703888"/>
            <a:ext cx="247650" cy="158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1" name="Oval 171"/>
          <p:cNvSpPr>
            <a:spLocks noChangeArrowheads="1"/>
          </p:cNvSpPr>
          <p:nvPr/>
        </p:nvSpPr>
        <p:spPr bwMode="auto">
          <a:xfrm>
            <a:off x="3219450" y="5972175"/>
            <a:ext cx="307975" cy="24765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2" name="Line 172"/>
          <p:cNvSpPr>
            <a:spLocks noChangeShapeType="1"/>
          </p:cNvSpPr>
          <p:nvPr/>
        </p:nvSpPr>
        <p:spPr bwMode="auto">
          <a:xfrm>
            <a:off x="4305300" y="6896100"/>
            <a:ext cx="369888"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3" name="AutoShape 173"/>
          <p:cNvSpPr>
            <a:spLocks/>
          </p:cNvSpPr>
          <p:nvPr/>
        </p:nvSpPr>
        <p:spPr bwMode="auto">
          <a:xfrm>
            <a:off x="4205288" y="6000750"/>
            <a:ext cx="61912" cy="247650"/>
          </a:xfrm>
          <a:prstGeom prst="rightBracket">
            <a:avLst>
              <a:gd name="adj" fmla="val 33334"/>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4" name="Rectangle 174"/>
          <p:cNvSpPr>
            <a:spLocks noChangeArrowheads="1"/>
          </p:cNvSpPr>
          <p:nvPr/>
        </p:nvSpPr>
        <p:spPr bwMode="auto">
          <a:xfrm>
            <a:off x="3611563" y="6457950"/>
            <a:ext cx="369887" cy="122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5" name="Line 175"/>
          <p:cNvSpPr>
            <a:spLocks noChangeShapeType="1"/>
          </p:cNvSpPr>
          <p:nvPr/>
        </p:nvSpPr>
        <p:spPr bwMode="auto">
          <a:xfrm flipH="1">
            <a:off x="3297238" y="6515100"/>
            <a:ext cx="307975"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6" name="Line 176"/>
          <p:cNvSpPr>
            <a:spLocks noChangeShapeType="1"/>
          </p:cNvSpPr>
          <p:nvPr/>
        </p:nvSpPr>
        <p:spPr bwMode="auto">
          <a:xfrm>
            <a:off x="4125913" y="6524625"/>
            <a:ext cx="369887"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7" name="AutoShape 177"/>
          <p:cNvSpPr>
            <a:spLocks/>
          </p:cNvSpPr>
          <p:nvPr/>
        </p:nvSpPr>
        <p:spPr bwMode="auto">
          <a:xfrm>
            <a:off x="4049713" y="6400800"/>
            <a:ext cx="61912" cy="247650"/>
          </a:xfrm>
          <a:prstGeom prst="rightBracket">
            <a:avLst>
              <a:gd name="adj" fmla="val 33334"/>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8" name="Line 178"/>
          <p:cNvSpPr>
            <a:spLocks noChangeShapeType="1"/>
          </p:cNvSpPr>
          <p:nvPr/>
        </p:nvSpPr>
        <p:spPr bwMode="auto">
          <a:xfrm>
            <a:off x="4267200" y="6124575"/>
            <a:ext cx="369888" cy="158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9" name="Oval 179"/>
          <p:cNvSpPr>
            <a:spLocks noChangeArrowheads="1"/>
          </p:cNvSpPr>
          <p:nvPr/>
        </p:nvSpPr>
        <p:spPr bwMode="auto">
          <a:xfrm>
            <a:off x="3276600" y="6067425"/>
            <a:ext cx="50800" cy="508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0" name="Oval 180"/>
          <p:cNvSpPr>
            <a:spLocks noChangeArrowheads="1"/>
          </p:cNvSpPr>
          <p:nvPr/>
        </p:nvSpPr>
        <p:spPr bwMode="auto">
          <a:xfrm>
            <a:off x="3429000" y="6067425"/>
            <a:ext cx="50800" cy="508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1" name="Line 181"/>
          <p:cNvSpPr>
            <a:spLocks noChangeShapeType="1"/>
          </p:cNvSpPr>
          <p:nvPr/>
        </p:nvSpPr>
        <p:spPr bwMode="auto">
          <a:xfrm>
            <a:off x="3200400" y="685800"/>
            <a:ext cx="3048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p>
            <a:endParaRPr lang="en-US"/>
          </a:p>
        </p:txBody>
      </p:sp>
      <p:sp>
        <p:nvSpPr>
          <p:cNvPr id="10422" name="AutoShape 182"/>
          <p:cNvSpPr>
            <a:spLocks noChangeArrowheads="1"/>
          </p:cNvSpPr>
          <p:nvPr/>
        </p:nvSpPr>
        <p:spPr bwMode="auto">
          <a:xfrm>
            <a:off x="7699375" y="3676650"/>
            <a:ext cx="762000" cy="152400"/>
          </a:xfrm>
          <a:prstGeom prst="flowChartTerminator">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3" name="Line 183"/>
          <p:cNvSpPr>
            <a:spLocks noChangeShapeType="1"/>
          </p:cNvSpPr>
          <p:nvPr/>
        </p:nvSpPr>
        <p:spPr bwMode="auto">
          <a:xfrm flipH="1">
            <a:off x="7323138" y="3752850"/>
            <a:ext cx="381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4" name="Line 184"/>
          <p:cNvSpPr>
            <a:spLocks noChangeShapeType="1"/>
          </p:cNvSpPr>
          <p:nvPr/>
        </p:nvSpPr>
        <p:spPr bwMode="auto">
          <a:xfrm flipH="1">
            <a:off x="8458200" y="3752850"/>
            <a:ext cx="381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5" name="Line 185"/>
          <p:cNvSpPr>
            <a:spLocks noChangeShapeType="1"/>
          </p:cNvSpPr>
          <p:nvPr/>
        </p:nvSpPr>
        <p:spPr bwMode="auto">
          <a:xfrm flipH="1" flipV="1">
            <a:off x="7956550" y="3708400"/>
            <a:ext cx="228600" cy="76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6" name="AutoShape 186"/>
          <p:cNvSpPr>
            <a:spLocks noChangeArrowheads="1"/>
          </p:cNvSpPr>
          <p:nvPr/>
        </p:nvSpPr>
        <p:spPr bwMode="auto">
          <a:xfrm>
            <a:off x="7791450" y="4123468"/>
            <a:ext cx="457200" cy="438151"/>
          </a:xfrm>
          <a:prstGeom prst="flowChartSummingJunction">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7" name="Line 187"/>
          <p:cNvSpPr>
            <a:spLocks noChangeShapeType="1"/>
          </p:cNvSpPr>
          <p:nvPr/>
        </p:nvSpPr>
        <p:spPr bwMode="auto">
          <a:xfrm flipH="1">
            <a:off x="7391400" y="4356554"/>
            <a:ext cx="381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9" name="AutoShape 189"/>
          <p:cNvSpPr>
            <a:spLocks noChangeArrowheads="1"/>
          </p:cNvSpPr>
          <p:nvPr/>
        </p:nvSpPr>
        <p:spPr bwMode="auto">
          <a:xfrm rot="16200000">
            <a:off x="7956550" y="4514850"/>
            <a:ext cx="152400" cy="609600"/>
          </a:xfrm>
          <a:prstGeom prst="flowChartCollate">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0" name="Oval 190"/>
          <p:cNvSpPr>
            <a:spLocks noChangeArrowheads="1"/>
          </p:cNvSpPr>
          <p:nvPr/>
        </p:nvSpPr>
        <p:spPr bwMode="auto">
          <a:xfrm>
            <a:off x="7996238" y="4783138"/>
            <a:ext cx="63500" cy="635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1" name="Line 191"/>
          <p:cNvSpPr>
            <a:spLocks noChangeShapeType="1"/>
          </p:cNvSpPr>
          <p:nvPr/>
        </p:nvSpPr>
        <p:spPr bwMode="auto">
          <a:xfrm flipH="1">
            <a:off x="7905750" y="3676650"/>
            <a:ext cx="30480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nchorCtr="1"/>
          <a:lstStyle/>
          <a:p>
            <a:endParaRPr lang="en-US"/>
          </a:p>
        </p:txBody>
      </p:sp>
      <p:sp>
        <p:nvSpPr>
          <p:cNvPr id="10432" name="Line 192"/>
          <p:cNvSpPr>
            <a:spLocks noChangeShapeType="1"/>
          </p:cNvSpPr>
          <p:nvPr/>
        </p:nvSpPr>
        <p:spPr bwMode="auto">
          <a:xfrm>
            <a:off x="7429500" y="5295900"/>
            <a:ext cx="533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3" name="Line 193"/>
          <p:cNvSpPr>
            <a:spLocks noChangeShapeType="1"/>
          </p:cNvSpPr>
          <p:nvPr/>
        </p:nvSpPr>
        <p:spPr bwMode="auto">
          <a:xfrm>
            <a:off x="8102600" y="5295900"/>
            <a:ext cx="533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4" name="Line 194"/>
          <p:cNvSpPr>
            <a:spLocks noChangeShapeType="1"/>
          </p:cNvSpPr>
          <p:nvPr/>
        </p:nvSpPr>
        <p:spPr bwMode="auto">
          <a:xfrm flipV="1">
            <a:off x="7950200" y="5143500"/>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5" name="Line 195"/>
          <p:cNvSpPr>
            <a:spLocks noChangeShapeType="1"/>
          </p:cNvSpPr>
          <p:nvPr/>
        </p:nvSpPr>
        <p:spPr bwMode="auto">
          <a:xfrm flipV="1">
            <a:off x="8089900" y="5143500"/>
            <a:ext cx="0" cy="1524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6" name="Line 196"/>
          <p:cNvSpPr>
            <a:spLocks noChangeShapeType="1"/>
          </p:cNvSpPr>
          <p:nvPr/>
        </p:nvSpPr>
        <p:spPr bwMode="auto">
          <a:xfrm>
            <a:off x="7829550" y="5143500"/>
            <a:ext cx="381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7" name="AutoShape 197"/>
          <p:cNvSpPr>
            <a:spLocks/>
          </p:cNvSpPr>
          <p:nvPr/>
        </p:nvSpPr>
        <p:spPr bwMode="auto">
          <a:xfrm rot="16200000">
            <a:off x="7981950" y="4914900"/>
            <a:ext cx="76200" cy="381000"/>
          </a:xfrm>
          <a:prstGeom prst="rightBracket">
            <a:avLst>
              <a:gd name="adj" fmla="val 56227"/>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Line 187"/>
          <p:cNvSpPr>
            <a:spLocks noChangeShapeType="1"/>
          </p:cNvSpPr>
          <p:nvPr/>
        </p:nvSpPr>
        <p:spPr bwMode="auto">
          <a:xfrm flipH="1">
            <a:off x="8264704" y="4363948"/>
            <a:ext cx="381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38913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10483"/>
                                        </p:tgtEl>
                                        <p:attrNameLst>
                                          <p:attrName>style.visibility</p:attrName>
                                        </p:attrNameLst>
                                      </p:cBhvr>
                                      <p:to>
                                        <p:strVal val="visible"/>
                                      </p:to>
                                    </p:set>
                                    <p:animEffect transition="in" filter="wheel(4)">
                                      <p:cBhvr>
                                        <p:cTn id="7" dur="500"/>
                                        <p:tgtEl>
                                          <p:spTgt spid="10483"/>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10438"/>
                                        </p:tgtEl>
                                        <p:attrNameLst>
                                          <p:attrName>style.visibility</p:attrName>
                                        </p:attrNameLst>
                                      </p:cBhvr>
                                      <p:to>
                                        <p:strVal val="visible"/>
                                      </p:to>
                                    </p:set>
                                    <p:animEffect transition="in" filter="wheel(4)">
                                      <p:cBhvr>
                                        <p:cTn id="11" dur="500"/>
                                        <p:tgtEl>
                                          <p:spTgt spid="10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65" name="Group 53"/>
          <p:cNvGraphicFramePr>
            <a:graphicFrameLocks noGrp="1"/>
          </p:cNvGraphicFramePr>
          <p:nvPr>
            <p:ph sz="half" idx="1"/>
            <p:extLst>
              <p:ext uri="{D42A27DB-BD31-4B8C-83A1-F6EECF244321}">
                <p14:modId xmlns:p14="http://schemas.microsoft.com/office/powerpoint/2010/main" val="4259658233"/>
              </p:ext>
            </p:extLst>
          </p:nvPr>
        </p:nvGraphicFramePr>
        <p:xfrm>
          <a:off x="457200" y="2286000"/>
          <a:ext cx="3657600" cy="4419600"/>
        </p:xfrm>
        <a:graphic>
          <a:graphicData uri="http://schemas.openxmlformats.org/drawingml/2006/table">
            <a:tbl>
              <a:tblPr/>
              <a:tblGrid>
                <a:gridCol w="1828800"/>
                <a:gridCol w="1828800"/>
              </a:tblGrid>
              <a:tr h="8229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70C0"/>
                          </a:solidFill>
                          <a:effectLst/>
                          <a:latin typeface="Times New Roman" pitchFamily="18" charset="0"/>
                          <a:cs typeface="Times New Roman" pitchFamily="18" charset="0"/>
                        </a:rPr>
                        <a:t>Tên gọi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70C0"/>
                          </a:solidFill>
                          <a:effectLst/>
                          <a:latin typeface="Times New Roman" pitchFamily="18" charset="0"/>
                          <a:cs typeface="Times New Roman" pitchFamily="18" charset="0"/>
                        </a:rPr>
                        <a:t>Hình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9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366" name="Group 54"/>
          <p:cNvGraphicFramePr>
            <a:graphicFrameLocks noGrp="1"/>
          </p:cNvGraphicFramePr>
          <p:nvPr>
            <p:ph sz="half" idx="2"/>
            <p:extLst>
              <p:ext uri="{D42A27DB-BD31-4B8C-83A1-F6EECF244321}">
                <p14:modId xmlns:p14="http://schemas.microsoft.com/office/powerpoint/2010/main" val="97268184"/>
              </p:ext>
            </p:extLst>
          </p:nvPr>
        </p:nvGraphicFramePr>
        <p:xfrm>
          <a:off x="4341812" y="2285999"/>
          <a:ext cx="4267200" cy="4400180"/>
        </p:xfrm>
        <a:graphic>
          <a:graphicData uri="http://schemas.openxmlformats.org/drawingml/2006/table">
            <a:tbl>
              <a:tblPr/>
              <a:tblGrid>
                <a:gridCol w="2463015"/>
                <a:gridCol w="1804185"/>
              </a:tblGrid>
              <a:tr h="6134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70C0"/>
                          </a:solidFill>
                          <a:effectLst/>
                          <a:latin typeface="Times New Roman" pitchFamily="18" charset="0"/>
                          <a:cs typeface="Times New Roman" pitchFamily="18" charset="0"/>
                        </a:rPr>
                        <a:t>Tên gọi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70C0"/>
                          </a:solidFill>
                          <a:effectLst/>
                          <a:latin typeface="Times New Roman" pitchFamily="18" charset="0"/>
                          <a:cs typeface="Times New Roman" pitchFamily="18" charset="0"/>
                        </a:rPr>
                        <a:t>Hình</a:t>
                      </a:r>
                      <a:r>
                        <a:rPr kumimoji="0" lang="en-US" sz="2800" b="1" i="0" u="none" strike="noStrike" cap="none" normalizeH="0" baseline="0" smtClean="0">
                          <a:ln>
                            <a:noFill/>
                          </a:ln>
                          <a:solidFill>
                            <a:srgbClr val="0070C0"/>
                          </a:solidFill>
                          <a:effectLst/>
                          <a:latin typeface="VNI-Times" pitchFamily="2"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6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VNI-Times" pitchFamily="2"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VNI-Times" pitchFamily="2"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7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VNI-Times" pitchFamily="2"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VNI-Times" pitchFamily="2" charset="0"/>
                        </a:rPr>
                        <a:t>O</a:t>
                      </a:r>
                      <a:endParaRPr kumimoji="0" lang="en-US" sz="28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82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VNI-Times" pitchFamily="2"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 b="0"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3375" name="Group 63"/>
          <p:cNvGrpSpPr>
            <a:grpSpLocks/>
          </p:cNvGrpSpPr>
          <p:nvPr/>
        </p:nvGrpSpPr>
        <p:grpSpPr bwMode="auto">
          <a:xfrm>
            <a:off x="2514600" y="6172200"/>
            <a:ext cx="1371600" cy="152400"/>
            <a:chOff x="1488" y="3504"/>
            <a:chExt cx="864" cy="96"/>
          </a:xfrm>
        </p:grpSpPr>
        <p:sp>
          <p:nvSpPr>
            <p:cNvPr id="13373" name="Rectangle 61"/>
            <p:cNvSpPr>
              <a:spLocks noChangeArrowheads="1"/>
            </p:cNvSpPr>
            <p:nvPr/>
          </p:nvSpPr>
          <p:spPr bwMode="auto">
            <a:xfrm>
              <a:off x="1680" y="3504"/>
              <a:ext cx="432" cy="96"/>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4" name="Line 62"/>
            <p:cNvSpPr>
              <a:spLocks noChangeShapeType="1"/>
            </p:cNvSpPr>
            <p:nvPr/>
          </p:nvSpPr>
          <p:spPr bwMode="auto">
            <a:xfrm>
              <a:off x="1488" y="3552"/>
              <a:ext cx="864"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84" name="Group 72"/>
          <p:cNvGrpSpPr>
            <a:grpSpLocks/>
          </p:cNvGrpSpPr>
          <p:nvPr/>
        </p:nvGrpSpPr>
        <p:grpSpPr bwMode="auto">
          <a:xfrm>
            <a:off x="2667000" y="3276600"/>
            <a:ext cx="1018812" cy="304800"/>
            <a:chOff x="1536" y="1968"/>
            <a:chExt cx="768" cy="192"/>
          </a:xfrm>
        </p:grpSpPr>
        <p:sp>
          <p:nvSpPr>
            <p:cNvPr id="13380" name="AutoShape 68"/>
            <p:cNvSpPr>
              <a:spLocks noChangeArrowheads="1"/>
            </p:cNvSpPr>
            <p:nvPr/>
          </p:nvSpPr>
          <p:spPr bwMode="auto">
            <a:xfrm>
              <a:off x="1776" y="1968"/>
              <a:ext cx="288" cy="192"/>
            </a:xfrm>
            <a:prstGeom prst="flowChartSummingJunction">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1" name="Line 69"/>
            <p:cNvSpPr>
              <a:spLocks noChangeShapeType="1"/>
            </p:cNvSpPr>
            <p:nvPr/>
          </p:nvSpPr>
          <p:spPr bwMode="auto">
            <a:xfrm flipH="1">
              <a:off x="1536" y="2064"/>
              <a:ext cx="24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2" name="Line 70"/>
            <p:cNvSpPr>
              <a:spLocks noChangeShapeType="1"/>
            </p:cNvSpPr>
            <p:nvPr/>
          </p:nvSpPr>
          <p:spPr bwMode="auto">
            <a:xfrm flipH="1">
              <a:off x="2064" y="2064"/>
              <a:ext cx="24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 name="Group 21"/>
          <p:cNvGrpSpPr/>
          <p:nvPr/>
        </p:nvGrpSpPr>
        <p:grpSpPr>
          <a:xfrm>
            <a:off x="7010400" y="2971800"/>
            <a:ext cx="1295400" cy="457200"/>
            <a:chOff x="7524750" y="514350"/>
            <a:chExt cx="1295400" cy="457200"/>
          </a:xfrm>
        </p:grpSpPr>
        <p:sp>
          <p:nvSpPr>
            <p:cNvPr id="23" name="Line 109"/>
            <p:cNvSpPr>
              <a:spLocks noChangeShapeType="1"/>
            </p:cNvSpPr>
            <p:nvPr/>
          </p:nvSpPr>
          <p:spPr bwMode="auto">
            <a:xfrm>
              <a:off x="7524750" y="762000"/>
              <a:ext cx="1295400"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10"/>
            <p:cNvSpPr>
              <a:spLocks noChangeShapeType="1"/>
            </p:cNvSpPr>
            <p:nvPr/>
          </p:nvSpPr>
          <p:spPr bwMode="auto">
            <a:xfrm>
              <a:off x="8153400" y="514350"/>
              <a:ext cx="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5" name="Group 24"/>
          <p:cNvGrpSpPr/>
          <p:nvPr/>
        </p:nvGrpSpPr>
        <p:grpSpPr>
          <a:xfrm>
            <a:off x="7035800" y="3734582"/>
            <a:ext cx="1295400" cy="457200"/>
            <a:chOff x="7524750" y="1066800"/>
            <a:chExt cx="1295400" cy="457200"/>
          </a:xfrm>
        </p:grpSpPr>
        <p:sp>
          <p:nvSpPr>
            <p:cNvPr id="26" name="Line 111"/>
            <p:cNvSpPr>
              <a:spLocks noChangeShapeType="1"/>
            </p:cNvSpPr>
            <p:nvPr/>
          </p:nvSpPr>
          <p:spPr bwMode="auto">
            <a:xfrm>
              <a:off x="7524750" y="1314450"/>
              <a:ext cx="1295400"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112"/>
            <p:cNvSpPr>
              <a:spLocks noChangeShapeType="1"/>
            </p:cNvSpPr>
            <p:nvPr/>
          </p:nvSpPr>
          <p:spPr bwMode="auto">
            <a:xfrm>
              <a:off x="8153400" y="1066800"/>
              <a:ext cx="0" cy="457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Oval 113"/>
            <p:cNvSpPr>
              <a:spLocks noChangeArrowheads="1"/>
            </p:cNvSpPr>
            <p:nvPr/>
          </p:nvSpPr>
          <p:spPr bwMode="auto">
            <a:xfrm>
              <a:off x="8134350" y="1295400"/>
              <a:ext cx="63500" cy="635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 name="Line 121"/>
          <p:cNvSpPr>
            <a:spLocks noChangeShapeType="1"/>
          </p:cNvSpPr>
          <p:nvPr/>
        </p:nvSpPr>
        <p:spPr bwMode="auto">
          <a:xfrm>
            <a:off x="7239000" y="4800600"/>
            <a:ext cx="1295400"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063" y="5038725"/>
            <a:ext cx="15049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67"/>
          <p:cNvGrpSpPr>
            <a:grpSpLocks/>
          </p:cNvGrpSpPr>
          <p:nvPr/>
        </p:nvGrpSpPr>
        <p:grpSpPr bwMode="auto">
          <a:xfrm>
            <a:off x="7466012" y="6019800"/>
            <a:ext cx="384175" cy="381000"/>
            <a:chOff x="2028" y="3762"/>
            <a:chExt cx="194" cy="156"/>
          </a:xfrm>
        </p:grpSpPr>
        <p:sp>
          <p:nvSpPr>
            <p:cNvPr id="32" name="Oval 64"/>
            <p:cNvSpPr>
              <a:spLocks noChangeArrowheads="1"/>
            </p:cNvSpPr>
            <p:nvPr/>
          </p:nvSpPr>
          <p:spPr bwMode="auto">
            <a:xfrm>
              <a:off x="2028" y="3762"/>
              <a:ext cx="194" cy="156"/>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65"/>
            <p:cNvSpPr>
              <a:spLocks noChangeArrowheads="1"/>
            </p:cNvSpPr>
            <p:nvPr/>
          </p:nvSpPr>
          <p:spPr bwMode="auto">
            <a:xfrm>
              <a:off x="2064" y="3822"/>
              <a:ext cx="32" cy="32"/>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66"/>
            <p:cNvSpPr>
              <a:spLocks noChangeArrowheads="1"/>
            </p:cNvSpPr>
            <p:nvPr/>
          </p:nvSpPr>
          <p:spPr bwMode="auto">
            <a:xfrm>
              <a:off x="2160" y="3822"/>
              <a:ext cx="32" cy="32"/>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 name="Line 121"/>
          <p:cNvSpPr>
            <a:spLocks noChangeShapeType="1"/>
          </p:cNvSpPr>
          <p:nvPr/>
        </p:nvSpPr>
        <p:spPr bwMode="auto">
          <a:xfrm>
            <a:off x="7194051" y="5638800"/>
            <a:ext cx="1295400" cy="0"/>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609600" y="3381345"/>
            <a:ext cx="158721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smtClean="0">
                <a:solidFill>
                  <a:srgbClr val="FF0000"/>
                </a:solidFill>
                <a:latin typeface="Times New Roman" pitchFamily="18" charset="0"/>
                <a:cs typeface="Times New Roman" pitchFamily="18" charset="0"/>
              </a:rPr>
              <a:t>Đèn sợi đốt</a:t>
            </a:r>
            <a:endParaRPr lang="en-US" sz="2000" b="1">
              <a:solidFill>
                <a:srgbClr val="FF0000"/>
              </a:solidFill>
              <a:latin typeface="Times New Roman" pitchFamily="18" charset="0"/>
              <a:cs typeface="Times New Roman" pitchFamily="18" charset="0"/>
            </a:endParaRPr>
          </a:p>
        </p:txBody>
      </p:sp>
      <p:sp>
        <p:nvSpPr>
          <p:cNvPr id="3" name="TextBox 2"/>
          <p:cNvSpPr txBox="1"/>
          <p:nvPr/>
        </p:nvSpPr>
        <p:spPr>
          <a:xfrm>
            <a:off x="422264" y="4183487"/>
            <a:ext cx="2056276"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smtClean="0">
                <a:solidFill>
                  <a:srgbClr val="FF0000"/>
                </a:solidFill>
                <a:latin typeface="Times New Roman" pitchFamily="18" charset="0"/>
                <a:cs typeface="Times New Roman" pitchFamily="18" charset="0"/>
              </a:rPr>
              <a:t>Công tắc 2 cực</a:t>
            </a:r>
            <a:endParaRPr lang="en-US" sz="2000" b="1">
              <a:solidFill>
                <a:srgbClr val="FF0000"/>
              </a:solidFill>
              <a:latin typeface="Times New Roman" pitchFamily="18" charset="0"/>
              <a:cs typeface="Times New Roman" pitchFamily="18" charset="0"/>
            </a:endParaRPr>
          </a:p>
        </p:txBody>
      </p:sp>
      <p:sp>
        <p:nvSpPr>
          <p:cNvPr id="4" name="TextBox 3"/>
          <p:cNvSpPr txBox="1"/>
          <p:nvPr/>
        </p:nvSpPr>
        <p:spPr>
          <a:xfrm>
            <a:off x="494631" y="5238690"/>
            <a:ext cx="191154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smtClean="0">
                <a:solidFill>
                  <a:srgbClr val="FF0000"/>
                </a:solidFill>
                <a:latin typeface="Times New Roman" pitchFamily="18" charset="0"/>
                <a:cs typeface="Times New Roman" pitchFamily="18" charset="0"/>
              </a:rPr>
              <a:t>Công tắc 3 cực</a:t>
            </a:r>
            <a:endParaRPr lang="en-US" sz="2000" b="1">
              <a:solidFill>
                <a:srgbClr val="FF0000"/>
              </a:solidFill>
              <a:latin typeface="Times New Roman" pitchFamily="18" charset="0"/>
              <a:cs typeface="Times New Roman" pitchFamily="18" charset="0"/>
            </a:endParaRPr>
          </a:p>
        </p:txBody>
      </p:sp>
      <p:sp>
        <p:nvSpPr>
          <p:cNvPr id="5" name="TextBox 4"/>
          <p:cNvSpPr txBox="1"/>
          <p:nvPr/>
        </p:nvSpPr>
        <p:spPr>
          <a:xfrm>
            <a:off x="608563" y="5972145"/>
            <a:ext cx="128801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smtClean="0">
                <a:solidFill>
                  <a:srgbClr val="FF0000"/>
                </a:solidFill>
                <a:latin typeface="Times New Roman" pitchFamily="18" charset="0"/>
                <a:cs typeface="Times New Roman" pitchFamily="18" charset="0"/>
              </a:rPr>
              <a:t>Cầu chì</a:t>
            </a:r>
            <a:endParaRPr lang="en-US" sz="2000" b="1">
              <a:solidFill>
                <a:srgbClr val="FF0000"/>
              </a:solidFill>
              <a:latin typeface="Times New Roman" pitchFamily="18" charset="0"/>
              <a:cs typeface="Times New Roman" pitchFamily="18" charset="0"/>
            </a:endParaRPr>
          </a:p>
        </p:txBody>
      </p:sp>
      <p:sp>
        <p:nvSpPr>
          <p:cNvPr id="6" name="TextBox 5"/>
          <p:cNvSpPr txBox="1"/>
          <p:nvPr/>
        </p:nvSpPr>
        <p:spPr>
          <a:xfrm>
            <a:off x="5029200" y="4453627"/>
            <a:ext cx="12192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smtClean="0">
                <a:solidFill>
                  <a:srgbClr val="FF0000"/>
                </a:solidFill>
                <a:latin typeface="Times New Roman" pitchFamily="18" charset="0"/>
                <a:cs typeface="Times New Roman" pitchFamily="18" charset="0"/>
              </a:rPr>
              <a:t>Dây pha</a:t>
            </a:r>
            <a:endParaRPr lang="en-US" sz="2000" b="1">
              <a:solidFill>
                <a:srgbClr val="FF0000"/>
              </a:solidFill>
              <a:latin typeface="Times New Roman" pitchFamily="18" charset="0"/>
              <a:cs typeface="Times New Roman" pitchFamily="18" charset="0"/>
            </a:endParaRPr>
          </a:p>
        </p:txBody>
      </p:sp>
      <p:sp>
        <p:nvSpPr>
          <p:cNvPr id="7" name="TextBox 6"/>
          <p:cNvSpPr txBox="1"/>
          <p:nvPr/>
        </p:nvSpPr>
        <p:spPr>
          <a:xfrm>
            <a:off x="4528424" y="5279358"/>
            <a:ext cx="19812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smtClean="0">
                <a:solidFill>
                  <a:srgbClr val="FF0000"/>
                </a:solidFill>
                <a:latin typeface="Times New Roman" pitchFamily="18" charset="0"/>
                <a:cs typeface="Times New Roman" pitchFamily="18" charset="0"/>
              </a:rPr>
              <a:t>Dây trung tính</a:t>
            </a:r>
            <a:endParaRPr lang="en-US" sz="2000" b="1">
              <a:solidFill>
                <a:srgbClr val="FF0000"/>
              </a:solidFill>
              <a:latin typeface="Times New Roman" pitchFamily="18" charset="0"/>
              <a:cs typeface="Times New Roman" pitchFamily="18" charset="0"/>
            </a:endParaRPr>
          </a:p>
        </p:txBody>
      </p:sp>
      <p:sp>
        <p:nvSpPr>
          <p:cNvPr id="8" name="TextBox 7"/>
          <p:cNvSpPr txBox="1"/>
          <p:nvPr/>
        </p:nvSpPr>
        <p:spPr>
          <a:xfrm>
            <a:off x="4495800" y="2916322"/>
            <a:ext cx="22860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smtClean="0">
                <a:solidFill>
                  <a:srgbClr val="FF0000"/>
                </a:solidFill>
                <a:latin typeface="Times New Roman" pitchFamily="18" charset="0"/>
                <a:cs typeface="Times New Roman" pitchFamily="18" charset="0"/>
              </a:rPr>
              <a:t>Hai dây chéo nhau (không nối nhau)</a:t>
            </a:r>
            <a:endParaRPr lang="en-US" sz="2000" b="1">
              <a:solidFill>
                <a:srgbClr val="FF0000"/>
              </a:solidFill>
              <a:latin typeface="Times New Roman" pitchFamily="18" charset="0"/>
              <a:cs typeface="Times New Roman" pitchFamily="18" charset="0"/>
            </a:endParaRPr>
          </a:p>
        </p:txBody>
      </p:sp>
      <p:sp>
        <p:nvSpPr>
          <p:cNvPr id="9" name="TextBox 8"/>
          <p:cNvSpPr txBox="1"/>
          <p:nvPr/>
        </p:nvSpPr>
        <p:spPr>
          <a:xfrm>
            <a:off x="4609763" y="3763127"/>
            <a:ext cx="218158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smtClean="0">
                <a:solidFill>
                  <a:srgbClr val="FF0000"/>
                </a:solidFill>
                <a:latin typeface="Times New Roman" pitchFamily="18" charset="0"/>
                <a:cs typeface="Times New Roman" pitchFamily="18" charset="0"/>
              </a:rPr>
              <a:t>Hai dây nối nhau</a:t>
            </a:r>
            <a:endParaRPr lang="en-US" sz="2000" b="1">
              <a:solidFill>
                <a:srgbClr val="FF0000"/>
              </a:solidFill>
              <a:latin typeface="Times New Roman" pitchFamily="18" charset="0"/>
              <a:cs typeface="Times New Roman" pitchFamily="18" charset="0"/>
            </a:endParaRPr>
          </a:p>
        </p:txBody>
      </p:sp>
      <p:sp>
        <p:nvSpPr>
          <p:cNvPr id="10" name="TextBox 9"/>
          <p:cNvSpPr txBox="1"/>
          <p:nvPr/>
        </p:nvSpPr>
        <p:spPr>
          <a:xfrm>
            <a:off x="24114" y="0"/>
            <a:ext cx="9144000" cy="553998"/>
          </a:xfrm>
          <a:prstGeom prst="rect">
            <a:avLst/>
          </a:prstGeom>
          <a:noFill/>
        </p:spPr>
        <p:txBody>
          <a:bodyPr wrap="square" rtlCol="0">
            <a:spAutoFit/>
          </a:bodyPr>
          <a:lstStyle/>
          <a:p>
            <a:pPr algn="ctr"/>
            <a:r>
              <a:rPr lang="en-US" sz="3000" b="1" smtClean="0">
                <a:solidFill>
                  <a:srgbClr val="0070C0"/>
                </a:solidFill>
                <a:latin typeface="Times New Roman" pitchFamily="18" charset="0"/>
                <a:cs typeface="Times New Roman" pitchFamily="18" charset="0"/>
              </a:rPr>
              <a:t>Kéo thả các tên gọi tương ứng vào ô phù hợp</a:t>
            </a:r>
            <a:endParaRPr lang="en-US" sz="3000" b="1">
              <a:solidFill>
                <a:srgbClr val="0070C0"/>
              </a:solidFill>
              <a:latin typeface="Times New Roman" pitchFamily="18" charset="0"/>
              <a:cs typeface="Times New Roman" pitchFamily="18" charset="0"/>
            </a:endParaRPr>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03807" y="4169360"/>
            <a:ext cx="397922"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859735" y="5966283"/>
            <a:ext cx="164988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smtClean="0">
                <a:solidFill>
                  <a:srgbClr val="FF0000"/>
                </a:solidFill>
                <a:latin typeface="Times New Roman" pitchFamily="18" charset="0"/>
                <a:cs typeface="Times New Roman" pitchFamily="18" charset="0"/>
              </a:rPr>
              <a:t>Ổ cắm điện</a:t>
            </a:r>
            <a:endParaRPr lang="en-US"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085809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3817203"/>
            <a:ext cx="6858000" cy="830997"/>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 Trong sơ đồ trên cầu chì được lắp như thế nào vào mạch điện?</a:t>
            </a:r>
            <a:endParaRPr lang="en-US" sz="2400" b="1">
              <a:solidFill>
                <a:srgbClr val="0070C0"/>
              </a:solidFill>
              <a:latin typeface="Times New Roman" pitchFamily="18" charset="0"/>
              <a:cs typeface="Times New Roman" pitchFamily="18" charset="0"/>
            </a:endParaRPr>
          </a:p>
        </p:txBody>
      </p:sp>
      <p:sp>
        <p:nvSpPr>
          <p:cNvPr id="5" name="TextBox 4"/>
          <p:cNvSpPr txBox="1"/>
          <p:nvPr/>
        </p:nvSpPr>
        <p:spPr>
          <a:xfrm>
            <a:off x="1943100" y="4567535"/>
            <a:ext cx="68199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Cầu chì được lắp trên dây pha, trước công tắc điện</a:t>
            </a:r>
            <a:endParaRPr lang="en-US" sz="2400" b="1">
              <a:solidFill>
                <a:srgbClr val="FF0000"/>
              </a:solidFill>
              <a:latin typeface="Times New Roman" pitchFamily="18" charset="0"/>
              <a:cs typeface="Times New Roman" pitchFamily="18" charset="0"/>
            </a:endParaRPr>
          </a:p>
        </p:txBody>
      </p:sp>
      <p:sp>
        <p:nvSpPr>
          <p:cNvPr id="6" name="TextBox 5"/>
          <p:cNvSpPr txBox="1"/>
          <p:nvPr/>
        </p:nvSpPr>
        <p:spPr>
          <a:xfrm>
            <a:off x="2514600" y="5036403"/>
            <a:ext cx="6096000" cy="830997"/>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 Trong mạch điện trên, công tắc được lắp như thế nào?</a:t>
            </a:r>
          </a:p>
        </p:txBody>
      </p:sp>
      <p:sp>
        <p:nvSpPr>
          <p:cNvPr id="7" name="TextBox 6"/>
          <p:cNvSpPr txBox="1"/>
          <p:nvPr/>
        </p:nvSpPr>
        <p:spPr>
          <a:xfrm>
            <a:off x="2438400" y="5874603"/>
            <a:ext cx="6172200" cy="830997"/>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Công tắc được lắp trên dây pha, lắp sau cầu chì, và nối tiếp với đèn.</a:t>
            </a:r>
            <a:endParaRPr lang="en-US" sz="2400" b="1">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381000"/>
            <a:ext cx="4648200" cy="270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29908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2895600"/>
            <a:ext cx="6781800" cy="830997"/>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Đọc các ký hiệu trên mạch điện và cho biết mạch điện gồm những phần tử điện nào?</a:t>
            </a:r>
            <a:endParaRPr lang="en-US" sz="24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2448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77309"/>
            <a:ext cx="3941852" cy="266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746666"/>
            <a:ext cx="3505200" cy="328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98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ết quả hình ảnh cho mạch điện kiểu nổi trong phòng kh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5956"/>
            <a:ext cx="7467600" cy="626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00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ết quả hình ảnh cho mạch điện kiểu n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856" y="228600"/>
            <a:ext cx="5439841"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88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6200"/>
            <a:ext cx="8991600" cy="687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 y="5602069"/>
            <a:ext cx="3200400" cy="646331"/>
          </a:xfrm>
          <a:prstGeom prst="rect">
            <a:avLst/>
          </a:prstGeom>
          <a:noFill/>
        </p:spPr>
        <p:txBody>
          <a:bodyPr wrap="square" rtlCol="0">
            <a:spAutoFit/>
          </a:bodyPr>
          <a:lstStyle/>
          <a:p>
            <a:r>
              <a:rPr lang="en-US" b="1" smtClean="0">
                <a:solidFill>
                  <a:srgbClr val="FFFF00"/>
                </a:solidFill>
              </a:rPr>
              <a:t>BẠN RẤT GIỎI</a:t>
            </a:r>
          </a:p>
          <a:p>
            <a:r>
              <a:rPr lang="en-US" b="1" smtClean="0">
                <a:solidFill>
                  <a:srgbClr val="FFFF00"/>
                </a:solidFill>
              </a:rPr>
              <a:t>VỖ TAY ĐI CẢ LỚP</a:t>
            </a:r>
            <a:endParaRPr lang="en-US" b="1">
              <a:solidFill>
                <a:srgbClr val="FFFF00"/>
              </a:solidFill>
            </a:endParaRPr>
          </a:p>
        </p:txBody>
      </p:sp>
      <p:pic>
        <p:nvPicPr>
          <p:cNvPr id="5" name="LẠC TRÔI - OFFICIAL MUSIC VIDEO - SƠN TÙNG M-TP(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629400" y="2258602"/>
            <a:ext cx="406400" cy="406400"/>
          </a:xfrm>
          <a:prstGeom prst="rect">
            <a:avLst/>
          </a:prstGeom>
        </p:spPr>
      </p:pic>
      <p:pic>
        <p:nvPicPr>
          <p:cNvPr id="6" name="âm thanh vỗ tay.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098800" y="5765800"/>
            <a:ext cx="406400" cy="406400"/>
          </a:xfrm>
          <a:prstGeom prst="rect">
            <a:avLst/>
          </a:prstGeom>
        </p:spPr>
      </p:pic>
      <p:sp>
        <p:nvSpPr>
          <p:cNvPr id="7" name="Rectangle 6">
            <a:hlinkClick r:id="rId8" action="ppaction://hlinksldjump"/>
          </p:cNvPr>
          <p:cNvSpPr/>
          <p:nvPr/>
        </p:nvSpPr>
        <p:spPr>
          <a:xfrm>
            <a:off x="-10274" y="-65926"/>
            <a:ext cx="4876800" cy="3276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9600" b="1" smtClean="0"/>
              <a:t>1</a:t>
            </a:r>
            <a:endParaRPr lang="en-US" b="1"/>
          </a:p>
        </p:txBody>
      </p:sp>
      <p:sp>
        <p:nvSpPr>
          <p:cNvPr id="8" name="Rectangle 7">
            <a:hlinkClick r:id="rId9" action="ppaction://hlinksldjump"/>
          </p:cNvPr>
          <p:cNvSpPr/>
          <p:nvPr/>
        </p:nvSpPr>
        <p:spPr>
          <a:xfrm>
            <a:off x="4876800" y="-65926"/>
            <a:ext cx="4267200" cy="32663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9600" b="1" smtClean="0">
                <a:solidFill>
                  <a:srgbClr val="7030A0"/>
                </a:solidFill>
              </a:rPr>
              <a:t>2</a:t>
            </a:r>
            <a:endParaRPr lang="en-US" b="1">
              <a:solidFill>
                <a:srgbClr val="7030A0"/>
              </a:solidFill>
            </a:endParaRPr>
          </a:p>
        </p:txBody>
      </p:sp>
      <p:sp>
        <p:nvSpPr>
          <p:cNvPr id="9" name="Rectangle 8">
            <a:hlinkClick r:id="rId10" action="ppaction://hlinksldjump"/>
          </p:cNvPr>
          <p:cNvSpPr/>
          <p:nvPr/>
        </p:nvSpPr>
        <p:spPr>
          <a:xfrm>
            <a:off x="0" y="3200400"/>
            <a:ext cx="4876800" cy="3657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1500" b="1" smtClean="0">
                <a:solidFill>
                  <a:schemeClr val="accent2">
                    <a:lumMod val="75000"/>
                  </a:schemeClr>
                </a:solidFill>
              </a:rPr>
              <a:t>3</a:t>
            </a:r>
            <a:endParaRPr lang="en-US" b="1">
              <a:solidFill>
                <a:schemeClr val="accent2">
                  <a:lumMod val="75000"/>
                </a:schemeClr>
              </a:solidFill>
            </a:endParaRPr>
          </a:p>
        </p:txBody>
      </p:sp>
      <p:sp>
        <p:nvSpPr>
          <p:cNvPr id="10" name="Rectangle 9">
            <a:hlinkClick r:id="rId11" action="ppaction://hlinksldjump"/>
          </p:cNvPr>
          <p:cNvSpPr/>
          <p:nvPr/>
        </p:nvSpPr>
        <p:spPr>
          <a:xfrm>
            <a:off x="4876800" y="3210674"/>
            <a:ext cx="4277474" cy="36473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500" b="1" smtClean="0">
                <a:solidFill>
                  <a:schemeClr val="accent4">
                    <a:lumMod val="20000"/>
                    <a:lumOff val="80000"/>
                  </a:schemeClr>
                </a:solidFill>
              </a:rPr>
              <a:t>4</a:t>
            </a:r>
            <a:endParaRPr lang="en-US" b="1">
              <a:solidFill>
                <a:schemeClr val="accent4">
                  <a:lumMod val="20000"/>
                  <a:lumOff val="80000"/>
                </a:schemeClr>
              </a:solidFill>
            </a:endParaRPr>
          </a:p>
        </p:txBody>
      </p:sp>
      <p:sp>
        <p:nvSpPr>
          <p:cNvPr id="11" name="Smiley Face 10">
            <a:hlinkClick r:id="rId12" action="ppaction://hlinksldjump"/>
          </p:cNvPr>
          <p:cNvSpPr/>
          <p:nvPr/>
        </p:nvSpPr>
        <p:spPr>
          <a:xfrm>
            <a:off x="8229600" y="6172200"/>
            <a:ext cx="762000" cy="685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863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7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196"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52400"/>
            <a:ext cx="2667000" cy="584775"/>
          </a:xfrm>
          <a:prstGeom prst="rect">
            <a:avLst/>
          </a:prstGeom>
          <a:noFill/>
        </p:spPr>
        <p:txBody>
          <a:bodyPr wrap="square" rtlCol="0">
            <a:spAutoFit/>
          </a:bodyPr>
          <a:lstStyle/>
          <a:p>
            <a:r>
              <a:rPr lang="en-US" sz="32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BÀI TẬP</a:t>
            </a:r>
            <a:endParaRPr lang="en-US"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miley Face 2">
            <a:hlinkClick r:id="rId2" action="ppaction://hlinksldjump"/>
          </p:cNvPr>
          <p:cNvSpPr/>
          <p:nvPr/>
        </p:nvSpPr>
        <p:spPr>
          <a:xfrm>
            <a:off x="7620000" y="5638800"/>
            <a:ext cx="1066800" cy="990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8200" y="1103293"/>
            <a:ext cx="7391400" cy="954107"/>
          </a:xfrm>
          <a:prstGeom prst="rect">
            <a:avLst/>
          </a:prstGeom>
          <a:noFill/>
        </p:spPr>
        <p:txBody>
          <a:bodyPr wrap="square" rtlCol="0">
            <a:spAutoFit/>
          </a:bodyPr>
          <a:lstStyle/>
          <a:p>
            <a:r>
              <a:rPr lang="en-US" sz="2800" b="1">
                <a:solidFill>
                  <a:srgbClr val="0070C0"/>
                </a:solidFill>
                <a:latin typeface="Times New Roman" pitchFamily="18" charset="0"/>
                <a:cs typeface="Times New Roman" pitchFamily="18" charset="0"/>
              </a:rPr>
              <a:t>S</a:t>
            </a:r>
            <a:r>
              <a:rPr lang="en-US" sz="2800" b="1" smtClean="0">
                <a:solidFill>
                  <a:srgbClr val="0070C0"/>
                </a:solidFill>
                <a:latin typeface="Times New Roman" pitchFamily="18" charset="0"/>
                <a:cs typeface="Times New Roman" pitchFamily="18" charset="0"/>
              </a:rPr>
              <a:t>ơ đồ nguyên lý và sơ đồ lắp đặt khác nhau ở điểm nào?</a:t>
            </a:r>
            <a:endParaRPr lang="en-US" sz="2800" b="1">
              <a:solidFill>
                <a:srgbClr val="0070C0"/>
              </a:solidFill>
              <a:latin typeface="Times New Roman" pitchFamily="18" charset="0"/>
              <a:cs typeface="Times New Roman" pitchFamily="18" charset="0"/>
            </a:endParaRPr>
          </a:p>
        </p:txBody>
      </p:sp>
      <p:sp>
        <p:nvSpPr>
          <p:cNvPr id="5" name="TextBox 4"/>
          <p:cNvSpPr txBox="1"/>
          <p:nvPr/>
        </p:nvSpPr>
        <p:spPr>
          <a:xfrm>
            <a:off x="1066800" y="2362200"/>
            <a:ext cx="6705600" cy="3108543"/>
          </a:xfrm>
          <a:prstGeom prst="rect">
            <a:avLst/>
          </a:prstGeom>
          <a:noFill/>
        </p:spPr>
        <p:txBody>
          <a:bodyPr wrap="square" rtlCol="0">
            <a:spAutoFit/>
          </a:bodyPr>
          <a:lstStyle/>
          <a:p>
            <a:pPr algn="just"/>
            <a:r>
              <a:rPr lang="en-US" sz="2800" b="1" smtClean="0">
                <a:solidFill>
                  <a:srgbClr val="FF0000"/>
                </a:solidFill>
                <a:latin typeface="Times New Roman" pitchFamily="18" charset="0"/>
                <a:cs typeface="Times New Roman" pitchFamily="18" charset="0"/>
              </a:rPr>
              <a:t>Khác nhau: </a:t>
            </a:r>
          </a:p>
          <a:p>
            <a:pPr algn="just"/>
            <a:r>
              <a:rPr lang="en-US" sz="2800" b="1" smtClean="0">
                <a:solidFill>
                  <a:srgbClr val="FF0000"/>
                </a:solidFill>
                <a:latin typeface="Times New Roman" pitchFamily="18" charset="0"/>
                <a:cs typeface="Times New Roman" pitchFamily="18" charset="0"/>
              </a:rPr>
              <a:t>Sơ đồ nguyên lý chỉ quan tâm đến mối liên hệ giữa các phần tử  trong mạch điện</a:t>
            </a:r>
          </a:p>
          <a:p>
            <a:pPr algn="just"/>
            <a:r>
              <a:rPr lang="en-US" sz="2800" b="1" smtClean="0">
                <a:solidFill>
                  <a:srgbClr val="FF0000"/>
                </a:solidFill>
                <a:latin typeface="Times New Roman" pitchFamily="18" charset="0"/>
                <a:cs typeface="Times New Roman" pitchFamily="18" charset="0"/>
              </a:rPr>
              <a:t>Sơ đồ lắp đặt </a:t>
            </a:r>
            <a:r>
              <a:rPr lang="en-US" sz="2800" b="1">
                <a:solidFill>
                  <a:srgbClr val="FF0000"/>
                </a:solidFill>
                <a:latin typeface="Times New Roman" pitchFamily="18" charset="0"/>
                <a:cs typeface="Times New Roman" pitchFamily="18" charset="0"/>
              </a:rPr>
              <a:t>thể hiện rõ vị trí, cách lắp đặt các phần tử của mạch điện trong thực tế</a:t>
            </a:r>
          </a:p>
          <a:p>
            <a:pPr algn="just"/>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58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4" y="2209800"/>
            <a:ext cx="9154274" cy="1046440"/>
          </a:xfrm>
          <a:prstGeom prst="rect">
            <a:avLst/>
          </a:prstGeom>
          <a:noFill/>
        </p:spPr>
        <p:txBody>
          <a:bodyPr wrap="square" rtlCol="0">
            <a:spAutoFit/>
          </a:bodyPr>
          <a:lstStyle/>
          <a:p>
            <a:pPr algn="ctr"/>
            <a:r>
              <a:rPr lang="en-US" sz="3100" b="1" smtClean="0">
                <a:solidFill>
                  <a:srgbClr val="FF0000"/>
                </a:solidFill>
                <a:latin typeface="Times New Roman" pitchFamily="18" charset="0"/>
                <a:cs typeface="Times New Roman" pitchFamily="18" charset="0"/>
              </a:rPr>
              <a:t>NHÓM 1+2: </a:t>
            </a:r>
          </a:p>
          <a:p>
            <a:pPr algn="ctr"/>
            <a:r>
              <a:rPr lang="en-US" sz="3100" b="1" smtClean="0">
                <a:solidFill>
                  <a:srgbClr val="FF0000"/>
                </a:solidFill>
                <a:latin typeface="Times New Roman" pitchFamily="18" charset="0"/>
                <a:cs typeface="Times New Roman" pitchFamily="18" charset="0"/>
              </a:rPr>
              <a:t>TÌM HIỂU VỀ MẠCH ĐIỆN TRONG CUỘC SỐNG</a:t>
            </a:r>
            <a:endParaRPr lang="en-US" sz="31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42526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6858000" cy="1200329"/>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Cho sơ đồ mạch điện như hình vẽ. </a:t>
            </a:r>
          </a:p>
          <a:p>
            <a:r>
              <a:rPr lang="en-US" sz="2400" b="1" smtClean="0">
                <a:solidFill>
                  <a:srgbClr val="0070C0"/>
                </a:solidFill>
                <a:latin typeface="Times New Roman" pitchFamily="18" charset="0"/>
                <a:cs typeface="Times New Roman" pitchFamily="18" charset="0"/>
              </a:rPr>
              <a:t>a. Hãy chỉ ra các phần tử của mạch điện? </a:t>
            </a:r>
          </a:p>
          <a:p>
            <a:r>
              <a:rPr lang="en-US" sz="2400" b="1" smtClean="0">
                <a:solidFill>
                  <a:srgbClr val="0070C0"/>
                </a:solidFill>
                <a:latin typeface="Times New Roman" pitchFamily="18" charset="0"/>
                <a:cs typeface="Times New Roman" pitchFamily="18" charset="0"/>
              </a:rPr>
              <a:t>b. Sơ đồ mạch điện này thuộc loại sơ đồ gì? Vì sao?</a:t>
            </a:r>
            <a:endParaRPr lang="en-US" sz="2400" b="1">
              <a:solidFill>
                <a:srgbClr val="0070C0"/>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981201"/>
            <a:ext cx="4343400" cy="286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0" y="152400"/>
            <a:ext cx="2667000" cy="584775"/>
          </a:xfrm>
          <a:prstGeom prst="rect">
            <a:avLst/>
          </a:prstGeom>
          <a:noFill/>
        </p:spPr>
        <p:txBody>
          <a:bodyPr wrap="square" rtlCol="0">
            <a:spAutoFit/>
          </a:bodyPr>
          <a:lstStyle/>
          <a:p>
            <a:r>
              <a:rPr lang="en-US" sz="32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BÀI TẬP</a:t>
            </a:r>
            <a:endParaRPr lang="en-US"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miley Face 2">
            <a:hlinkClick r:id="rId3" action="ppaction://hlinksldjump"/>
          </p:cNvPr>
          <p:cNvSpPr/>
          <p:nvPr/>
        </p:nvSpPr>
        <p:spPr>
          <a:xfrm>
            <a:off x="7848600" y="5562600"/>
            <a:ext cx="1066800" cy="1066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4800600"/>
            <a:ext cx="7391400" cy="1938992"/>
          </a:xfrm>
          <a:prstGeom prst="rect">
            <a:avLst/>
          </a:prstGeom>
          <a:noFill/>
        </p:spPr>
        <p:txBody>
          <a:bodyPr wrap="square" rtlCol="0">
            <a:spAutoFit/>
          </a:bodyPr>
          <a:lstStyle/>
          <a:p>
            <a:pPr algn="just"/>
            <a:r>
              <a:rPr lang="en-US" sz="2400" smtClean="0">
                <a:solidFill>
                  <a:srgbClr val="FF0000"/>
                </a:solidFill>
                <a:latin typeface="Times New Roman" pitchFamily="18" charset="0"/>
                <a:cs typeface="Times New Roman" pitchFamily="18" charset="0"/>
              </a:rPr>
              <a:t>a. Các  phần tử của mạch điện: 2 cầu chì, 1 ổ cắm, 1 công tắc 3 cực, 2 bóng đèn</a:t>
            </a:r>
          </a:p>
          <a:p>
            <a:pPr algn="just"/>
            <a:r>
              <a:rPr lang="en-US" sz="2400" smtClean="0">
                <a:solidFill>
                  <a:srgbClr val="FF0000"/>
                </a:solidFill>
                <a:latin typeface="Times New Roman" pitchFamily="18" charset="0"/>
                <a:cs typeface="Times New Roman" pitchFamily="18" charset="0"/>
              </a:rPr>
              <a:t>b. Sơ đồ mạch điện này là sơ đồ nguyên lý vì sơ đồ chỉ quan tâm đến mối liên hệ giữa các phần tử của mạch điện mà không quan tâm đến vị trí các phần tử mạch điện</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45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152400"/>
            <a:ext cx="2667000" cy="584775"/>
          </a:xfrm>
          <a:prstGeom prst="rect">
            <a:avLst/>
          </a:prstGeom>
          <a:noFill/>
        </p:spPr>
        <p:txBody>
          <a:bodyPr wrap="square" rtlCol="0">
            <a:spAutoFit/>
          </a:bodyPr>
          <a:lstStyle/>
          <a:p>
            <a:r>
              <a:rPr lang="en-US" sz="32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BÀI TẬP</a:t>
            </a:r>
            <a:endParaRPr lang="en-US"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1447800" y="609600"/>
            <a:ext cx="5867400" cy="954107"/>
          </a:xfrm>
          <a:prstGeom prst="rect">
            <a:avLst/>
          </a:prstGeom>
          <a:noFill/>
        </p:spPr>
        <p:txBody>
          <a:bodyPr wrap="square" rtlCol="0">
            <a:spAutoFit/>
          </a:bodyPr>
          <a:lstStyle/>
          <a:p>
            <a:r>
              <a:rPr lang="en-US" sz="2800" b="1" smtClean="0">
                <a:solidFill>
                  <a:srgbClr val="0070C0"/>
                </a:solidFill>
                <a:latin typeface="Times New Roman" pitchFamily="18" charset="0"/>
                <a:cs typeface="Times New Roman" pitchFamily="18" charset="0"/>
              </a:rPr>
              <a:t>Hãy chỉ ra trong các sơ đồ sau: </a:t>
            </a:r>
          </a:p>
          <a:p>
            <a:r>
              <a:rPr lang="en-US" sz="2800" b="1" smtClean="0">
                <a:solidFill>
                  <a:srgbClr val="0070C0"/>
                </a:solidFill>
                <a:latin typeface="Times New Roman" pitchFamily="18" charset="0"/>
                <a:cs typeface="Times New Roman" pitchFamily="18" charset="0"/>
              </a:rPr>
              <a:t>Sơ đồ nào sai? Giải thích tại sao?</a:t>
            </a:r>
            <a:endParaRPr lang="en-US" sz="2800" b="1">
              <a:solidFill>
                <a:srgbClr val="0070C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4953000"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miley Face 3">
            <a:hlinkClick r:id="rId3" action="ppaction://hlinksldjump"/>
          </p:cNvPr>
          <p:cNvSpPr/>
          <p:nvPr/>
        </p:nvSpPr>
        <p:spPr>
          <a:xfrm>
            <a:off x="7620000" y="5486400"/>
            <a:ext cx="1066800" cy="9906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4953000"/>
            <a:ext cx="7239000" cy="1569660"/>
          </a:xfrm>
          <a:prstGeom prst="rect">
            <a:avLst/>
          </a:prstGeom>
          <a:noFill/>
        </p:spPr>
        <p:txBody>
          <a:bodyPr wrap="square" rtlCol="0">
            <a:spAutoFit/>
          </a:bodyPr>
          <a:lstStyle/>
          <a:p>
            <a:r>
              <a:rPr lang="en-US" sz="2400" smtClean="0">
                <a:solidFill>
                  <a:srgbClr val="FF0000"/>
                </a:solidFill>
                <a:latin typeface="Times New Roman" pitchFamily="18" charset="0"/>
                <a:cs typeface="Times New Roman" pitchFamily="18" charset="0"/>
              </a:rPr>
              <a:t>Mạch a sai vì cầu chì lắp trên dây trung hòa</a:t>
            </a:r>
          </a:p>
          <a:p>
            <a:r>
              <a:rPr lang="en-US" sz="2400" smtClean="0">
                <a:solidFill>
                  <a:srgbClr val="FF0000"/>
                </a:solidFill>
                <a:latin typeface="Times New Roman" pitchFamily="18" charset="0"/>
                <a:cs typeface="Times New Roman" pitchFamily="18" charset="0"/>
              </a:rPr>
              <a:t>Mạch b sai vì cầu chì nối vào dây trung hòa </a:t>
            </a:r>
          </a:p>
          <a:p>
            <a:r>
              <a:rPr lang="en-US" sz="2400" smtClean="0">
                <a:solidFill>
                  <a:srgbClr val="FF0000"/>
                </a:solidFill>
                <a:latin typeface="Times New Roman" pitchFamily="18" charset="0"/>
                <a:cs typeface="Times New Roman" pitchFamily="18" charset="0"/>
              </a:rPr>
              <a:t>Mạch c sai vì cầu chì nối cả dây trung hòa và cả dây pha</a:t>
            </a:r>
          </a:p>
          <a:p>
            <a:r>
              <a:rPr lang="en-US" sz="2400" smtClean="0">
                <a:solidFill>
                  <a:srgbClr val="FF0000"/>
                </a:solidFill>
                <a:latin typeface="Times New Roman" pitchFamily="18" charset="0"/>
                <a:cs typeface="Times New Roman" pitchFamily="18" charset="0"/>
              </a:rPr>
              <a:t>Mạch d đúng</a:t>
            </a:r>
            <a:endParaRPr 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84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772770"/>
            <a:ext cx="5257800" cy="37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40774" y="685800"/>
            <a:ext cx="7488826" cy="1200329"/>
          </a:xfrm>
          <a:prstGeom prst="rect">
            <a:avLst/>
          </a:prstGeom>
          <a:noFill/>
        </p:spPr>
        <p:txBody>
          <a:bodyPr wrap="square" rtlCol="0">
            <a:spAutoFit/>
          </a:bodyPr>
          <a:lstStyle/>
          <a:p>
            <a:r>
              <a:rPr lang="en-US" sz="2400" b="1" smtClean="0">
                <a:solidFill>
                  <a:srgbClr val="0070C0"/>
                </a:solidFill>
                <a:latin typeface="Times New Roman" pitchFamily="18" charset="0"/>
                <a:cs typeface="Times New Roman" pitchFamily="18" charset="0"/>
              </a:rPr>
              <a:t>Dựa vào khái niệm, em hãy phân tích và chỉ ra những sơ đồ nào trong hình sau là sơ đồ nguyên lý? Sơ đồ nào là sơ đồ lắp đặt? Vì sao?</a:t>
            </a:r>
            <a:endParaRPr lang="en-US" sz="2400" b="1">
              <a:solidFill>
                <a:srgbClr val="0070C0"/>
              </a:solidFill>
              <a:latin typeface="Times New Roman" pitchFamily="18" charset="0"/>
              <a:cs typeface="Times New Roman" pitchFamily="18" charset="0"/>
            </a:endParaRPr>
          </a:p>
        </p:txBody>
      </p:sp>
      <p:sp>
        <p:nvSpPr>
          <p:cNvPr id="5" name="TextBox 4"/>
          <p:cNvSpPr txBox="1"/>
          <p:nvPr/>
        </p:nvSpPr>
        <p:spPr>
          <a:xfrm>
            <a:off x="3048000" y="76200"/>
            <a:ext cx="2667000" cy="584775"/>
          </a:xfrm>
          <a:prstGeom prst="rect">
            <a:avLst/>
          </a:prstGeom>
          <a:noFill/>
        </p:spPr>
        <p:txBody>
          <a:bodyPr wrap="square" rtlCol="0">
            <a:spAutoFit/>
          </a:bodyPr>
          <a:lstStyle/>
          <a:p>
            <a:r>
              <a:rPr lang="en-US" sz="32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BÀI TẬP</a:t>
            </a:r>
            <a:endParaRPr lang="en-US"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miley Face 2">
            <a:hlinkClick r:id="rId3" action="ppaction://hlinksldjump"/>
          </p:cNvPr>
          <p:cNvSpPr/>
          <p:nvPr/>
        </p:nvSpPr>
        <p:spPr>
          <a:xfrm>
            <a:off x="7848600" y="556260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5410200"/>
            <a:ext cx="7467600" cy="1323439"/>
          </a:xfrm>
          <a:prstGeom prst="rect">
            <a:avLst/>
          </a:prstGeom>
          <a:noFill/>
        </p:spPr>
        <p:txBody>
          <a:bodyPr wrap="square" rtlCol="0">
            <a:spAutoFit/>
          </a:bodyPr>
          <a:lstStyle/>
          <a:p>
            <a:pPr algn="just"/>
            <a:r>
              <a:rPr lang="en-US" sz="2000" b="1" smtClean="0">
                <a:solidFill>
                  <a:srgbClr val="FF0000"/>
                </a:solidFill>
                <a:latin typeface="Times New Roman" pitchFamily="18" charset="0"/>
                <a:cs typeface="Times New Roman" pitchFamily="18" charset="0"/>
              </a:rPr>
              <a:t>Hình a, c là sơ </a:t>
            </a:r>
            <a:r>
              <a:rPr lang="en-US" sz="2000" b="1">
                <a:solidFill>
                  <a:srgbClr val="FF0000"/>
                </a:solidFill>
                <a:latin typeface="Times New Roman" pitchFamily="18" charset="0"/>
                <a:cs typeface="Times New Roman" pitchFamily="18" charset="0"/>
              </a:rPr>
              <a:t>đồ </a:t>
            </a:r>
            <a:r>
              <a:rPr lang="en-US" sz="2000" b="1" smtClean="0">
                <a:solidFill>
                  <a:srgbClr val="FF0000"/>
                </a:solidFill>
                <a:latin typeface="Times New Roman" pitchFamily="18" charset="0"/>
                <a:cs typeface="Times New Roman" pitchFamily="18" charset="0"/>
              </a:rPr>
              <a:t>nguyên </a:t>
            </a:r>
            <a:r>
              <a:rPr lang="en-US" sz="2000" b="1">
                <a:solidFill>
                  <a:srgbClr val="FF0000"/>
                </a:solidFill>
                <a:latin typeface="Times New Roman" pitchFamily="18" charset="0"/>
                <a:cs typeface="Times New Roman" pitchFamily="18" charset="0"/>
              </a:rPr>
              <a:t>lý vì sơ đồ chỉ quan tâm đến mối liên hệ giữa các phần tử của mạch điện </a:t>
            </a:r>
            <a:endParaRPr lang="en-US" sz="2000" b="1" smtClean="0">
              <a:solidFill>
                <a:srgbClr val="FF0000"/>
              </a:solidFill>
              <a:latin typeface="Times New Roman" pitchFamily="18" charset="0"/>
              <a:cs typeface="Times New Roman" pitchFamily="18" charset="0"/>
            </a:endParaRPr>
          </a:p>
          <a:p>
            <a:pPr algn="just"/>
            <a:r>
              <a:rPr lang="en-US" sz="2000" b="1" smtClean="0">
                <a:solidFill>
                  <a:srgbClr val="FF0000"/>
                </a:solidFill>
                <a:latin typeface="Times New Roman" pitchFamily="18" charset="0"/>
                <a:cs typeface="Times New Roman" pitchFamily="18" charset="0"/>
              </a:rPr>
              <a:t>Hình b, d là sơ đồ lắp đặt vì sơ đồ quan </a:t>
            </a:r>
            <a:r>
              <a:rPr lang="en-US" sz="2000" b="1">
                <a:solidFill>
                  <a:srgbClr val="FF0000"/>
                </a:solidFill>
                <a:latin typeface="Times New Roman" pitchFamily="18" charset="0"/>
                <a:cs typeface="Times New Roman" pitchFamily="18" charset="0"/>
              </a:rPr>
              <a:t>tâm đến vị trí các phần tử mạch điện</a:t>
            </a:r>
          </a:p>
        </p:txBody>
      </p:sp>
    </p:spTree>
    <p:extLst>
      <p:ext uri="{BB962C8B-B14F-4D97-AF65-F5344CB8AC3E}">
        <p14:creationId xmlns:p14="http://schemas.microsoft.com/office/powerpoint/2010/main" val="203570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219200" y="815876"/>
            <a:ext cx="7239000" cy="2308324"/>
          </a:xfrm>
          <a:prstGeom prst="rect">
            <a:avLst/>
          </a:prstGeom>
          <a:noFill/>
        </p:spPr>
        <p:txBody>
          <a:bodyPr wrap="square" rtlCol="0">
            <a:spAutoFit/>
          </a:bodyPr>
          <a:lstStyle/>
          <a:p>
            <a:pPr algn="ctr"/>
            <a:r>
              <a:rPr lang="en-US" sz="2400" b="1" smtClean="0">
                <a:solidFill>
                  <a:srgbClr val="FF0000"/>
                </a:solidFill>
              </a:rPr>
              <a:t>HƯỚNG DẪN VỀ NHÀ</a:t>
            </a:r>
          </a:p>
          <a:p>
            <a:pPr algn="ctr"/>
            <a:r>
              <a:rPr lang="en-US" sz="2400" b="1" smtClean="0">
                <a:solidFill>
                  <a:srgbClr val="FF0000"/>
                </a:solidFill>
              </a:rPr>
              <a:t> </a:t>
            </a:r>
          </a:p>
          <a:p>
            <a:r>
              <a:rPr lang="en-US" sz="2400" b="1" smtClean="0">
                <a:solidFill>
                  <a:srgbClr val="0070C0"/>
                </a:solidFill>
              </a:rPr>
              <a:t>1. CHUẨN BỊ KIẾN THỨC GIỜ SAU ÔN TẬP </a:t>
            </a:r>
          </a:p>
          <a:p>
            <a:r>
              <a:rPr lang="en-US" sz="2400" b="1" smtClean="0">
                <a:solidFill>
                  <a:srgbClr val="0070C0"/>
                </a:solidFill>
              </a:rPr>
              <a:t>2. LÀM BÀI TẬP: Vẽ sơ đồ lắp đặt từ sơ đồ nguyên lý của mạch điện sau: </a:t>
            </a:r>
          </a:p>
          <a:p>
            <a:endParaRPr lang="en-US" sz="240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260" y="3448050"/>
            <a:ext cx="428625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1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90500"/>
            <a:ext cx="808672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6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ệ thống điện trong phòng kh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05" y="838200"/>
            <a:ext cx="871779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152400"/>
            <a:ext cx="3657600" cy="492443"/>
          </a:xfrm>
          <a:prstGeom prst="rect">
            <a:avLst/>
          </a:prstGeom>
          <a:noFill/>
        </p:spPr>
        <p:txBody>
          <a:bodyPr wrap="square" rtlCol="0">
            <a:spAutoFit/>
          </a:bodyPr>
          <a:lstStyle/>
          <a:p>
            <a:r>
              <a:rPr lang="en-US" sz="2600" b="1" smtClean="0">
                <a:solidFill>
                  <a:srgbClr val="FF0000"/>
                </a:solidFill>
                <a:latin typeface="Times New Roman" pitchFamily="18" charset="0"/>
                <a:cs typeface="Times New Roman" pitchFamily="18" charset="0"/>
              </a:rPr>
              <a:t>TRONG CHIẾU SÁNG</a:t>
            </a:r>
            <a:endParaRPr lang="en-US" sz="2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6288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hệ thống chiế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44842"/>
            <a:ext cx="8305800" cy="59238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52398"/>
            <a:ext cx="3657600" cy="492443"/>
          </a:xfrm>
          <a:prstGeom prst="rect">
            <a:avLst/>
          </a:prstGeom>
          <a:noFill/>
        </p:spPr>
        <p:txBody>
          <a:bodyPr wrap="square" rtlCol="0">
            <a:spAutoFit/>
          </a:bodyPr>
          <a:lstStyle/>
          <a:p>
            <a:r>
              <a:rPr lang="en-US" sz="2600" b="1" smtClean="0">
                <a:solidFill>
                  <a:srgbClr val="FF0000"/>
                </a:solidFill>
                <a:latin typeface="Times New Roman" pitchFamily="18" charset="0"/>
                <a:cs typeface="Times New Roman" pitchFamily="18" charset="0"/>
              </a:rPr>
              <a:t>TRONG CHIẾU SÁNG</a:t>
            </a:r>
            <a:endParaRPr lang="en-US" sz="2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38034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ệ thống chiếu s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14065"/>
            <a:ext cx="8305800" cy="59113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52400"/>
            <a:ext cx="3657600" cy="492443"/>
          </a:xfrm>
          <a:prstGeom prst="rect">
            <a:avLst/>
          </a:prstGeom>
          <a:noFill/>
        </p:spPr>
        <p:txBody>
          <a:bodyPr wrap="square" rtlCol="0">
            <a:spAutoFit/>
          </a:bodyPr>
          <a:lstStyle/>
          <a:p>
            <a:r>
              <a:rPr lang="en-US" sz="2600" b="1" smtClean="0">
                <a:solidFill>
                  <a:srgbClr val="FF0000"/>
                </a:solidFill>
                <a:latin typeface="Times New Roman" pitchFamily="18" charset="0"/>
                <a:cs typeface="Times New Roman" pitchFamily="18" charset="0"/>
              </a:rPr>
              <a:t>TRONG CHIẾU SÁNG</a:t>
            </a:r>
            <a:endParaRPr lang="en-US" sz="2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79661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điện trong sản xu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76272"/>
            <a:ext cx="8305800" cy="5937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93357"/>
            <a:ext cx="3429000" cy="492443"/>
          </a:xfrm>
          <a:prstGeom prst="rect">
            <a:avLst/>
          </a:prstGeom>
          <a:noFill/>
        </p:spPr>
        <p:txBody>
          <a:bodyPr wrap="square" rtlCol="0">
            <a:spAutoFit/>
          </a:bodyPr>
          <a:lstStyle/>
          <a:p>
            <a:r>
              <a:rPr lang="en-US" sz="2600" b="1" smtClean="0">
                <a:solidFill>
                  <a:srgbClr val="FF0000"/>
                </a:solidFill>
                <a:latin typeface="Times New Roman" pitchFamily="18" charset="0"/>
                <a:cs typeface="Times New Roman" pitchFamily="18" charset="0"/>
              </a:rPr>
              <a:t>TRONG SẢN XUẤT</a:t>
            </a:r>
            <a:endParaRPr lang="en-US" sz="2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91566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ết quả hình ảnh cho điện trong gia đ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40" y="3657600"/>
            <a:ext cx="447757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ết quả hình ảnh cho điện trong gia đ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410" y="3657600"/>
            <a:ext cx="4372189"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Kết quả hình ảnh cho điện trong gia đì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43" y="461665"/>
            <a:ext cx="4402155" cy="321477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Kết quả hình ảnh cho điện trong gia đì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40" y="461664"/>
            <a:ext cx="4456701" cy="31959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6749" y="0"/>
            <a:ext cx="3638051" cy="492443"/>
          </a:xfrm>
          <a:prstGeom prst="rect">
            <a:avLst/>
          </a:prstGeom>
          <a:noFill/>
        </p:spPr>
        <p:txBody>
          <a:bodyPr wrap="square" rtlCol="0">
            <a:spAutoFit/>
          </a:bodyPr>
          <a:lstStyle/>
          <a:p>
            <a:r>
              <a:rPr lang="en-US" sz="2600" b="1" smtClean="0">
                <a:solidFill>
                  <a:srgbClr val="FF0000"/>
                </a:solidFill>
                <a:latin typeface="Times New Roman" pitchFamily="18" charset="0"/>
                <a:cs typeface="Times New Roman" pitchFamily="18" charset="0"/>
              </a:rPr>
              <a:t>TRONG ĐỜI SỐNG</a:t>
            </a:r>
            <a:endParaRPr lang="en-US" sz="2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905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ết quả hình ảnh cho điện trong 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541372"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52399"/>
            <a:ext cx="2667000" cy="492443"/>
          </a:xfrm>
          <a:prstGeom prst="rect">
            <a:avLst/>
          </a:prstGeom>
          <a:noFill/>
        </p:spPr>
        <p:txBody>
          <a:bodyPr wrap="square" rtlCol="0">
            <a:spAutoFit/>
          </a:bodyPr>
          <a:lstStyle/>
          <a:p>
            <a:pPr algn="ctr"/>
            <a:r>
              <a:rPr lang="en-US" sz="2600" b="1" smtClean="0">
                <a:solidFill>
                  <a:srgbClr val="FF0000"/>
                </a:solidFill>
                <a:latin typeface="Times New Roman" pitchFamily="18" charset="0"/>
                <a:cs typeface="Times New Roman" pitchFamily="18" charset="0"/>
              </a:rPr>
              <a:t>TRONG Y HỌC</a:t>
            </a:r>
            <a:endParaRPr lang="en-US" sz="2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46533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99" y="1524000"/>
            <a:ext cx="9144000" cy="553998"/>
          </a:xfrm>
          <a:prstGeom prst="rect">
            <a:avLst/>
          </a:prstGeom>
          <a:noFill/>
        </p:spPr>
        <p:txBody>
          <a:bodyPr wrap="square" rtlCol="0">
            <a:spAutoFit/>
          </a:bodyPr>
          <a:lstStyle/>
          <a:p>
            <a:pPr algn="ctr"/>
            <a:r>
              <a:rPr lang="en-US" sz="3000" b="1" smtClean="0">
                <a:solidFill>
                  <a:srgbClr val="FF0000"/>
                </a:solidFill>
                <a:latin typeface="Times New Roman" pitchFamily="18" charset="0"/>
                <a:cs typeface="Times New Roman" pitchFamily="18" charset="0"/>
              </a:rPr>
              <a:t>VÀ CÒN NHIỀU LĨNH VỰC KHÁC NỮA….</a:t>
            </a:r>
            <a:endParaRPr lang="en-US" sz="3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973587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653</TotalTime>
  <Words>744</Words>
  <Application>Microsoft Office PowerPoint</Application>
  <PresentationFormat>On-screen Show (4:3)</PresentationFormat>
  <Paragraphs>164</Paragraphs>
  <Slides>24</Slides>
  <Notes>1</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Oriel</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MTC</cp:lastModifiedBy>
  <cp:revision>51</cp:revision>
  <cp:lastPrinted>2017-04-11T15:30:28Z</cp:lastPrinted>
  <dcterms:created xsi:type="dcterms:W3CDTF">2017-04-10T14:42:40Z</dcterms:created>
  <dcterms:modified xsi:type="dcterms:W3CDTF">2019-01-04T08:27:31Z</dcterms:modified>
</cp:coreProperties>
</file>