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85" r:id="rId3"/>
    <p:sldId id="260" r:id="rId4"/>
    <p:sldId id="300" r:id="rId5"/>
    <p:sldId id="301" r:id="rId6"/>
    <p:sldId id="296" r:id="rId7"/>
    <p:sldId id="286" r:id="rId8"/>
    <p:sldId id="297" r:id="rId9"/>
    <p:sldId id="298" r:id="rId10"/>
    <p:sldId id="299" r:id="rId11"/>
    <p:sldId id="271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39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2E666-4A4D-4D38-9495-7D0798238E6D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0FF5D-96B4-422A-9837-7F3E277192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681313-5001-4F99-96D0-376090498B4C}" type="slidenum">
              <a:rPr lang="en-US"/>
              <a:pPr/>
              <a:t>12</a:t>
            </a:fld>
            <a:endParaRPr lang="en-US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77EF96-435A-47EC-9CCE-4F7D5FC06491}" type="slidenum">
              <a:rPr lang="en-US" sz="1200" u="sng"/>
              <a:pPr algn="r"/>
              <a:t>12</a:t>
            </a:fld>
            <a:endParaRPr lang="en-US" sz="1200" u="sng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DD30D9-3536-4747-8116-33F81E8C1B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E27D9-7761-4FAB-882C-13D70975C0B1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F4DCF-341C-4BF1-9864-7EF7EB7D94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43252"/>
            <a:ext cx="8763000" cy="6462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76400" y="1524000"/>
            <a:ext cx="6324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VnStandout" pitchFamily="2" charset="0"/>
              </a:rPr>
              <a:t>Welcome </a:t>
            </a:r>
            <a:r>
              <a:rPr lang="en-US" sz="66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VnStandout" pitchFamily="2" charset="0"/>
              </a:rPr>
              <a:t>to our </a:t>
            </a:r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VnStandout" pitchFamily="2" charset="0"/>
              </a:rPr>
              <a:t>class</a:t>
            </a:r>
            <a:endParaRPr lang="vi-VN" sz="66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4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492" name="Text Box 4"/>
          <p:cNvSpPr txBox="1">
            <a:spLocks noChangeArrowheads="1"/>
          </p:cNvSpPr>
          <p:nvPr/>
        </p:nvSpPr>
        <p:spPr bwMode="auto">
          <a:xfrm>
            <a:off x="2209800" y="381000"/>
            <a:ext cx="42672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2. Take a survey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2111572" name="Group 84"/>
          <p:cNvGraphicFramePr>
            <a:graphicFrameLocks noGrp="1"/>
          </p:cNvGraphicFramePr>
          <p:nvPr>
            <p:ph/>
          </p:nvPr>
        </p:nvGraphicFramePr>
        <p:xfrm>
          <a:off x="990600" y="1295400"/>
          <a:ext cx="7467600" cy="4574225"/>
        </p:xfrm>
        <a:graphic>
          <a:graphicData uri="http://schemas.openxmlformats.org/drawingml/2006/table">
            <a:tbl>
              <a:tblPr/>
              <a:tblGrid>
                <a:gridCol w="4521487"/>
                <a:gridCol w="2946113"/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Activities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Have you ever ....?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Donating blood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Helping the elderly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Cooking for the poor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Planting trees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Recycle things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 Tutoring the young children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 Provide food to street children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8.Painting the graffiti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Flowchart: Process 3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600200" y="533400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IV. At home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676400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Blip>
                <a:blip r:embed="rId3"/>
              </a:buBlip>
            </a:pPr>
            <a:r>
              <a:rPr lang="en-US" sz="4000" dirty="0" smtClean="0"/>
              <a:t>Learn new words by heart.</a:t>
            </a:r>
          </a:p>
          <a:p>
            <a:pPr lvl="0">
              <a:buBlip>
                <a:blip r:embed="rId3"/>
              </a:buBlip>
            </a:pPr>
            <a:r>
              <a:rPr lang="en-US" sz="4000" dirty="0" smtClean="0"/>
              <a:t>Do exercises C1 – C2  (page 20/ workbook).</a:t>
            </a:r>
          </a:p>
          <a:p>
            <a:pPr lvl="0">
              <a:buBlip>
                <a:blip r:embed="rId3"/>
              </a:buBlip>
            </a:pPr>
            <a:r>
              <a:rPr lang="en-US" sz="4000" dirty="0" smtClean="0"/>
              <a:t>Prepare SKILLS 1.</a:t>
            </a:r>
            <a:endParaRPr lang="en-US" sz="4000" dirty="0"/>
          </a:p>
        </p:txBody>
      </p:sp>
      <p:sp>
        <p:nvSpPr>
          <p:cNvPr id="18" name="Rounded Rectangle 17"/>
          <p:cNvSpPr/>
          <p:nvPr/>
        </p:nvSpPr>
        <p:spPr>
          <a:xfrm>
            <a:off x="914400" y="1524000"/>
            <a:ext cx="7467600" cy="32766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6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66564" name="Picture 4" descr="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Bye, bye.</a:t>
            </a:r>
          </a:p>
        </p:txBody>
      </p:sp>
      <p:pic>
        <p:nvPicPr>
          <p:cNvPr id="66566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66567" name="Picture 7" descr="Guitar_not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Guitar_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</a:t>
            </a:r>
          </a:p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song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7"/>
          <p:cNvGrpSpPr>
            <a:grpSpLocks/>
          </p:cNvGrpSpPr>
          <p:nvPr/>
        </p:nvGrpSpPr>
        <p:grpSpPr bwMode="auto">
          <a:xfrm>
            <a:off x="3048000" y="1752600"/>
            <a:ext cx="3200400" cy="457200"/>
            <a:chOff x="1920" y="1104"/>
            <a:chExt cx="2016" cy="288"/>
          </a:xfrm>
        </p:grpSpPr>
        <p:sp>
          <p:nvSpPr>
            <p:cNvPr id="2074630" name="Rectangle 6"/>
            <p:cNvSpPr>
              <a:spLocks noChangeArrowheads="1"/>
            </p:cNvSpPr>
            <p:nvPr/>
          </p:nvSpPr>
          <p:spPr bwMode="auto">
            <a:xfrm>
              <a:off x="1920" y="1104"/>
              <a:ext cx="384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31" name="Rectangle 7"/>
            <p:cNvSpPr>
              <a:spLocks noChangeArrowheads="1"/>
            </p:cNvSpPr>
            <p:nvPr/>
          </p:nvSpPr>
          <p:spPr bwMode="auto">
            <a:xfrm>
              <a:off x="2256" y="1104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33" name="Rectangle 9"/>
            <p:cNvSpPr>
              <a:spLocks noChangeArrowheads="1"/>
            </p:cNvSpPr>
            <p:nvPr/>
          </p:nvSpPr>
          <p:spPr bwMode="auto">
            <a:xfrm>
              <a:off x="2592" y="1104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2074634" name="Rectangle 10"/>
            <p:cNvSpPr>
              <a:spLocks noChangeArrowheads="1"/>
            </p:cNvSpPr>
            <p:nvPr/>
          </p:nvSpPr>
          <p:spPr bwMode="auto">
            <a:xfrm>
              <a:off x="2928" y="1104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2074635" name="Rectangle 11"/>
            <p:cNvSpPr>
              <a:spLocks noChangeArrowheads="1"/>
            </p:cNvSpPr>
            <p:nvPr/>
          </p:nvSpPr>
          <p:spPr bwMode="auto">
            <a:xfrm>
              <a:off x="3264" y="1104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  <p:sp>
          <p:nvSpPr>
            <p:cNvPr id="2074636" name="Rectangle 12"/>
            <p:cNvSpPr>
              <a:spLocks noChangeArrowheads="1"/>
            </p:cNvSpPr>
            <p:nvPr/>
          </p:nvSpPr>
          <p:spPr bwMode="auto">
            <a:xfrm>
              <a:off x="3600" y="1104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1981200" y="2209800"/>
            <a:ext cx="3733800" cy="457200"/>
            <a:chOff x="960" y="1392"/>
            <a:chExt cx="2352" cy="288"/>
          </a:xfrm>
        </p:grpSpPr>
        <p:sp>
          <p:nvSpPr>
            <p:cNvPr id="2074639" name="Rectangle 15"/>
            <p:cNvSpPr>
              <a:spLocks noChangeArrowheads="1"/>
            </p:cNvSpPr>
            <p:nvPr/>
          </p:nvSpPr>
          <p:spPr bwMode="auto">
            <a:xfrm>
              <a:off x="1968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0" name="Rectangle 16"/>
            <p:cNvSpPr>
              <a:spLocks noChangeArrowheads="1"/>
            </p:cNvSpPr>
            <p:nvPr/>
          </p:nvSpPr>
          <p:spPr bwMode="auto">
            <a:xfrm>
              <a:off x="2304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1" name="Rectangle 17"/>
            <p:cNvSpPr>
              <a:spLocks noChangeArrowheads="1"/>
            </p:cNvSpPr>
            <p:nvPr/>
          </p:nvSpPr>
          <p:spPr bwMode="auto">
            <a:xfrm>
              <a:off x="1632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2" name="Rectangle 18"/>
            <p:cNvSpPr>
              <a:spLocks noChangeArrowheads="1"/>
            </p:cNvSpPr>
            <p:nvPr/>
          </p:nvSpPr>
          <p:spPr bwMode="auto">
            <a:xfrm>
              <a:off x="2640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3" name="Rectangle 19"/>
            <p:cNvSpPr>
              <a:spLocks noChangeArrowheads="1"/>
            </p:cNvSpPr>
            <p:nvPr/>
          </p:nvSpPr>
          <p:spPr bwMode="auto">
            <a:xfrm>
              <a:off x="2976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4" name="Rectangle 20"/>
            <p:cNvSpPr>
              <a:spLocks noChangeArrowheads="1"/>
            </p:cNvSpPr>
            <p:nvPr/>
          </p:nvSpPr>
          <p:spPr bwMode="auto">
            <a:xfrm>
              <a:off x="960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45" name="Rectangle 21"/>
            <p:cNvSpPr>
              <a:spLocks noChangeArrowheads="1"/>
            </p:cNvSpPr>
            <p:nvPr/>
          </p:nvSpPr>
          <p:spPr bwMode="auto">
            <a:xfrm>
              <a:off x="1296" y="1392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</p:grpSp>
      <p:sp>
        <p:nvSpPr>
          <p:cNvPr id="2074646" name="Rectangle 22"/>
          <p:cNvSpPr>
            <a:spLocks noChangeArrowheads="1"/>
          </p:cNvSpPr>
          <p:nvPr/>
        </p:nvSpPr>
        <p:spPr bwMode="auto">
          <a:xfrm>
            <a:off x="3048000" y="2667000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47" name="Rectangle 23"/>
          <p:cNvSpPr>
            <a:spLocks noChangeArrowheads="1"/>
          </p:cNvSpPr>
          <p:nvPr/>
        </p:nvSpPr>
        <p:spPr bwMode="auto">
          <a:xfrm>
            <a:off x="4114800" y="2667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48" name="Rectangle 24"/>
          <p:cNvSpPr>
            <a:spLocks noChangeArrowheads="1"/>
          </p:cNvSpPr>
          <p:nvPr/>
        </p:nvSpPr>
        <p:spPr bwMode="auto">
          <a:xfrm>
            <a:off x="3581400" y="2667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49" name="Rectangle 25"/>
          <p:cNvSpPr>
            <a:spLocks noChangeArrowheads="1"/>
          </p:cNvSpPr>
          <p:nvPr/>
        </p:nvSpPr>
        <p:spPr bwMode="auto">
          <a:xfrm>
            <a:off x="57150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0" name="Rectangle 26"/>
          <p:cNvSpPr>
            <a:spLocks noChangeArrowheads="1"/>
          </p:cNvSpPr>
          <p:nvPr/>
        </p:nvSpPr>
        <p:spPr bwMode="auto">
          <a:xfrm>
            <a:off x="5181600" y="2667000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1" name="Rectangle 27"/>
          <p:cNvSpPr>
            <a:spLocks noChangeArrowheads="1"/>
          </p:cNvSpPr>
          <p:nvPr/>
        </p:nvSpPr>
        <p:spPr bwMode="auto">
          <a:xfrm>
            <a:off x="4648200" y="2667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2" name="Rectangle 28"/>
          <p:cNvSpPr>
            <a:spLocks noChangeArrowheads="1"/>
          </p:cNvSpPr>
          <p:nvPr/>
        </p:nvSpPr>
        <p:spPr bwMode="auto">
          <a:xfrm>
            <a:off x="51816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3" name="Rectangle 29"/>
          <p:cNvSpPr>
            <a:spLocks noChangeArrowheads="1"/>
          </p:cNvSpPr>
          <p:nvPr/>
        </p:nvSpPr>
        <p:spPr bwMode="auto">
          <a:xfrm>
            <a:off x="46482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4" name="Rectangle 30"/>
          <p:cNvSpPr>
            <a:spLocks noChangeArrowheads="1"/>
          </p:cNvSpPr>
          <p:nvPr/>
        </p:nvSpPr>
        <p:spPr bwMode="auto">
          <a:xfrm>
            <a:off x="41148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5" name="Rectangle 31"/>
          <p:cNvSpPr>
            <a:spLocks noChangeArrowheads="1"/>
          </p:cNvSpPr>
          <p:nvPr/>
        </p:nvSpPr>
        <p:spPr bwMode="auto">
          <a:xfrm>
            <a:off x="35814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6" name="Rectangle 32"/>
          <p:cNvSpPr>
            <a:spLocks noChangeArrowheads="1"/>
          </p:cNvSpPr>
          <p:nvPr/>
        </p:nvSpPr>
        <p:spPr bwMode="auto">
          <a:xfrm>
            <a:off x="30480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7" name="Rectangle 33"/>
          <p:cNvSpPr>
            <a:spLocks noChangeArrowheads="1"/>
          </p:cNvSpPr>
          <p:nvPr/>
        </p:nvSpPr>
        <p:spPr bwMode="auto">
          <a:xfrm>
            <a:off x="25146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58" name="Rectangle 34"/>
          <p:cNvSpPr>
            <a:spLocks noChangeArrowheads="1"/>
          </p:cNvSpPr>
          <p:nvPr/>
        </p:nvSpPr>
        <p:spPr bwMode="auto">
          <a:xfrm>
            <a:off x="1981200" y="31242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3048000" y="3581400"/>
            <a:ext cx="1676400" cy="457200"/>
            <a:chOff x="1632" y="2256"/>
            <a:chExt cx="1056" cy="288"/>
          </a:xfrm>
        </p:grpSpPr>
        <p:sp>
          <p:nvSpPr>
            <p:cNvPr id="2074659" name="Rectangle 35"/>
            <p:cNvSpPr>
              <a:spLocks noChangeArrowheads="1"/>
            </p:cNvSpPr>
            <p:nvPr/>
          </p:nvSpPr>
          <p:spPr bwMode="auto">
            <a:xfrm>
              <a:off x="2352" y="2256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60" name="Rectangle 36"/>
            <p:cNvSpPr>
              <a:spLocks noChangeArrowheads="1"/>
            </p:cNvSpPr>
            <p:nvPr/>
          </p:nvSpPr>
          <p:spPr bwMode="auto">
            <a:xfrm>
              <a:off x="1968" y="2256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  <p:sp>
          <p:nvSpPr>
            <p:cNvPr id="2074661" name="Rectangle 37"/>
            <p:cNvSpPr>
              <a:spLocks noChangeArrowheads="1"/>
            </p:cNvSpPr>
            <p:nvPr/>
          </p:nvSpPr>
          <p:spPr bwMode="auto">
            <a:xfrm>
              <a:off x="1632" y="2256"/>
              <a:ext cx="33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 b="1"/>
            </a:p>
          </p:txBody>
        </p:sp>
      </p:grpSp>
      <p:sp>
        <p:nvSpPr>
          <p:cNvPr id="2074662" name="Rectangle 38"/>
          <p:cNvSpPr>
            <a:spLocks noChangeArrowheads="1"/>
          </p:cNvSpPr>
          <p:nvPr/>
        </p:nvSpPr>
        <p:spPr bwMode="auto">
          <a:xfrm>
            <a:off x="41148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3" name="Rectangle 39"/>
          <p:cNvSpPr>
            <a:spLocks noChangeArrowheads="1"/>
          </p:cNvSpPr>
          <p:nvPr/>
        </p:nvSpPr>
        <p:spPr bwMode="auto">
          <a:xfrm>
            <a:off x="35814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4" name="Rectangle 40"/>
          <p:cNvSpPr>
            <a:spLocks noChangeArrowheads="1"/>
          </p:cNvSpPr>
          <p:nvPr/>
        </p:nvSpPr>
        <p:spPr bwMode="auto">
          <a:xfrm>
            <a:off x="30480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5" name="Rectangle 41"/>
          <p:cNvSpPr>
            <a:spLocks noChangeArrowheads="1"/>
          </p:cNvSpPr>
          <p:nvPr/>
        </p:nvSpPr>
        <p:spPr bwMode="auto">
          <a:xfrm>
            <a:off x="15240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6" name="Rectangle 42"/>
          <p:cNvSpPr>
            <a:spLocks noChangeArrowheads="1"/>
          </p:cNvSpPr>
          <p:nvPr/>
        </p:nvSpPr>
        <p:spPr bwMode="auto">
          <a:xfrm>
            <a:off x="25146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7" name="Rectangle 43"/>
          <p:cNvSpPr>
            <a:spLocks noChangeArrowheads="1"/>
          </p:cNvSpPr>
          <p:nvPr/>
        </p:nvSpPr>
        <p:spPr bwMode="auto">
          <a:xfrm>
            <a:off x="2057400" y="40386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8" name="Rectangle 44"/>
          <p:cNvSpPr>
            <a:spLocks noChangeArrowheads="1"/>
          </p:cNvSpPr>
          <p:nvPr/>
        </p:nvSpPr>
        <p:spPr bwMode="auto">
          <a:xfrm>
            <a:off x="3048000" y="44958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69" name="Rectangle 45"/>
          <p:cNvSpPr>
            <a:spLocks noChangeArrowheads="1"/>
          </p:cNvSpPr>
          <p:nvPr/>
        </p:nvSpPr>
        <p:spPr bwMode="auto">
          <a:xfrm>
            <a:off x="3581400" y="44958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0" name="Rectangle 46"/>
          <p:cNvSpPr>
            <a:spLocks noChangeArrowheads="1"/>
          </p:cNvSpPr>
          <p:nvPr/>
        </p:nvSpPr>
        <p:spPr bwMode="auto">
          <a:xfrm>
            <a:off x="4191000" y="44958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2" name="Rectangle 48"/>
          <p:cNvSpPr>
            <a:spLocks noChangeArrowheads="1"/>
          </p:cNvSpPr>
          <p:nvPr/>
        </p:nvSpPr>
        <p:spPr bwMode="auto">
          <a:xfrm>
            <a:off x="5257800" y="44958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3" name="Rectangle 49"/>
          <p:cNvSpPr>
            <a:spLocks noChangeArrowheads="1"/>
          </p:cNvSpPr>
          <p:nvPr/>
        </p:nvSpPr>
        <p:spPr bwMode="auto">
          <a:xfrm>
            <a:off x="4724400" y="44958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4" name="Rectangle 50"/>
          <p:cNvSpPr>
            <a:spLocks noChangeArrowheads="1"/>
          </p:cNvSpPr>
          <p:nvPr/>
        </p:nvSpPr>
        <p:spPr bwMode="auto">
          <a:xfrm>
            <a:off x="6400800" y="5029200"/>
            <a:ext cx="5334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5" name="Rectangle 51"/>
          <p:cNvSpPr>
            <a:spLocks noChangeArrowheads="1"/>
          </p:cNvSpPr>
          <p:nvPr/>
        </p:nvSpPr>
        <p:spPr bwMode="auto">
          <a:xfrm>
            <a:off x="5867400" y="5029200"/>
            <a:ext cx="533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6" name="Rectangle 52"/>
          <p:cNvSpPr>
            <a:spLocks noChangeArrowheads="1"/>
          </p:cNvSpPr>
          <p:nvPr/>
        </p:nvSpPr>
        <p:spPr bwMode="auto">
          <a:xfrm>
            <a:off x="5334000" y="5029200"/>
            <a:ext cx="5334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7" name="Rectangle 53"/>
          <p:cNvSpPr>
            <a:spLocks noChangeArrowheads="1"/>
          </p:cNvSpPr>
          <p:nvPr/>
        </p:nvSpPr>
        <p:spPr bwMode="auto">
          <a:xfrm>
            <a:off x="4648200" y="5029200"/>
            <a:ext cx="6858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8" name="Rectangle 54"/>
          <p:cNvSpPr>
            <a:spLocks noChangeArrowheads="1"/>
          </p:cNvSpPr>
          <p:nvPr/>
        </p:nvSpPr>
        <p:spPr bwMode="auto">
          <a:xfrm>
            <a:off x="4114800" y="5029200"/>
            <a:ext cx="6096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79" name="Rectangle 55"/>
          <p:cNvSpPr>
            <a:spLocks noChangeArrowheads="1"/>
          </p:cNvSpPr>
          <p:nvPr/>
        </p:nvSpPr>
        <p:spPr bwMode="auto">
          <a:xfrm>
            <a:off x="3581400" y="5029200"/>
            <a:ext cx="5334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80" name="Rectangle 56"/>
          <p:cNvSpPr>
            <a:spLocks noChangeArrowheads="1"/>
          </p:cNvSpPr>
          <p:nvPr/>
        </p:nvSpPr>
        <p:spPr bwMode="auto">
          <a:xfrm>
            <a:off x="3048000" y="5029200"/>
            <a:ext cx="5334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81" name="Rectangle 57"/>
          <p:cNvSpPr>
            <a:spLocks noChangeArrowheads="1"/>
          </p:cNvSpPr>
          <p:nvPr/>
        </p:nvSpPr>
        <p:spPr bwMode="auto">
          <a:xfrm>
            <a:off x="2438400" y="5029200"/>
            <a:ext cx="6096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82" name="Rectangle 58"/>
          <p:cNvSpPr>
            <a:spLocks noChangeArrowheads="1"/>
          </p:cNvSpPr>
          <p:nvPr/>
        </p:nvSpPr>
        <p:spPr bwMode="auto">
          <a:xfrm>
            <a:off x="1981200" y="5029200"/>
            <a:ext cx="533400" cy="39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/>
          </a:p>
        </p:txBody>
      </p:sp>
      <p:sp>
        <p:nvSpPr>
          <p:cNvPr id="2074629" name="WordArt 5"/>
          <p:cNvSpPr>
            <a:spLocks noChangeArrowheads="1" noChangeShapeType="1" noTextEdit="1"/>
          </p:cNvSpPr>
          <p:nvPr/>
        </p:nvSpPr>
        <p:spPr bwMode="auto">
          <a:xfrm>
            <a:off x="2895600" y="457200"/>
            <a:ext cx="5410200" cy="76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4579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CC66">
                    <a:alpha val="74001"/>
                  </a:srgbClr>
                </a:solidFill>
                <a:latin typeface="Arial Black"/>
              </a:rPr>
              <a:t>Crossword </a:t>
            </a: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981200" y="2209800"/>
            <a:ext cx="3733800" cy="457200"/>
            <a:chOff x="960" y="1392"/>
            <a:chExt cx="2352" cy="288"/>
          </a:xfrm>
        </p:grpSpPr>
        <p:sp>
          <p:nvSpPr>
            <p:cNvPr id="2074705" name="Rectangle 81"/>
            <p:cNvSpPr>
              <a:spLocks noChangeArrowheads="1"/>
            </p:cNvSpPr>
            <p:nvPr/>
          </p:nvSpPr>
          <p:spPr bwMode="auto">
            <a:xfrm>
              <a:off x="1968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06" name="Rectangle 82"/>
            <p:cNvSpPr>
              <a:spLocks noChangeArrowheads="1"/>
            </p:cNvSpPr>
            <p:nvPr/>
          </p:nvSpPr>
          <p:spPr bwMode="auto">
            <a:xfrm>
              <a:off x="2304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A</a:t>
              </a:r>
            </a:p>
          </p:txBody>
        </p:sp>
        <p:sp>
          <p:nvSpPr>
            <p:cNvPr id="2074707" name="Rectangle 83"/>
            <p:cNvSpPr>
              <a:spLocks noChangeArrowheads="1"/>
            </p:cNvSpPr>
            <p:nvPr/>
          </p:nvSpPr>
          <p:spPr bwMode="auto">
            <a:xfrm>
              <a:off x="1632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R</a:t>
              </a:r>
            </a:p>
          </p:txBody>
        </p:sp>
        <p:sp>
          <p:nvSpPr>
            <p:cNvPr id="2074708" name="Rectangle 84"/>
            <p:cNvSpPr>
              <a:spLocks noChangeArrowheads="1"/>
            </p:cNvSpPr>
            <p:nvPr/>
          </p:nvSpPr>
          <p:spPr bwMode="auto">
            <a:xfrm>
              <a:off x="2640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D</a:t>
              </a:r>
            </a:p>
          </p:txBody>
        </p:sp>
        <p:sp>
          <p:nvSpPr>
            <p:cNvPr id="2074709" name="Rectangle 85"/>
            <p:cNvSpPr>
              <a:spLocks noChangeArrowheads="1"/>
            </p:cNvSpPr>
            <p:nvPr/>
          </p:nvSpPr>
          <p:spPr bwMode="auto">
            <a:xfrm>
              <a:off x="2976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Y</a:t>
              </a:r>
            </a:p>
          </p:txBody>
        </p:sp>
        <p:sp>
          <p:nvSpPr>
            <p:cNvPr id="2074710" name="Rectangle 86"/>
            <p:cNvSpPr>
              <a:spLocks noChangeArrowheads="1"/>
            </p:cNvSpPr>
            <p:nvPr/>
          </p:nvSpPr>
          <p:spPr bwMode="auto">
            <a:xfrm>
              <a:off x="960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A</a:t>
              </a:r>
            </a:p>
          </p:txBody>
        </p:sp>
        <p:sp>
          <p:nvSpPr>
            <p:cNvPr id="2074711" name="Rectangle 87"/>
            <p:cNvSpPr>
              <a:spLocks noChangeArrowheads="1"/>
            </p:cNvSpPr>
            <p:nvPr/>
          </p:nvSpPr>
          <p:spPr bwMode="auto">
            <a:xfrm>
              <a:off x="1296" y="1392"/>
              <a:ext cx="336" cy="288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L</a:t>
              </a:r>
            </a:p>
          </p:txBody>
        </p:sp>
      </p:grpSp>
      <p:grpSp>
        <p:nvGrpSpPr>
          <p:cNvPr id="6" name="Group 222"/>
          <p:cNvGrpSpPr>
            <a:grpSpLocks/>
          </p:cNvGrpSpPr>
          <p:nvPr/>
        </p:nvGrpSpPr>
        <p:grpSpPr bwMode="auto">
          <a:xfrm>
            <a:off x="3048000" y="2667000"/>
            <a:ext cx="2717800" cy="457200"/>
            <a:chOff x="1920" y="1680"/>
            <a:chExt cx="1712" cy="288"/>
          </a:xfrm>
        </p:grpSpPr>
        <p:sp>
          <p:nvSpPr>
            <p:cNvPr id="2074713" name="Rectangle 89"/>
            <p:cNvSpPr>
              <a:spLocks noChangeArrowheads="1"/>
            </p:cNvSpPr>
            <p:nvPr/>
          </p:nvSpPr>
          <p:spPr bwMode="auto">
            <a:xfrm>
              <a:off x="1920" y="1680"/>
              <a:ext cx="336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S</a:t>
              </a:r>
            </a:p>
          </p:txBody>
        </p:sp>
        <p:sp>
          <p:nvSpPr>
            <p:cNvPr id="2074714" name="Rectangle 90"/>
            <p:cNvSpPr>
              <a:spLocks noChangeArrowheads="1"/>
            </p:cNvSpPr>
            <p:nvPr/>
          </p:nvSpPr>
          <p:spPr bwMode="auto">
            <a:xfrm>
              <a:off x="2576" y="1680"/>
              <a:ext cx="35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N</a:t>
              </a:r>
            </a:p>
          </p:txBody>
        </p:sp>
        <p:sp>
          <p:nvSpPr>
            <p:cNvPr id="2074715" name="Rectangle 91"/>
            <p:cNvSpPr>
              <a:spLocks noChangeArrowheads="1"/>
            </p:cNvSpPr>
            <p:nvPr/>
          </p:nvSpPr>
          <p:spPr bwMode="auto">
            <a:xfrm>
              <a:off x="2240" y="1680"/>
              <a:ext cx="35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I</a:t>
              </a:r>
            </a:p>
          </p:txBody>
        </p:sp>
        <p:sp>
          <p:nvSpPr>
            <p:cNvPr id="2074717" name="Rectangle 93"/>
            <p:cNvSpPr>
              <a:spLocks noChangeArrowheads="1"/>
            </p:cNvSpPr>
            <p:nvPr/>
          </p:nvSpPr>
          <p:spPr bwMode="auto">
            <a:xfrm>
              <a:off x="3264" y="1680"/>
              <a:ext cx="368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18" name="Rectangle 94"/>
            <p:cNvSpPr>
              <a:spLocks noChangeArrowheads="1"/>
            </p:cNvSpPr>
            <p:nvPr/>
          </p:nvSpPr>
          <p:spPr bwMode="auto">
            <a:xfrm>
              <a:off x="2912" y="1680"/>
              <a:ext cx="35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C</a:t>
              </a:r>
            </a:p>
          </p:txBody>
        </p:sp>
      </p:grpSp>
      <p:grpSp>
        <p:nvGrpSpPr>
          <p:cNvPr id="7" name="Group 201"/>
          <p:cNvGrpSpPr>
            <a:grpSpLocks/>
          </p:cNvGrpSpPr>
          <p:nvPr/>
        </p:nvGrpSpPr>
        <p:grpSpPr bwMode="auto">
          <a:xfrm>
            <a:off x="3048000" y="3581400"/>
            <a:ext cx="1676400" cy="457200"/>
            <a:chOff x="1920" y="2256"/>
            <a:chExt cx="1056" cy="288"/>
          </a:xfrm>
        </p:grpSpPr>
        <p:sp>
          <p:nvSpPr>
            <p:cNvPr id="2074728" name="Rectangle 104"/>
            <p:cNvSpPr>
              <a:spLocks noChangeArrowheads="1"/>
            </p:cNvSpPr>
            <p:nvPr/>
          </p:nvSpPr>
          <p:spPr bwMode="auto">
            <a:xfrm>
              <a:off x="2592" y="2256"/>
              <a:ext cx="384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R</a:t>
              </a:r>
            </a:p>
          </p:txBody>
        </p:sp>
        <p:sp>
          <p:nvSpPr>
            <p:cNvPr id="2074729" name="Rectangle 105"/>
            <p:cNvSpPr>
              <a:spLocks noChangeArrowheads="1"/>
            </p:cNvSpPr>
            <p:nvPr/>
          </p:nvSpPr>
          <p:spPr bwMode="auto">
            <a:xfrm>
              <a:off x="2256" y="2256"/>
              <a:ext cx="336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O</a:t>
              </a:r>
            </a:p>
          </p:txBody>
        </p:sp>
        <p:sp>
          <p:nvSpPr>
            <p:cNvPr id="2074730" name="Rectangle 106"/>
            <p:cNvSpPr>
              <a:spLocks noChangeArrowheads="1"/>
            </p:cNvSpPr>
            <p:nvPr/>
          </p:nvSpPr>
          <p:spPr bwMode="auto">
            <a:xfrm>
              <a:off x="1920" y="2256"/>
              <a:ext cx="336" cy="28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F</a:t>
              </a:r>
            </a:p>
          </p:txBody>
        </p:sp>
      </p:grpSp>
      <p:grpSp>
        <p:nvGrpSpPr>
          <p:cNvPr id="8" name="Group 218"/>
          <p:cNvGrpSpPr>
            <a:grpSpLocks/>
          </p:cNvGrpSpPr>
          <p:nvPr/>
        </p:nvGrpSpPr>
        <p:grpSpPr bwMode="auto">
          <a:xfrm>
            <a:off x="1447800" y="4038600"/>
            <a:ext cx="3289300" cy="457200"/>
            <a:chOff x="912" y="2544"/>
            <a:chExt cx="2072" cy="288"/>
          </a:xfrm>
        </p:grpSpPr>
        <p:sp>
          <p:nvSpPr>
            <p:cNvPr id="2074732" name="Rectangle 108"/>
            <p:cNvSpPr>
              <a:spLocks noChangeArrowheads="1"/>
            </p:cNvSpPr>
            <p:nvPr/>
          </p:nvSpPr>
          <p:spPr bwMode="auto">
            <a:xfrm>
              <a:off x="2592" y="2544"/>
              <a:ext cx="392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3</a:t>
              </a:r>
            </a:p>
          </p:txBody>
        </p:sp>
        <p:sp>
          <p:nvSpPr>
            <p:cNvPr id="2074733" name="Rectangle 109"/>
            <p:cNvSpPr>
              <a:spLocks noChangeArrowheads="1"/>
            </p:cNvSpPr>
            <p:nvPr/>
          </p:nvSpPr>
          <p:spPr bwMode="auto">
            <a:xfrm>
              <a:off x="2256" y="2544"/>
              <a:ext cx="343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1</a:t>
              </a:r>
            </a:p>
          </p:txBody>
        </p:sp>
        <p:sp>
          <p:nvSpPr>
            <p:cNvPr id="2074734" name="Rectangle 110"/>
            <p:cNvSpPr>
              <a:spLocks noChangeArrowheads="1"/>
            </p:cNvSpPr>
            <p:nvPr/>
          </p:nvSpPr>
          <p:spPr bwMode="auto">
            <a:xfrm>
              <a:off x="1943" y="2544"/>
              <a:ext cx="344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0</a:t>
              </a:r>
            </a:p>
          </p:txBody>
        </p:sp>
        <p:sp>
          <p:nvSpPr>
            <p:cNvPr id="2074735" name="Rectangle 111"/>
            <p:cNvSpPr>
              <a:spLocks noChangeArrowheads="1"/>
            </p:cNvSpPr>
            <p:nvPr/>
          </p:nvSpPr>
          <p:spPr bwMode="auto">
            <a:xfrm>
              <a:off x="912" y="2544"/>
              <a:ext cx="344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I</a:t>
              </a:r>
            </a:p>
          </p:txBody>
        </p:sp>
        <p:sp>
          <p:nvSpPr>
            <p:cNvPr id="2074736" name="Rectangle 112"/>
            <p:cNvSpPr>
              <a:spLocks noChangeArrowheads="1"/>
            </p:cNvSpPr>
            <p:nvPr/>
          </p:nvSpPr>
          <p:spPr bwMode="auto">
            <a:xfrm>
              <a:off x="1599" y="2544"/>
              <a:ext cx="344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2</a:t>
              </a:r>
            </a:p>
          </p:txBody>
        </p:sp>
        <p:sp>
          <p:nvSpPr>
            <p:cNvPr id="2074737" name="Rectangle 113"/>
            <p:cNvSpPr>
              <a:spLocks noChangeArrowheads="1"/>
            </p:cNvSpPr>
            <p:nvPr/>
          </p:nvSpPr>
          <p:spPr bwMode="auto">
            <a:xfrm>
              <a:off x="1256" y="2544"/>
              <a:ext cx="343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N</a:t>
              </a:r>
            </a:p>
          </p:txBody>
        </p:sp>
      </p:grpSp>
      <p:grpSp>
        <p:nvGrpSpPr>
          <p:cNvPr id="9" name="Group 224"/>
          <p:cNvGrpSpPr>
            <a:grpSpLocks/>
          </p:cNvGrpSpPr>
          <p:nvPr/>
        </p:nvGrpSpPr>
        <p:grpSpPr bwMode="auto">
          <a:xfrm>
            <a:off x="3048000" y="4495800"/>
            <a:ext cx="2806700" cy="533400"/>
            <a:chOff x="1920" y="2832"/>
            <a:chExt cx="1768" cy="336"/>
          </a:xfrm>
        </p:grpSpPr>
        <p:sp>
          <p:nvSpPr>
            <p:cNvPr id="2074739" name="Rectangle 115"/>
            <p:cNvSpPr>
              <a:spLocks noChangeArrowheads="1"/>
            </p:cNvSpPr>
            <p:nvPr/>
          </p:nvSpPr>
          <p:spPr bwMode="auto">
            <a:xfrm>
              <a:off x="1920" y="2832"/>
              <a:ext cx="344" cy="33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N</a:t>
              </a:r>
            </a:p>
          </p:txBody>
        </p:sp>
        <p:sp>
          <p:nvSpPr>
            <p:cNvPr id="2074740" name="Rectangle 116"/>
            <p:cNvSpPr>
              <a:spLocks noChangeArrowheads="1"/>
            </p:cNvSpPr>
            <p:nvPr/>
          </p:nvSpPr>
          <p:spPr bwMode="auto">
            <a:xfrm>
              <a:off x="2264" y="2832"/>
              <a:ext cx="344" cy="33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41" name="Rectangle 117"/>
            <p:cNvSpPr>
              <a:spLocks noChangeArrowheads="1"/>
            </p:cNvSpPr>
            <p:nvPr/>
          </p:nvSpPr>
          <p:spPr bwMode="auto">
            <a:xfrm>
              <a:off x="2592" y="2832"/>
              <a:ext cx="384" cy="33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V</a:t>
              </a:r>
            </a:p>
          </p:txBody>
        </p:sp>
        <p:sp>
          <p:nvSpPr>
            <p:cNvPr id="2074743" name="Rectangle 119"/>
            <p:cNvSpPr>
              <a:spLocks noChangeArrowheads="1"/>
            </p:cNvSpPr>
            <p:nvPr/>
          </p:nvSpPr>
          <p:spPr bwMode="auto">
            <a:xfrm>
              <a:off x="3344" y="2832"/>
              <a:ext cx="344" cy="33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R</a:t>
              </a:r>
            </a:p>
          </p:txBody>
        </p:sp>
        <p:sp>
          <p:nvSpPr>
            <p:cNvPr id="2074744" name="Rectangle 120"/>
            <p:cNvSpPr>
              <a:spLocks noChangeArrowheads="1"/>
            </p:cNvSpPr>
            <p:nvPr/>
          </p:nvSpPr>
          <p:spPr bwMode="auto">
            <a:xfrm>
              <a:off x="2976" y="2832"/>
              <a:ext cx="368" cy="336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</p:grpSp>
      <p:grpSp>
        <p:nvGrpSpPr>
          <p:cNvPr id="10" name="Group 225"/>
          <p:cNvGrpSpPr>
            <a:grpSpLocks/>
          </p:cNvGrpSpPr>
          <p:nvPr/>
        </p:nvGrpSpPr>
        <p:grpSpPr bwMode="auto">
          <a:xfrm>
            <a:off x="1981200" y="5029200"/>
            <a:ext cx="4984750" cy="457200"/>
            <a:chOff x="1238" y="3168"/>
            <a:chExt cx="3140" cy="288"/>
          </a:xfrm>
        </p:grpSpPr>
        <p:sp>
          <p:nvSpPr>
            <p:cNvPr id="2074746" name="Rectangle 122"/>
            <p:cNvSpPr>
              <a:spLocks noChangeArrowheads="1"/>
            </p:cNvSpPr>
            <p:nvPr/>
          </p:nvSpPr>
          <p:spPr bwMode="auto">
            <a:xfrm>
              <a:off x="4032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Y</a:t>
              </a:r>
            </a:p>
          </p:txBody>
        </p:sp>
        <p:sp>
          <p:nvSpPr>
            <p:cNvPr id="2074747" name="Rectangle 123"/>
            <p:cNvSpPr>
              <a:spLocks noChangeArrowheads="1"/>
            </p:cNvSpPr>
            <p:nvPr/>
          </p:nvSpPr>
          <p:spPr bwMode="auto">
            <a:xfrm>
              <a:off x="3674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A</a:t>
              </a:r>
            </a:p>
          </p:txBody>
        </p:sp>
        <p:sp>
          <p:nvSpPr>
            <p:cNvPr id="2074748" name="Rectangle 124"/>
            <p:cNvSpPr>
              <a:spLocks noChangeArrowheads="1"/>
            </p:cNvSpPr>
            <p:nvPr/>
          </p:nvSpPr>
          <p:spPr bwMode="auto">
            <a:xfrm>
              <a:off x="3312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D</a:t>
              </a:r>
            </a:p>
          </p:txBody>
        </p:sp>
        <p:sp>
          <p:nvSpPr>
            <p:cNvPr id="2074749" name="Rectangle 125"/>
            <p:cNvSpPr>
              <a:spLocks noChangeArrowheads="1"/>
            </p:cNvSpPr>
            <p:nvPr/>
          </p:nvSpPr>
          <p:spPr bwMode="auto">
            <a:xfrm>
              <a:off x="2976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R</a:t>
              </a:r>
            </a:p>
          </p:txBody>
        </p:sp>
        <p:sp>
          <p:nvSpPr>
            <p:cNvPr id="2074750" name="Rectangle 126"/>
            <p:cNvSpPr>
              <a:spLocks noChangeArrowheads="1"/>
            </p:cNvSpPr>
            <p:nvPr/>
          </p:nvSpPr>
          <p:spPr bwMode="auto">
            <a:xfrm>
              <a:off x="2592" y="3168"/>
              <a:ext cx="384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51" name="Rectangle 127"/>
            <p:cNvSpPr>
              <a:spLocks noChangeArrowheads="1"/>
            </p:cNvSpPr>
            <p:nvPr/>
          </p:nvSpPr>
          <p:spPr bwMode="auto">
            <a:xfrm>
              <a:off x="2256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T</a:t>
              </a:r>
            </a:p>
          </p:txBody>
        </p:sp>
        <p:sp>
          <p:nvSpPr>
            <p:cNvPr id="2074752" name="Rectangle 128"/>
            <p:cNvSpPr>
              <a:spLocks noChangeArrowheads="1"/>
            </p:cNvSpPr>
            <p:nvPr/>
          </p:nvSpPr>
          <p:spPr bwMode="auto">
            <a:xfrm>
              <a:off x="1920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S</a:t>
              </a:r>
            </a:p>
          </p:txBody>
        </p:sp>
        <p:sp>
          <p:nvSpPr>
            <p:cNvPr id="2074753" name="Rectangle 129"/>
            <p:cNvSpPr>
              <a:spLocks noChangeArrowheads="1"/>
            </p:cNvSpPr>
            <p:nvPr/>
          </p:nvSpPr>
          <p:spPr bwMode="auto">
            <a:xfrm>
              <a:off x="1574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54" name="Rectangle 130"/>
            <p:cNvSpPr>
              <a:spLocks noChangeArrowheads="1"/>
            </p:cNvSpPr>
            <p:nvPr/>
          </p:nvSpPr>
          <p:spPr bwMode="auto">
            <a:xfrm>
              <a:off x="1238" y="3168"/>
              <a:ext cx="346" cy="28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Y</a:t>
              </a:r>
            </a:p>
          </p:txBody>
        </p:sp>
      </p:grpSp>
      <p:sp>
        <p:nvSpPr>
          <p:cNvPr id="2074755" name="Oval 131"/>
          <p:cNvSpPr>
            <a:spLocks noChangeArrowheads="1"/>
          </p:cNvSpPr>
          <p:nvPr/>
        </p:nvSpPr>
        <p:spPr bwMode="auto">
          <a:xfrm>
            <a:off x="381000" y="22098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2</a:t>
            </a:r>
          </a:p>
        </p:txBody>
      </p:sp>
      <p:sp>
        <p:nvSpPr>
          <p:cNvPr id="2074756" name="Oval 132"/>
          <p:cNvSpPr>
            <a:spLocks noChangeArrowheads="1"/>
          </p:cNvSpPr>
          <p:nvPr/>
        </p:nvSpPr>
        <p:spPr bwMode="auto">
          <a:xfrm>
            <a:off x="381000" y="27432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3</a:t>
            </a:r>
          </a:p>
        </p:txBody>
      </p:sp>
      <p:sp>
        <p:nvSpPr>
          <p:cNvPr id="2074757" name="Oval 133"/>
          <p:cNvSpPr>
            <a:spLocks noChangeArrowheads="1"/>
          </p:cNvSpPr>
          <p:nvPr/>
        </p:nvSpPr>
        <p:spPr bwMode="auto">
          <a:xfrm>
            <a:off x="381000" y="32004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4</a:t>
            </a:r>
          </a:p>
        </p:txBody>
      </p:sp>
      <p:sp>
        <p:nvSpPr>
          <p:cNvPr id="2074758" name="Oval 134"/>
          <p:cNvSpPr>
            <a:spLocks noChangeArrowheads="1"/>
          </p:cNvSpPr>
          <p:nvPr/>
        </p:nvSpPr>
        <p:spPr bwMode="auto">
          <a:xfrm>
            <a:off x="381000" y="36576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5</a:t>
            </a:r>
          </a:p>
        </p:txBody>
      </p:sp>
      <p:sp>
        <p:nvSpPr>
          <p:cNvPr id="2074759" name="Oval 135"/>
          <p:cNvSpPr>
            <a:spLocks noChangeArrowheads="1"/>
          </p:cNvSpPr>
          <p:nvPr/>
        </p:nvSpPr>
        <p:spPr bwMode="auto">
          <a:xfrm>
            <a:off x="381000" y="41148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6</a:t>
            </a:r>
          </a:p>
        </p:txBody>
      </p:sp>
      <p:sp>
        <p:nvSpPr>
          <p:cNvPr id="2074760" name="Oval 136"/>
          <p:cNvSpPr>
            <a:spLocks noChangeArrowheads="1"/>
          </p:cNvSpPr>
          <p:nvPr/>
        </p:nvSpPr>
        <p:spPr bwMode="auto">
          <a:xfrm>
            <a:off x="457200" y="45720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7</a:t>
            </a:r>
          </a:p>
        </p:txBody>
      </p:sp>
      <p:sp>
        <p:nvSpPr>
          <p:cNvPr id="2074761" name="Oval 137"/>
          <p:cNvSpPr>
            <a:spLocks noChangeArrowheads="1"/>
          </p:cNvSpPr>
          <p:nvPr/>
        </p:nvSpPr>
        <p:spPr bwMode="auto">
          <a:xfrm>
            <a:off x="381000" y="50292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8</a:t>
            </a:r>
          </a:p>
        </p:txBody>
      </p:sp>
      <p:sp>
        <p:nvSpPr>
          <p:cNvPr id="2074762" name="Oval 138"/>
          <p:cNvSpPr>
            <a:spLocks noChangeArrowheads="1"/>
          </p:cNvSpPr>
          <p:nvPr/>
        </p:nvSpPr>
        <p:spPr bwMode="auto">
          <a:xfrm>
            <a:off x="381000" y="1676400"/>
            <a:ext cx="838200" cy="457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1"/>
              <a:t>1</a:t>
            </a:r>
          </a:p>
        </p:txBody>
      </p:sp>
      <p:sp>
        <p:nvSpPr>
          <p:cNvPr id="2074791" name="Line 167"/>
          <p:cNvSpPr>
            <a:spLocks noChangeShapeType="1"/>
          </p:cNvSpPr>
          <p:nvPr/>
        </p:nvSpPr>
        <p:spPr bwMode="auto">
          <a:xfrm>
            <a:off x="3276600" y="571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4792" name="AutoShape 168"/>
          <p:cNvSpPr>
            <a:spLocks noChangeArrowheads="1"/>
          </p:cNvSpPr>
          <p:nvPr/>
        </p:nvSpPr>
        <p:spPr bwMode="auto">
          <a:xfrm rot="-952809">
            <a:off x="2057400" y="5791200"/>
            <a:ext cx="1600200" cy="381000"/>
          </a:xfrm>
          <a:prstGeom prst="curvedUpArrow">
            <a:avLst>
              <a:gd name="adj1" fmla="val 50128"/>
              <a:gd name="adj2" fmla="val 134439"/>
              <a:gd name="adj3" fmla="val 723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4793" name="Text Box 169"/>
          <p:cNvSpPr txBox="1">
            <a:spLocks noChangeArrowheads="1"/>
          </p:cNvSpPr>
          <p:nvPr/>
        </p:nvSpPr>
        <p:spPr bwMode="auto">
          <a:xfrm>
            <a:off x="5410200" y="57150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C3300"/>
                </a:solidFill>
              </a:rPr>
              <a:t>What is it? </a:t>
            </a:r>
          </a:p>
        </p:txBody>
      </p:sp>
      <p:grpSp>
        <p:nvGrpSpPr>
          <p:cNvPr id="11" name="Group 216"/>
          <p:cNvGrpSpPr>
            <a:grpSpLocks/>
          </p:cNvGrpSpPr>
          <p:nvPr/>
        </p:nvGrpSpPr>
        <p:grpSpPr bwMode="auto">
          <a:xfrm>
            <a:off x="3048000" y="1752600"/>
            <a:ext cx="3251200" cy="457200"/>
            <a:chOff x="1920" y="1104"/>
            <a:chExt cx="2048" cy="288"/>
          </a:xfrm>
        </p:grpSpPr>
        <p:sp>
          <p:nvSpPr>
            <p:cNvPr id="2074696" name="Rectangle 72"/>
            <p:cNvSpPr>
              <a:spLocks noChangeArrowheads="1"/>
            </p:cNvSpPr>
            <p:nvPr/>
          </p:nvSpPr>
          <p:spPr bwMode="auto">
            <a:xfrm>
              <a:off x="1920" y="1104"/>
              <a:ext cx="390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B</a:t>
              </a:r>
            </a:p>
          </p:txBody>
        </p:sp>
        <p:sp>
          <p:nvSpPr>
            <p:cNvPr id="2074697" name="Rectangle 73"/>
            <p:cNvSpPr>
              <a:spLocks noChangeArrowheads="1"/>
            </p:cNvSpPr>
            <p:nvPr/>
          </p:nvSpPr>
          <p:spPr bwMode="auto">
            <a:xfrm>
              <a:off x="2261" y="1104"/>
              <a:ext cx="342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698" name="Rectangle 74"/>
            <p:cNvSpPr>
              <a:spLocks noChangeArrowheads="1"/>
            </p:cNvSpPr>
            <p:nvPr/>
          </p:nvSpPr>
          <p:spPr bwMode="auto">
            <a:xfrm>
              <a:off x="2603" y="1104"/>
              <a:ext cx="341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F</a:t>
              </a:r>
            </a:p>
          </p:txBody>
        </p:sp>
        <p:sp>
          <p:nvSpPr>
            <p:cNvPr id="2074699" name="Rectangle 75"/>
            <p:cNvSpPr>
              <a:spLocks noChangeArrowheads="1"/>
            </p:cNvSpPr>
            <p:nvPr/>
          </p:nvSpPr>
          <p:spPr bwMode="auto">
            <a:xfrm>
              <a:off x="2944" y="1104"/>
              <a:ext cx="342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O</a:t>
              </a:r>
            </a:p>
          </p:txBody>
        </p:sp>
        <p:sp>
          <p:nvSpPr>
            <p:cNvPr id="2074700" name="Rectangle 76"/>
            <p:cNvSpPr>
              <a:spLocks noChangeArrowheads="1"/>
            </p:cNvSpPr>
            <p:nvPr/>
          </p:nvSpPr>
          <p:spPr bwMode="auto">
            <a:xfrm>
              <a:off x="3286" y="1104"/>
              <a:ext cx="341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R</a:t>
              </a:r>
            </a:p>
          </p:txBody>
        </p:sp>
        <p:sp>
          <p:nvSpPr>
            <p:cNvPr id="2074701" name="Rectangle 77"/>
            <p:cNvSpPr>
              <a:spLocks noChangeArrowheads="1"/>
            </p:cNvSpPr>
            <p:nvPr/>
          </p:nvSpPr>
          <p:spPr bwMode="auto">
            <a:xfrm>
              <a:off x="3627" y="1104"/>
              <a:ext cx="341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</p:grpSp>
      <p:grpSp>
        <p:nvGrpSpPr>
          <p:cNvPr id="12" name="Group 213"/>
          <p:cNvGrpSpPr>
            <a:grpSpLocks/>
          </p:cNvGrpSpPr>
          <p:nvPr/>
        </p:nvGrpSpPr>
        <p:grpSpPr bwMode="auto">
          <a:xfrm>
            <a:off x="1828800" y="3124200"/>
            <a:ext cx="3886200" cy="457200"/>
            <a:chOff x="1584" y="1680"/>
            <a:chExt cx="2352" cy="288"/>
          </a:xfrm>
        </p:grpSpPr>
        <p:sp>
          <p:nvSpPr>
            <p:cNvPr id="2074720" name="Rectangle 96"/>
            <p:cNvSpPr>
              <a:spLocks noChangeArrowheads="1"/>
            </p:cNvSpPr>
            <p:nvPr/>
          </p:nvSpPr>
          <p:spPr bwMode="auto">
            <a:xfrm>
              <a:off x="3600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A</a:t>
              </a:r>
            </a:p>
          </p:txBody>
        </p:sp>
        <p:sp>
          <p:nvSpPr>
            <p:cNvPr id="2074721" name="Rectangle 97"/>
            <p:cNvSpPr>
              <a:spLocks noChangeArrowheads="1"/>
            </p:cNvSpPr>
            <p:nvPr/>
          </p:nvSpPr>
          <p:spPr bwMode="auto">
            <a:xfrm>
              <a:off x="3264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E</a:t>
              </a:r>
            </a:p>
          </p:txBody>
        </p:sp>
        <p:sp>
          <p:nvSpPr>
            <p:cNvPr id="2074722" name="Rectangle 98"/>
            <p:cNvSpPr>
              <a:spLocks noChangeArrowheads="1"/>
            </p:cNvSpPr>
            <p:nvPr/>
          </p:nvSpPr>
          <p:spPr bwMode="auto">
            <a:xfrm>
              <a:off x="2928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Y</a:t>
              </a:r>
            </a:p>
          </p:txBody>
        </p:sp>
        <p:sp>
          <p:nvSpPr>
            <p:cNvPr id="2074723" name="Rectangle 99"/>
            <p:cNvSpPr>
              <a:spLocks noChangeArrowheads="1"/>
            </p:cNvSpPr>
            <p:nvPr/>
          </p:nvSpPr>
          <p:spPr bwMode="auto">
            <a:xfrm>
              <a:off x="2592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T</a:t>
              </a:r>
            </a:p>
          </p:txBody>
        </p:sp>
        <p:sp>
          <p:nvSpPr>
            <p:cNvPr id="2074724" name="Rectangle 100"/>
            <p:cNvSpPr>
              <a:spLocks noChangeArrowheads="1"/>
            </p:cNvSpPr>
            <p:nvPr/>
          </p:nvSpPr>
          <p:spPr bwMode="auto">
            <a:xfrm>
              <a:off x="2256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S</a:t>
              </a:r>
            </a:p>
          </p:txBody>
        </p:sp>
        <p:sp>
          <p:nvSpPr>
            <p:cNvPr id="2074725" name="Rectangle 101"/>
            <p:cNvSpPr>
              <a:spLocks noChangeArrowheads="1"/>
            </p:cNvSpPr>
            <p:nvPr/>
          </p:nvSpPr>
          <p:spPr bwMode="auto">
            <a:xfrm>
              <a:off x="1920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 dirty="0"/>
                <a:t>A</a:t>
              </a:r>
            </a:p>
          </p:txBody>
        </p:sp>
        <p:sp>
          <p:nvSpPr>
            <p:cNvPr id="2074726" name="Rectangle 102"/>
            <p:cNvSpPr>
              <a:spLocks noChangeArrowheads="1"/>
            </p:cNvSpPr>
            <p:nvPr/>
          </p:nvSpPr>
          <p:spPr bwMode="auto">
            <a:xfrm>
              <a:off x="1584" y="1680"/>
              <a:ext cx="336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2800" b="1"/>
                <a:t>L</a:t>
              </a:r>
            </a:p>
          </p:txBody>
        </p:sp>
      </p:grpSp>
      <p:sp>
        <p:nvSpPr>
          <p:cNvPr id="2074844" name="Rectangle 220"/>
          <p:cNvSpPr>
            <a:spLocks noChangeArrowheads="1"/>
          </p:cNvSpPr>
          <p:nvPr/>
        </p:nvSpPr>
        <p:spPr bwMode="auto">
          <a:xfrm>
            <a:off x="5715000" y="3124200"/>
            <a:ext cx="5842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/>
              <a:t>R</a:t>
            </a:r>
          </a:p>
        </p:txBody>
      </p:sp>
      <p:sp>
        <p:nvSpPr>
          <p:cNvPr id="124" name="Flowchart: Process 123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6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7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74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74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74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6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4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747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747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761"/>
                  </p:tgtEl>
                </p:cond>
              </p:nextCondLst>
            </p:seq>
          </p:childTnLst>
        </p:cTn>
      </p:par>
    </p:tnLst>
    <p:bldLst>
      <p:bldP spid="20746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209800" y="1371600"/>
            <a:ext cx="5029200" cy="762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726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Unit 3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200" y="2286000"/>
            <a:ext cx="6705600" cy="92333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COMMUNITY SERVICE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WordArt 8"/>
          <p:cNvSpPr>
            <a:spLocks noChangeArrowheads="1" noChangeShapeType="1" noTextEdit="1"/>
          </p:cNvSpPr>
          <p:nvPr/>
        </p:nvSpPr>
        <p:spPr bwMode="auto">
          <a:xfrm>
            <a:off x="2286000" y="3276600"/>
            <a:ext cx="480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Arial Black"/>
              </a:rPr>
              <a:t>Period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Arial Black"/>
              </a:rPr>
              <a:t>22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FF"/>
              </a:solidFill>
              <a:latin typeface="Arial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0" y="4191000"/>
            <a:ext cx="7543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COMMUNICATION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7200" y="1371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 tutor (n)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1371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:           </a:t>
            </a:r>
            <a:r>
              <a:rPr lang="vi-VN" sz="2800" dirty="0" smtClean="0"/>
              <a:t>Người dạy kèm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2133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blanket (n)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0" y="29718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:           </a:t>
            </a:r>
            <a:r>
              <a:rPr lang="en-US" sz="3200" dirty="0" err="1" smtClean="0"/>
              <a:t>Chổ</a:t>
            </a:r>
            <a:r>
              <a:rPr lang="en-US" sz="3200" dirty="0" smtClean="0"/>
              <a:t> </a:t>
            </a:r>
            <a:r>
              <a:rPr lang="en-US" sz="3200" dirty="0" err="1" smtClean="0"/>
              <a:t>ẩn</a:t>
            </a:r>
            <a:r>
              <a:rPr lang="en-US" sz="3200" dirty="0" smtClean="0"/>
              <a:t> </a:t>
            </a:r>
            <a:r>
              <a:rPr lang="en-US" sz="3200" dirty="0" err="1" smtClean="0"/>
              <a:t>nấp</a:t>
            </a:r>
            <a:endParaRPr lang="en-US" sz="32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33400" y="2971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shelter (n)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32276" y="22098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:           </a:t>
            </a:r>
            <a:r>
              <a:rPr lang="vi-VN" sz="3200" dirty="0" smtClean="0"/>
              <a:t>chăn mền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3657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mural  (n)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5860" y="3691596"/>
            <a:ext cx="5023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:     </a:t>
            </a:r>
            <a:r>
              <a:rPr lang="vi-VN" sz="2800" dirty="0" smtClean="0"/>
              <a:t>Tranh khổ lớn</a:t>
            </a:r>
            <a:r>
              <a:rPr lang="en-US" sz="2800" dirty="0" smtClean="0"/>
              <a:t> t</a:t>
            </a:r>
            <a:r>
              <a:rPr lang="vi-VN" sz="2800" dirty="0" smtClean="0"/>
              <a:t>rên tường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9200" y="228600"/>
            <a:ext cx="5943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VOCABULARY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4419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sort  (n)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44196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:          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phân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endParaRPr lang="en-US" sz="32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33400" y="5257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 Nursing home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52578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:           </a:t>
            </a:r>
            <a:r>
              <a:rPr lang="vi-VN" sz="2800" dirty="0" smtClean="0"/>
              <a:t>Nhà dưỡng lão</a:t>
            </a:r>
          </a:p>
        </p:txBody>
      </p:sp>
      <p:pic>
        <p:nvPicPr>
          <p:cNvPr id="31" name="Picture 30" descr="pic3908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81000"/>
            <a:ext cx="2438400" cy="2602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 descr="1474155_0_2014030111533370968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04800"/>
            <a:ext cx="286702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3" name="Picture 32" descr="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04800"/>
            <a:ext cx="2895600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Picture 33" descr="104087011.iUAr6bma.RetirementHome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81000"/>
            <a:ext cx="3831841" cy="22452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4748"/>
            <a:ext cx="8610600" cy="65532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Sequential Access Storage 5"/>
          <p:cNvSpPr/>
          <p:nvPr/>
        </p:nvSpPr>
        <p:spPr>
          <a:xfrm rot="1647288">
            <a:off x="709788" y="547357"/>
            <a:ext cx="2895600" cy="2133600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988135">
            <a:off x="1090495" y="1121021"/>
            <a:ext cx="2161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tutor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Flowchart: Sequential Access Storage 12"/>
          <p:cNvSpPr/>
          <p:nvPr/>
        </p:nvSpPr>
        <p:spPr>
          <a:xfrm rot="1647288">
            <a:off x="3452988" y="2299957"/>
            <a:ext cx="2895600" cy="2133600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73608">
            <a:off x="3584140" y="2815641"/>
            <a:ext cx="2600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shelter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Flowchart: Sequential Access Storage 14"/>
          <p:cNvSpPr/>
          <p:nvPr/>
        </p:nvSpPr>
        <p:spPr>
          <a:xfrm rot="1647288">
            <a:off x="5357988" y="547358"/>
            <a:ext cx="2895600" cy="213360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38051">
            <a:off x="5550888" y="1109071"/>
            <a:ext cx="2509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blanket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Flowchart: Sequential Access Storage 16"/>
          <p:cNvSpPr/>
          <p:nvPr/>
        </p:nvSpPr>
        <p:spPr>
          <a:xfrm rot="1647288">
            <a:off x="709788" y="3747757"/>
            <a:ext cx="2895600" cy="2133600"/>
          </a:xfrm>
          <a:prstGeom prst="flowChartMagneticTape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70857">
            <a:off x="832041" y="4263304"/>
            <a:ext cx="2345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mural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Flowchart: Sequential Access Storage 18"/>
          <p:cNvSpPr/>
          <p:nvPr/>
        </p:nvSpPr>
        <p:spPr>
          <a:xfrm rot="18177440">
            <a:off x="5721349" y="3996031"/>
            <a:ext cx="2895600" cy="2133600"/>
          </a:xfrm>
          <a:prstGeom prst="flowChartMagneticTape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8387057">
            <a:off x="6125325" y="4374955"/>
            <a:ext cx="20909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Nursing </a:t>
            </a: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2133600" y="533400"/>
            <a:ext cx="1295400" cy="53340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Tifani HeavyH" pitchFamily="34" charset="0"/>
              </a:rPr>
              <a:t>1</a:t>
            </a:r>
            <a:endParaRPr lang="en-US" sz="28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sp>
        <p:nvSpPr>
          <p:cNvPr id="22" name="Decagon 21"/>
          <p:cNvSpPr/>
          <p:nvPr/>
        </p:nvSpPr>
        <p:spPr>
          <a:xfrm>
            <a:off x="6629400" y="381000"/>
            <a:ext cx="1295400" cy="53340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Tifani HeavyH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sp>
        <p:nvSpPr>
          <p:cNvPr id="23" name="Decagon 22"/>
          <p:cNvSpPr/>
          <p:nvPr/>
        </p:nvSpPr>
        <p:spPr>
          <a:xfrm>
            <a:off x="6172200" y="6019800"/>
            <a:ext cx="1295400" cy="53340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Tifani HeavyH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sp>
        <p:nvSpPr>
          <p:cNvPr id="24" name="Decagon 23"/>
          <p:cNvSpPr/>
          <p:nvPr/>
        </p:nvSpPr>
        <p:spPr>
          <a:xfrm>
            <a:off x="4495800" y="4191000"/>
            <a:ext cx="1295400" cy="53340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Tifani HeavyH" pitchFamily="34" charset="0"/>
              </a:rPr>
              <a:t>4</a:t>
            </a:r>
            <a:endParaRPr lang="en-US" sz="28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sp>
        <p:nvSpPr>
          <p:cNvPr id="25" name="Decagon 24"/>
          <p:cNvSpPr/>
          <p:nvPr/>
        </p:nvSpPr>
        <p:spPr>
          <a:xfrm>
            <a:off x="914400" y="5486400"/>
            <a:ext cx="1295400" cy="53340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Tifani HeavyH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.VnTifani Heavy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2286000" cy="163195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06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648200"/>
            <a:ext cx="2438400" cy="12954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063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800600"/>
            <a:ext cx="2590800" cy="12954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063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04800"/>
            <a:ext cx="2438400" cy="16002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063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572000"/>
            <a:ext cx="2590800" cy="1203325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sp>
        <p:nvSpPr>
          <p:cNvPr id="2106376" name="Line 8"/>
          <p:cNvSpPr>
            <a:spLocks noChangeShapeType="1"/>
          </p:cNvSpPr>
          <p:nvPr/>
        </p:nvSpPr>
        <p:spPr bwMode="auto">
          <a:xfrm flipH="1" flipV="1">
            <a:off x="2667000" y="2057400"/>
            <a:ext cx="381000" cy="4572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7" name="Line 9"/>
          <p:cNvSpPr>
            <a:spLocks noChangeShapeType="1"/>
          </p:cNvSpPr>
          <p:nvPr/>
        </p:nvSpPr>
        <p:spPr bwMode="auto">
          <a:xfrm flipV="1">
            <a:off x="5943600" y="3429000"/>
            <a:ext cx="6096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8" name="Line 10"/>
          <p:cNvSpPr>
            <a:spLocks noChangeShapeType="1"/>
          </p:cNvSpPr>
          <p:nvPr/>
        </p:nvSpPr>
        <p:spPr bwMode="auto">
          <a:xfrm>
            <a:off x="5638800" y="4343400"/>
            <a:ext cx="457200" cy="3048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9" name="Line 11"/>
          <p:cNvSpPr>
            <a:spLocks noChangeShapeType="1"/>
          </p:cNvSpPr>
          <p:nvPr/>
        </p:nvSpPr>
        <p:spPr bwMode="auto">
          <a:xfrm flipH="1" flipV="1">
            <a:off x="2514600" y="3505200"/>
            <a:ext cx="381000" cy="762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80" name="Line 12"/>
          <p:cNvSpPr>
            <a:spLocks noChangeShapeType="1"/>
          </p:cNvSpPr>
          <p:nvPr/>
        </p:nvSpPr>
        <p:spPr bwMode="auto">
          <a:xfrm flipH="1">
            <a:off x="4191000" y="4267200"/>
            <a:ext cx="0" cy="3810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81" name="Line 13"/>
          <p:cNvSpPr>
            <a:spLocks noChangeShapeType="1"/>
          </p:cNvSpPr>
          <p:nvPr/>
        </p:nvSpPr>
        <p:spPr bwMode="auto">
          <a:xfrm flipH="1">
            <a:off x="1752600" y="4343400"/>
            <a:ext cx="914400" cy="4572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82" name="Line 14"/>
          <p:cNvSpPr>
            <a:spLocks noChangeShapeType="1"/>
          </p:cNvSpPr>
          <p:nvPr/>
        </p:nvSpPr>
        <p:spPr bwMode="auto">
          <a:xfrm flipV="1">
            <a:off x="6096000" y="1981200"/>
            <a:ext cx="685800" cy="5334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83" name="Text Box 15"/>
          <p:cNvSpPr txBox="1">
            <a:spLocks noChangeArrowheads="1"/>
          </p:cNvSpPr>
          <p:nvPr/>
        </p:nvSpPr>
        <p:spPr bwMode="auto">
          <a:xfrm>
            <a:off x="152400" y="20574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Talk to or sing for the  elderly at a nursing home</a:t>
            </a:r>
          </a:p>
        </p:txBody>
      </p:sp>
      <p:sp>
        <p:nvSpPr>
          <p:cNvPr id="2106384" name="Text Box 16"/>
          <p:cNvSpPr txBox="1">
            <a:spLocks noChangeArrowheads="1"/>
          </p:cNvSpPr>
          <p:nvPr/>
        </p:nvSpPr>
        <p:spPr bwMode="auto">
          <a:xfrm>
            <a:off x="112544" y="5942012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Cook a meal at the shelter for homeless youths and families</a:t>
            </a:r>
          </a:p>
        </p:txBody>
      </p:sp>
      <p:sp>
        <p:nvSpPr>
          <p:cNvPr id="2106385" name="Text Box 17"/>
          <p:cNvSpPr txBox="1">
            <a:spLocks noChangeArrowheads="1"/>
          </p:cNvSpPr>
          <p:nvPr/>
        </p:nvSpPr>
        <p:spPr bwMode="auto">
          <a:xfrm>
            <a:off x="3200400" y="20574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Donating blood</a:t>
            </a:r>
          </a:p>
        </p:txBody>
      </p:sp>
      <p:sp>
        <p:nvSpPr>
          <p:cNvPr id="2106386" name="Text Box 18"/>
          <p:cNvSpPr txBox="1">
            <a:spLocks noChangeArrowheads="1"/>
          </p:cNvSpPr>
          <p:nvPr/>
        </p:nvSpPr>
        <p:spPr bwMode="auto">
          <a:xfrm>
            <a:off x="6629400" y="1995488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Make blankets  for children who are ill</a:t>
            </a:r>
          </a:p>
        </p:txBody>
      </p:sp>
      <p:sp>
        <p:nvSpPr>
          <p:cNvPr id="2106387" name="Text Box 19"/>
          <p:cNvSpPr txBox="1">
            <a:spLocks noChangeArrowheads="1"/>
          </p:cNvSpPr>
          <p:nvPr/>
        </p:nvSpPr>
        <p:spPr bwMode="auto">
          <a:xfrm>
            <a:off x="6019800" y="41148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Plant trees and  flowers in the neighborhood</a:t>
            </a:r>
          </a:p>
        </p:txBody>
      </p:sp>
      <p:sp>
        <p:nvSpPr>
          <p:cNvPr id="2106388" name="Text Box 20"/>
          <p:cNvSpPr txBox="1">
            <a:spLocks noChangeArrowheads="1"/>
          </p:cNvSpPr>
          <p:nvPr/>
        </p:nvSpPr>
        <p:spPr bwMode="auto">
          <a:xfrm>
            <a:off x="5943600" y="60198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Recycle things and teach others how to do so</a:t>
            </a:r>
          </a:p>
        </p:txBody>
      </p:sp>
      <p:sp>
        <p:nvSpPr>
          <p:cNvPr id="2106389" name="Text Box 21"/>
          <p:cNvSpPr txBox="1">
            <a:spLocks noChangeArrowheads="1"/>
          </p:cNvSpPr>
          <p:nvPr/>
        </p:nvSpPr>
        <p:spPr bwMode="auto">
          <a:xfrm>
            <a:off x="3124200" y="5715000"/>
            <a:ext cx="2819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Tutor a younger child or provide homework help before or after school</a:t>
            </a:r>
          </a:p>
        </p:txBody>
      </p:sp>
      <p:pic>
        <p:nvPicPr>
          <p:cNvPr id="2106391" name="Picture 23" descr="hien_ma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304800"/>
            <a:ext cx="2971800" cy="1749425"/>
          </a:xfrm>
          <a:prstGeom prst="rect">
            <a:avLst/>
          </a:prstGeom>
          <a:noFill/>
        </p:spPr>
      </p:pic>
      <p:pic>
        <p:nvPicPr>
          <p:cNvPr id="2106392" name="Picture 24" descr="Graffiti%20Spring%20Clean-up%202010%200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743200"/>
            <a:ext cx="2209800" cy="1447800"/>
          </a:xfrm>
          <a:prstGeom prst="rect">
            <a:avLst/>
          </a:prstGeom>
          <a:noFill/>
        </p:spPr>
      </p:pic>
      <p:sp>
        <p:nvSpPr>
          <p:cNvPr id="2106393" name="Text Box 25"/>
          <p:cNvSpPr txBox="1">
            <a:spLocks noChangeArrowheads="1"/>
          </p:cNvSpPr>
          <p:nvPr/>
        </p:nvSpPr>
        <p:spPr bwMode="auto">
          <a:xfrm>
            <a:off x="0" y="4191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/>
              <a:t>Paint the mural over the </a:t>
            </a:r>
            <a:r>
              <a:rPr lang="en-US" b="1" dirty="0" smtClean="0"/>
              <a:t>graffiti</a:t>
            </a:r>
            <a:endParaRPr lang="en-US" b="1" dirty="0"/>
          </a:p>
        </p:txBody>
      </p:sp>
      <p:pic>
        <p:nvPicPr>
          <p:cNvPr id="2106394" name="Picture 26" descr="volunteer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0" y="2636838"/>
            <a:ext cx="2895600" cy="1662112"/>
          </a:xfrm>
          <a:prstGeom prst="rect">
            <a:avLst/>
          </a:prstGeom>
          <a:noFill/>
        </p:spPr>
      </p:pic>
      <p:pic>
        <p:nvPicPr>
          <p:cNvPr id="2106395" name="Picture 27" descr="US_Navy_100813-N-3589B-096_Sailors_participate_in_a_community_plant_schrubs_with_local_children_during_a_community_service_project_at_the_Village_of_Hope_orphanage_in_Vietna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2590800"/>
            <a:ext cx="2438400" cy="1600200"/>
          </a:xfrm>
          <a:prstGeom prst="rect">
            <a:avLst/>
          </a:prstGeom>
          <a:noFill/>
        </p:spPr>
      </p:pic>
      <p:sp>
        <p:nvSpPr>
          <p:cNvPr id="26" name="Flowchart: Process 25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0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0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0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0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0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0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0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0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10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210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210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210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0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0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10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10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10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06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06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06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06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2106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2106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2106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10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10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2106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2106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2106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10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210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2106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2106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2106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60"/>
                            </p:stCondLst>
                            <p:childTnLst>
                              <p:par>
                                <p:cTn id="1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3000"/>
                                        <p:tgtEl>
                                          <p:spTgt spid="210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6376" grpId="0" animBg="1"/>
      <p:bldP spid="2106377" grpId="0" animBg="1"/>
      <p:bldP spid="2106378" grpId="0" animBg="1"/>
      <p:bldP spid="2106379" grpId="0" animBg="1"/>
      <p:bldP spid="2106380" grpId="0" animBg="1"/>
      <p:bldP spid="2106381" grpId="0" animBg="1"/>
      <p:bldP spid="2106382" grpId="0" animBg="1"/>
      <p:bldP spid="2106383" grpId="0"/>
      <p:bldP spid="2106384" grpId="0"/>
      <p:bldP spid="2106385" grpId="0"/>
      <p:bldP spid="2106386" grpId="0"/>
      <p:bldP spid="2106387" grpId="0"/>
      <p:bldP spid="2106388" grpId="0"/>
      <p:bldP spid="2106389" grpId="0"/>
      <p:bldP spid="21063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 PRACTICE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066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1. Look at the photos and read about the following volunteer activities for teenagers in the United States.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981200"/>
            <a:ext cx="807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/>
              <a:t>1. Tutor a younger child or provide homework help before or after school.</a:t>
            </a:r>
          </a:p>
          <a:p>
            <a:pPr lvl="0"/>
            <a:r>
              <a:rPr lang="en-US" sz="2400" dirty="0" smtClean="0"/>
              <a:t>2. Recycling things and teach others how to do so.</a:t>
            </a:r>
          </a:p>
          <a:p>
            <a:pPr lvl="0"/>
            <a:r>
              <a:rPr lang="en-US" sz="2400" dirty="0" smtClean="0"/>
              <a:t>3. Plant trees in publics area where the whole</a:t>
            </a:r>
            <a:r>
              <a:rPr lang="en-US" sz="2400" b="1" dirty="0" smtClean="0"/>
              <a:t> </a:t>
            </a:r>
            <a:r>
              <a:rPr lang="en-US" sz="2400" dirty="0" err="1" smtClean="0"/>
              <a:t>neighbourhood</a:t>
            </a:r>
            <a:r>
              <a:rPr lang="en-US" sz="2400" dirty="0" smtClean="0"/>
              <a:t> can enjoy them.</a:t>
            </a:r>
          </a:p>
          <a:p>
            <a:pPr lvl="0"/>
            <a:r>
              <a:rPr lang="en-US" sz="2400" dirty="0" smtClean="0"/>
              <a:t>4. Donate blood.</a:t>
            </a:r>
          </a:p>
          <a:p>
            <a:pPr lvl="0"/>
            <a:r>
              <a:rPr lang="en-US" sz="2400" dirty="0" smtClean="0"/>
              <a:t>5. Talk to and sing for the elderly at the nursing house.</a:t>
            </a:r>
          </a:p>
          <a:p>
            <a:pPr lvl="0"/>
            <a:r>
              <a:rPr lang="en-US" sz="2400" dirty="0" smtClean="0"/>
              <a:t>6. Make blankets for children who are ill.</a:t>
            </a:r>
          </a:p>
          <a:p>
            <a:pPr lvl="0"/>
            <a:r>
              <a:rPr lang="en-US" sz="2400" dirty="0" smtClean="0"/>
              <a:t>7. Cook a meal at a shelter for homeless youths and families.</a:t>
            </a:r>
          </a:p>
          <a:p>
            <a:pPr lvl="0"/>
            <a:r>
              <a:rPr lang="en-US" sz="2400" dirty="0" smtClean="0"/>
              <a:t>8. Paint a mural over graffiti.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1981200" cy="1622425"/>
          </a:xfrm>
          <a:prstGeom prst="rect">
            <a:avLst/>
          </a:prstGeom>
          <a:noFill/>
        </p:spPr>
      </p:pic>
      <p:pic>
        <p:nvPicPr>
          <p:cNvPr id="210945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143000"/>
            <a:ext cx="1905000" cy="1447800"/>
          </a:xfrm>
          <a:prstGeom prst="rect">
            <a:avLst/>
          </a:prstGeom>
          <a:noFill/>
        </p:spPr>
      </p:pic>
      <p:pic>
        <p:nvPicPr>
          <p:cNvPr id="210945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3000"/>
            <a:ext cx="1905000" cy="1447800"/>
          </a:xfrm>
          <a:prstGeom prst="rect">
            <a:avLst/>
          </a:prstGeom>
          <a:noFill/>
        </p:spPr>
      </p:pic>
      <p:pic>
        <p:nvPicPr>
          <p:cNvPr id="210945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1" y="1143000"/>
            <a:ext cx="2057400" cy="1447800"/>
          </a:xfrm>
          <a:prstGeom prst="rect">
            <a:avLst/>
          </a:prstGeom>
          <a:noFill/>
        </p:spPr>
      </p:pic>
      <p:pic>
        <p:nvPicPr>
          <p:cNvPr id="210945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1" y="3276600"/>
            <a:ext cx="3505200" cy="18240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5800" y="228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2. Look at the photos about community service in Vietnam. Match them with the activities. (Ex. 2/ p. 31)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10400" y="3276600"/>
            <a:ext cx="1905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b. Offering coupons  for free chicken noodle soup  for the poor in Hanoi.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4800" y="4495800"/>
            <a:ext cx="23622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c. Giving away warm clothes </a:t>
            </a:r>
            <a:r>
              <a:rPr lang="en-US" dirty="0" smtClean="0"/>
              <a:t>to </a:t>
            </a:r>
            <a:r>
              <a:rPr lang="en-US" dirty="0"/>
              <a:t>homeless people in </a:t>
            </a:r>
            <a:r>
              <a:rPr lang="en-US" dirty="0" smtClean="0"/>
              <a:t>Hanoi.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781800" y="4953000"/>
            <a:ext cx="21336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e. Tutoring children from poor </a:t>
            </a:r>
            <a:r>
              <a:rPr lang="en-US" dirty="0" smtClean="0"/>
              <a:t>families </a:t>
            </a:r>
            <a:r>
              <a:rPr lang="en-US" dirty="0"/>
              <a:t>in Ho Chi Minh </a:t>
            </a:r>
            <a:r>
              <a:rPr lang="en-US" dirty="0" smtClean="0"/>
              <a:t>city.</a:t>
            </a:r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81400" y="5410200"/>
            <a:ext cx="23622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a.Volunteering</a:t>
            </a:r>
            <a:r>
              <a:rPr lang="en-US" dirty="0" smtClean="0"/>
              <a:t> </a:t>
            </a:r>
            <a:r>
              <a:rPr lang="en-US" dirty="0"/>
              <a:t>to give information in bus stations and railway </a:t>
            </a:r>
            <a:r>
              <a:rPr lang="en-US" dirty="0" smtClean="0"/>
              <a:t>station.</a:t>
            </a:r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57200" y="3276600"/>
            <a:ext cx="22860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d. Offering meals at 5.000 VND for the poor in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smtClean="0"/>
              <a:t>Nam.</a:t>
            </a:r>
            <a:endParaRPr lang="en-US" dirty="0"/>
          </a:p>
        </p:txBody>
      </p:sp>
      <p:pic>
        <p:nvPicPr>
          <p:cNvPr id="20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>
            <a:off x="8254122" y="59681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>
            <a:off x="77969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>
            <a:off x="7949323" y="6071478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 flipH="1">
            <a:off x="7683993" y="5931240"/>
            <a:ext cx="407216" cy="40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3" descr="FLOWR00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370937">
            <a:off x="7644522" y="6071478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8437E-6 L -0.7375 -0.185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08141E-6 L 0.2125 -0.355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1397E-6 L -0.25 -0.422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3164E-6 L 0.32084 -0.498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-2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9759E-6 L 0.375 0.221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469" name="Oval 5"/>
          <p:cNvSpPr>
            <a:spLocks noChangeArrowheads="1"/>
          </p:cNvSpPr>
          <p:nvPr/>
        </p:nvSpPr>
        <p:spPr bwMode="auto">
          <a:xfrm>
            <a:off x="2667000" y="2971800"/>
            <a:ext cx="3581400" cy="1524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1. Discuss the benefits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each activity may bring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to the community. 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1104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39850"/>
            <a:ext cx="2286000" cy="163195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104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181600"/>
            <a:ext cx="2438400" cy="12954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104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953000"/>
            <a:ext cx="2590800" cy="15240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104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990600"/>
            <a:ext cx="2438400" cy="16002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1047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5029200"/>
            <a:ext cx="2590800" cy="1447800"/>
          </a:xfrm>
          <a:prstGeom prst="rect">
            <a:avLst/>
          </a:prstGeom>
          <a:noFill/>
          <a:ln w="57150" cmpd="thickThin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2110477" name="Picture 13" descr="hien_ma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1069975"/>
            <a:ext cx="2971800" cy="1749425"/>
          </a:xfrm>
          <a:prstGeom prst="rect">
            <a:avLst/>
          </a:prstGeom>
          <a:noFill/>
        </p:spPr>
      </p:pic>
      <p:pic>
        <p:nvPicPr>
          <p:cNvPr id="2110478" name="Picture 14" descr="Graffiti%20Spring%20Clean-up%202010%20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124200"/>
            <a:ext cx="2362200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10479" name="Picture 15" descr="US_Navy_100813-N-3589B-096_Sailors_participate_in_a_community_plant_schrubs_with_local_children_during_a_community_service_project_at_the_Village_of_Hope_orphanage_in_Vietn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895600"/>
            <a:ext cx="24384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11430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III. discussion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1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1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1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1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1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1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1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1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3000"/>
                                        <p:tgtEl>
                                          <p:spTgt spid="211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555</Words>
  <Application>Microsoft Office PowerPoint</Application>
  <PresentationFormat>On-screen Show (4:3)</PresentationFormat>
  <Paragraphs>144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</dc:title>
  <dc:creator>Mr</dc:creator>
  <cp:lastModifiedBy>USER</cp:lastModifiedBy>
  <cp:revision>17</cp:revision>
  <dcterms:created xsi:type="dcterms:W3CDTF">2015-08-10T00:03:06Z</dcterms:created>
  <dcterms:modified xsi:type="dcterms:W3CDTF">2018-02-26T08:50:21Z</dcterms:modified>
</cp:coreProperties>
</file>