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78" r:id="rId3"/>
    <p:sldId id="261" r:id="rId4"/>
    <p:sldId id="266" r:id="rId5"/>
    <p:sldId id="267" r:id="rId6"/>
    <p:sldId id="268" r:id="rId7"/>
    <p:sldId id="269" r:id="rId8"/>
    <p:sldId id="270" r:id="rId9"/>
    <p:sldId id="272" r:id="rId10"/>
    <p:sldId id="275" r:id="rId11"/>
    <p:sldId id="276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custDataLst>
    <p:tags r:id="rId21"/>
  </p:custDataLst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6" autoAdjust="0"/>
    <p:restoredTop sz="92623" autoAdjust="0"/>
  </p:normalViewPr>
  <p:slideViewPr>
    <p:cSldViewPr>
      <p:cViewPr varScale="1">
        <p:scale>
          <a:sx n="68" d="100"/>
          <a:sy n="68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66C8966-743D-4E77-9990-68260DBFEC88}" type="datetimeFigureOut">
              <a:rPr lang="tr-TR"/>
              <a:pPr>
                <a:defRPr/>
              </a:pPr>
              <a:t>10.04.2019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8780CB-F40D-4FC6-A4CB-6015493715A9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550016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843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1A0DD3-91EF-4D46-A8CF-F876002A8804}" type="slidenum">
              <a:rPr lang="tr-TR" altLang="en-US"/>
              <a:pPr eaLnBrk="1" hangingPunct="1"/>
              <a:t>2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73928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BDAE0C-AEAE-4B31-BFEB-C76F71B5A7AA}" type="slidenum">
              <a:rPr lang="tr-TR" altLang="en-US"/>
              <a:pPr eaLnBrk="1" hangingPunct="1"/>
              <a:t>3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77828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6A9D21-DB4A-4A01-A0CC-05AC13FE7D6D}" type="slidenum">
              <a:rPr lang="tr-TR" altLang="en-US"/>
              <a:pPr eaLnBrk="1" hangingPunct="1"/>
              <a:t>4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828025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BF80D9-3110-4F90-ABC5-25B5033B2B84}" type="slidenum">
              <a:rPr lang="tr-TR" altLang="en-US"/>
              <a:pPr eaLnBrk="1" hangingPunct="1"/>
              <a:t>5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26561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9DBFAF-6598-4D17-A69C-9EEE13CDFB35}" type="slidenum">
              <a:rPr lang="tr-TR" altLang="en-US"/>
              <a:pPr eaLnBrk="1" hangingPunct="1"/>
              <a:t>6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178977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E5366C-23EE-443C-ABCD-E0CCD44998E9}" type="slidenum">
              <a:rPr lang="tr-TR" altLang="en-US"/>
              <a:pPr eaLnBrk="1" hangingPunct="1"/>
              <a:t>7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79133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B948AC-A4A3-430F-99D6-FF7B18027F66}" type="slidenum">
              <a:rPr lang="tr-TR" altLang="en-US"/>
              <a:pPr eaLnBrk="1" hangingPunct="1"/>
              <a:t>8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14372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843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1A0DD3-91EF-4D46-A8CF-F876002A8804}" type="slidenum">
              <a:rPr lang="tr-TR" altLang="en-US"/>
              <a:pPr eaLnBrk="1" hangingPunct="1"/>
              <a:t>9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38002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EAD98-BFF3-458A-A229-EBC90D70C5CE}" type="datetimeFigureOut">
              <a:rPr lang="tr-TR"/>
              <a:pPr>
                <a:defRPr/>
              </a:pPr>
              <a:t>10.04.2019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EC284-89C4-4BC4-AFB9-B88EA4D247FD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5646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2534-FB05-436E-BB18-7A3AE5A2EFA7}" type="datetimeFigureOut">
              <a:rPr lang="tr-TR"/>
              <a:pPr>
                <a:defRPr/>
              </a:pPr>
              <a:t>10.04.2019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9D44B-0ED2-45DA-AE73-CB623BCB1A92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4409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D421-82C1-48E9-BA0D-B97CA368EE6B}" type="datetimeFigureOut">
              <a:rPr lang="tr-TR"/>
              <a:pPr>
                <a:defRPr/>
              </a:pPr>
              <a:t>10.04.2019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E75E1-52B7-4E63-AA92-D10055451370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173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F59E0-81CC-4F52-A6DF-F0864EE7B9C0}" type="datetimeFigureOut">
              <a:rPr lang="tr-TR"/>
              <a:pPr>
                <a:defRPr/>
              </a:pPr>
              <a:t>10.04.2019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1B92A-40B8-483C-9A71-DE73317B9EF6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6067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476A-A16E-4C5C-B8BC-2249E8B5C865}" type="datetimeFigureOut">
              <a:rPr lang="tr-TR"/>
              <a:pPr>
                <a:defRPr/>
              </a:pPr>
              <a:t>10.04.2019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BED80-8DB6-4AF8-BD0E-CDAC1789A532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61110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3E1D3-AE9C-4924-80F0-9152DDED38A6}" type="datetimeFigureOut">
              <a:rPr lang="tr-TR"/>
              <a:pPr>
                <a:defRPr/>
              </a:pPr>
              <a:t>10.04.2019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5F918-B93D-425E-AC91-38A447570284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97059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FB048-EF9D-4AF6-8B43-E72799BBD820}" type="datetimeFigureOut">
              <a:rPr lang="tr-TR"/>
              <a:pPr>
                <a:defRPr/>
              </a:pPr>
              <a:t>10.04.2019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CD190-19BB-473E-B6ED-189F03825147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30988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4E76-DFC7-47DA-9349-FB9549DD72BE}" type="datetimeFigureOut">
              <a:rPr lang="tr-TR"/>
              <a:pPr>
                <a:defRPr/>
              </a:pPr>
              <a:t>10.04.2019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A68E0-5A96-4CB3-9DC7-5061B9096BDF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94490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2020E-5B0B-4224-A7FB-713E2135CC1C}" type="datetimeFigureOut">
              <a:rPr lang="tr-TR"/>
              <a:pPr>
                <a:defRPr/>
              </a:pPr>
              <a:t>10.04.2019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6AACF-BF3D-4894-ABDC-9408A17065B9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76332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CD9D-6F63-4745-B58B-005E4B6A6B86}" type="datetimeFigureOut">
              <a:rPr lang="tr-TR"/>
              <a:pPr>
                <a:defRPr/>
              </a:pPr>
              <a:t>10.04.2019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22815-765B-47A3-8304-1ACBF36930F1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63013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CA58A-9BFA-4F72-9EF6-D40EFE9D2229}" type="datetimeFigureOut">
              <a:rPr lang="tr-TR"/>
              <a:pPr>
                <a:defRPr/>
              </a:pPr>
              <a:t>10.04.2019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FDA10-86C7-47AC-8F7A-56D82AA04A0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41019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D8025D-6EC5-45EF-B1B3-AB2F8B875413}" type="datetimeFigureOut">
              <a:rPr lang="tr-TR"/>
              <a:pPr>
                <a:defRPr/>
              </a:pPr>
              <a:t>10.04.2019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412C0D1-8800-44ED-86C4-7755D301E705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21" Type="http://schemas.openxmlformats.org/officeDocument/2006/relationships/image" Target="../media/image76.png"/><Relationship Id="rId34" Type="http://schemas.openxmlformats.org/officeDocument/2006/relationships/image" Target="../media/image89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image" Target="../media/image93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32" Type="http://schemas.openxmlformats.org/officeDocument/2006/relationships/image" Target="../media/image87.png"/><Relationship Id="rId37" Type="http://schemas.openxmlformats.org/officeDocument/2006/relationships/image" Target="../media/image92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36" Type="http://schemas.openxmlformats.org/officeDocument/2006/relationships/image" Target="../media/image91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31" Type="http://schemas.openxmlformats.org/officeDocument/2006/relationships/image" Target="../media/image86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Relationship Id="rId35" Type="http://schemas.openxmlformats.org/officeDocument/2006/relationships/image" Target="../media/image90.png"/><Relationship Id="rId8" Type="http://schemas.openxmlformats.org/officeDocument/2006/relationships/image" Target="../media/image63.png"/><Relationship Id="rId3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audio" Target="file:///C:\Users\Emel\Downloads\Music\Circus%20Sounds.mp3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9.gif"/><Relationship Id="rId2" Type="http://schemas.openxmlformats.org/officeDocument/2006/relationships/audio" Target="../media/media1.WAV"/><Relationship Id="rId16" Type="http://schemas.openxmlformats.org/officeDocument/2006/relationships/image" Target="../media/image11.png"/><Relationship Id="rId1" Type="http://schemas.microsoft.com/office/2007/relationships/media" Target="../media/media1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audio" Target="file:///C:\Users\Emel\Desktop\g&#252;rkan\my%20printable%20projects\Oh%20No%20uh%20uh.mp3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3.png"/><Relationship Id="rId18" Type="http://schemas.openxmlformats.org/officeDocument/2006/relationships/image" Target="../media/image13.png"/><Relationship Id="rId26" Type="http://schemas.openxmlformats.org/officeDocument/2006/relationships/image" Target="../media/image23.png"/><Relationship Id="rId3" Type="http://schemas.openxmlformats.org/officeDocument/2006/relationships/audio" Target="../media/media1.WAV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microsoft.com/office/2007/relationships/media" Target="../media/media1.WAV"/><Relationship Id="rId16" Type="http://schemas.openxmlformats.org/officeDocument/2006/relationships/image" Target="../media/image12.png"/><Relationship Id="rId20" Type="http://schemas.openxmlformats.org/officeDocument/2006/relationships/image" Target="../media/image4.gif"/><Relationship Id="rId1" Type="http://schemas.openxmlformats.org/officeDocument/2006/relationships/audio" Target="file:///C:\Users\Emel\Downloads\Music\Circus%20Sounds.mp3" TargetMode="External"/><Relationship Id="rId6" Type="http://schemas.openxmlformats.org/officeDocument/2006/relationships/audio" Target="../media/media2.mp3"/><Relationship Id="rId11" Type="http://schemas.openxmlformats.org/officeDocument/2006/relationships/image" Target="../media/image7.png"/><Relationship Id="rId24" Type="http://schemas.openxmlformats.org/officeDocument/2006/relationships/image" Target="../media/image21.png"/><Relationship Id="rId5" Type="http://schemas.microsoft.com/office/2007/relationships/media" Target="../media/media2.mp3"/><Relationship Id="rId15" Type="http://schemas.openxmlformats.org/officeDocument/2006/relationships/image" Target="../media/image10.gif"/><Relationship Id="rId23" Type="http://schemas.openxmlformats.org/officeDocument/2006/relationships/image" Target="../media/image20.png"/><Relationship Id="rId28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file:///C:\Users\Emel\Desktop\g&#252;rkan\my%20printable%20projects\Oh%20No%20uh%20uh.mp3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8.png"/><Relationship Id="rId22" Type="http://schemas.openxmlformats.org/officeDocument/2006/relationships/image" Target="../media/image17.png"/><Relationship Id="rId27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26" Type="http://schemas.openxmlformats.org/officeDocument/2006/relationships/image" Target="../media/image29.png"/><Relationship Id="rId39" Type="http://schemas.openxmlformats.org/officeDocument/2006/relationships/image" Target="../media/image40.png"/><Relationship Id="rId21" Type="http://schemas.openxmlformats.org/officeDocument/2006/relationships/image" Target="../media/image4.gif"/><Relationship Id="rId34" Type="http://schemas.openxmlformats.org/officeDocument/2006/relationships/image" Target="../media/image37.png"/><Relationship Id="rId7" Type="http://schemas.microsoft.com/office/2007/relationships/media" Target="../media/media2.mp3"/><Relationship Id="rId12" Type="http://schemas.openxmlformats.org/officeDocument/2006/relationships/image" Target="../media/image5.png"/><Relationship Id="rId17" Type="http://schemas.openxmlformats.org/officeDocument/2006/relationships/image" Target="../media/image3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18.png"/><Relationship Id="rId2" Type="http://schemas.microsoft.com/office/2007/relationships/media" Target="../media/media1.WAV"/><Relationship Id="rId16" Type="http://schemas.openxmlformats.org/officeDocument/2006/relationships/image" Target="../media/image12.png"/><Relationship Id="rId20" Type="http://schemas.openxmlformats.org/officeDocument/2006/relationships/image" Target="../media/image24.png"/><Relationship Id="rId29" Type="http://schemas.openxmlformats.org/officeDocument/2006/relationships/image" Target="../media/image32.png"/><Relationship Id="rId1" Type="http://schemas.openxmlformats.org/officeDocument/2006/relationships/audio" Target="file:///C:\Users\Emel\Downloads\Music\Circus%20Sounds.mp3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9.gif"/><Relationship Id="rId5" Type="http://schemas.microsoft.com/office/2007/relationships/media" Target="../media/media3.mp3"/><Relationship Id="rId15" Type="http://schemas.openxmlformats.org/officeDocument/2006/relationships/image" Target="../media/image10.gif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9.png"/><Relationship Id="rId31" Type="http://schemas.openxmlformats.org/officeDocument/2006/relationships/image" Target="../media/image34.png"/><Relationship Id="rId4" Type="http://schemas.openxmlformats.org/officeDocument/2006/relationships/audio" Target="file:///C:\Users\Emel\Desktop\g&#252;rkan\my%20printable%20projects\Oh%20No%20uh%20uh.mp3" TargetMode="Externa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8" Type="http://schemas.openxmlformats.org/officeDocument/2006/relationships/audio" Target="../media/media2.mp3"/><Relationship Id="rId3" Type="http://schemas.openxmlformats.org/officeDocument/2006/relationships/audio" Target="../media/media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41.png"/><Relationship Id="rId18" Type="http://schemas.openxmlformats.org/officeDocument/2006/relationships/image" Target="../media/image47.png"/><Relationship Id="rId3" Type="http://schemas.openxmlformats.org/officeDocument/2006/relationships/audio" Target="../media/media1.WAV"/><Relationship Id="rId21" Type="http://schemas.openxmlformats.org/officeDocument/2006/relationships/image" Target="../media/image26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.png"/><Relationship Id="rId17" Type="http://schemas.openxmlformats.org/officeDocument/2006/relationships/image" Target="../media/image46.png"/><Relationship Id="rId25" Type="http://schemas.openxmlformats.org/officeDocument/2006/relationships/image" Target="../media/image18.png"/><Relationship Id="rId2" Type="http://schemas.microsoft.com/office/2007/relationships/media" Target="../media/media1.WAV"/><Relationship Id="rId16" Type="http://schemas.openxmlformats.org/officeDocument/2006/relationships/image" Target="../media/image45.png"/><Relationship Id="rId20" Type="http://schemas.openxmlformats.org/officeDocument/2006/relationships/image" Target="../media/image43.png"/><Relationship Id="rId1" Type="http://schemas.openxmlformats.org/officeDocument/2006/relationships/audio" Target="file:///C:\Users\Emel\Downloads\Music\Circus%20Sounds.mp3" TargetMode="External"/><Relationship Id="rId6" Type="http://schemas.openxmlformats.org/officeDocument/2006/relationships/audio" Target="../media/media4.mp3"/><Relationship Id="rId11" Type="http://schemas.openxmlformats.org/officeDocument/2006/relationships/image" Target="../media/image7.png"/><Relationship Id="rId24" Type="http://schemas.openxmlformats.org/officeDocument/2006/relationships/image" Target="../media/image9.gif"/><Relationship Id="rId5" Type="http://schemas.microsoft.com/office/2007/relationships/media" Target="../media/media4.mp3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10" Type="http://schemas.openxmlformats.org/officeDocument/2006/relationships/image" Target="../media/image5.png"/><Relationship Id="rId19" Type="http://schemas.openxmlformats.org/officeDocument/2006/relationships/image" Target="../media/image42.png"/><Relationship Id="rId4" Type="http://schemas.openxmlformats.org/officeDocument/2006/relationships/audio" Target="file:///C:\Users\Emel\Desktop\g&#252;rkan\my%20printable%20projects\Oh%20No%20uh%20uh.mp3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3.png"/><Relationship Id="rId2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41.png"/><Relationship Id="rId18" Type="http://schemas.openxmlformats.org/officeDocument/2006/relationships/image" Target="../media/image54.png"/><Relationship Id="rId26" Type="http://schemas.openxmlformats.org/officeDocument/2006/relationships/image" Target="../media/image18.png"/><Relationship Id="rId3" Type="http://schemas.openxmlformats.org/officeDocument/2006/relationships/audio" Target="../media/media1.WAV"/><Relationship Id="rId21" Type="http://schemas.openxmlformats.org/officeDocument/2006/relationships/image" Target="../media/image49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.png"/><Relationship Id="rId17" Type="http://schemas.openxmlformats.org/officeDocument/2006/relationships/image" Target="../media/image53.png"/><Relationship Id="rId25" Type="http://schemas.openxmlformats.org/officeDocument/2006/relationships/image" Target="../media/image9.gif"/><Relationship Id="rId2" Type="http://schemas.microsoft.com/office/2007/relationships/media" Target="../media/media1.WAV"/><Relationship Id="rId16" Type="http://schemas.openxmlformats.org/officeDocument/2006/relationships/image" Target="../media/image52.png"/><Relationship Id="rId20" Type="http://schemas.openxmlformats.org/officeDocument/2006/relationships/image" Target="../media/image12.png"/><Relationship Id="rId1" Type="http://schemas.openxmlformats.org/officeDocument/2006/relationships/audio" Target="file:///C:\Users\Emel\Downloads\Music\Circus%20Sounds.mp3" TargetMode="External"/><Relationship Id="rId6" Type="http://schemas.openxmlformats.org/officeDocument/2006/relationships/audio" Target="../media/media4.mp3"/><Relationship Id="rId11" Type="http://schemas.openxmlformats.org/officeDocument/2006/relationships/image" Target="../media/image7.png"/><Relationship Id="rId24" Type="http://schemas.openxmlformats.org/officeDocument/2006/relationships/image" Target="../media/image4.gif"/><Relationship Id="rId5" Type="http://schemas.microsoft.com/office/2007/relationships/media" Target="../media/media4.mp3"/><Relationship Id="rId15" Type="http://schemas.openxmlformats.org/officeDocument/2006/relationships/image" Target="../media/image3.png"/><Relationship Id="rId23" Type="http://schemas.openxmlformats.org/officeDocument/2006/relationships/image" Target="../media/image48.png"/><Relationship Id="rId10" Type="http://schemas.openxmlformats.org/officeDocument/2006/relationships/image" Target="../media/image5.png"/><Relationship Id="rId19" Type="http://schemas.openxmlformats.org/officeDocument/2006/relationships/image" Target="../media/image55.png"/><Relationship Id="rId4" Type="http://schemas.openxmlformats.org/officeDocument/2006/relationships/audio" Target="file:///C:\Users\Emel\Desktop\g&#252;rkan\my%20printable%20projects\Oh%20No%20uh%20uh.mp3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51.png"/><Relationship Id="rId2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41.png"/><Relationship Id="rId18" Type="http://schemas.openxmlformats.org/officeDocument/2006/relationships/image" Target="../media/image51.gif"/><Relationship Id="rId3" Type="http://schemas.openxmlformats.org/officeDocument/2006/relationships/audio" Target="file:///C:\Users\Emel\Desktop\g&#252;rkan\my%20printable%20projects\Oh%20No%20uh%20uh.mp3" TargetMode="External"/><Relationship Id="rId21" Type="http://schemas.openxmlformats.org/officeDocument/2006/relationships/image" Target="../media/image18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17" Type="http://schemas.openxmlformats.org/officeDocument/2006/relationships/image" Target="../media/image50.gif"/><Relationship Id="rId2" Type="http://schemas.openxmlformats.org/officeDocument/2006/relationships/audio" Target="../media/media1.WAV"/><Relationship Id="rId16" Type="http://schemas.openxmlformats.org/officeDocument/2006/relationships/image" Target="../media/image42.png"/><Relationship Id="rId20" Type="http://schemas.openxmlformats.org/officeDocument/2006/relationships/image" Target="../media/image9.gif"/><Relationship Id="rId1" Type="http://schemas.microsoft.com/office/2007/relationships/media" Target="../media/media1.WAV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5" Type="http://schemas.openxmlformats.org/officeDocument/2006/relationships/image" Target="../media/image4.gif"/><Relationship Id="rId10" Type="http://schemas.openxmlformats.org/officeDocument/2006/relationships/image" Target="../media/image7.png"/><Relationship Id="rId19" Type="http://schemas.openxmlformats.org/officeDocument/2006/relationships/image" Target="../media/image56.png"/><Relationship Id="rId4" Type="http://schemas.openxmlformats.org/officeDocument/2006/relationships/audio" Target="file:///C:\Users\Emel\Downloads\Music\Circus%20Sounds.mp3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744"/>
            <a:ext cx="9144000" cy="6382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32" y="2771866"/>
            <a:ext cx="330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824" y="3585790"/>
            <a:ext cx="500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ÔN TẬP HỌC KÌ 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664" y="1700808"/>
            <a:ext cx="80066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CHÀO MỪNG CÁC THẦY CÔ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 DỰ GIỜ LỚP 6B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6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787900"/>
            <a:ext cx="13081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325813"/>
            <a:ext cx="2249488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130675"/>
            <a:ext cx="12668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3314700"/>
            <a:ext cx="27463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6388"/>
            <a:ext cx="20653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633663"/>
            <a:ext cx="14493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544763"/>
            <a:ext cx="29003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603375"/>
            <a:ext cx="8286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62088"/>
            <a:ext cx="12430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130300"/>
            <a:ext cx="13144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746125"/>
            <a:ext cx="1047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9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425575"/>
            <a:ext cx="2917825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0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195263"/>
            <a:ext cx="16097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1" name="Picture 1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9238"/>
            <a:ext cx="13604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2" name="Picture 1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952500"/>
            <a:ext cx="20653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3" name="Picture 17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230188"/>
            <a:ext cx="159861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4" name="Picture 18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266700"/>
            <a:ext cx="13081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5" name="Picture 19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798513"/>
            <a:ext cx="169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6" name="Picture 20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969963"/>
            <a:ext cx="16160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7" name="Picture 21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2462213"/>
            <a:ext cx="208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8" name="Picture 22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171700"/>
            <a:ext cx="23796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9" name="Picture 23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2254250"/>
            <a:ext cx="25336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0" name="Picture 24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3633788"/>
            <a:ext cx="7334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1" name="Picture 25" descr="Cov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3622675"/>
            <a:ext cx="685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2" name="Picture 26" descr="Cover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3557588"/>
            <a:ext cx="6985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3" name="Picture 27" descr="Cover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3260725"/>
            <a:ext cx="5746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4" name="Picture 28" descr="Cover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509963"/>
            <a:ext cx="1798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5" name="Picture 29" descr="Cover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3362325"/>
            <a:ext cx="8810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6" name="Picture 30" descr="Cover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3408363"/>
            <a:ext cx="12541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7" name="Picture 31" descr="Cover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106738"/>
            <a:ext cx="1882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8" name="Picture 32" descr="Cover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4757738"/>
            <a:ext cx="11652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9" name="Picture 33" descr="Cover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332163"/>
            <a:ext cx="26273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0" name="Picture 34" descr="Cover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907088"/>
            <a:ext cx="6397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1" name="Picture 35" descr="Cover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906963"/>
            <a:ext cx="14033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2" name="Picture 36" descr="Cover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924425"/>
            <a:ext cx="149701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3" name="Picture 37" descr="Cover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3373438"/>
            <a:ext cx="538162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4" name="Picture 38" descr="Cover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4" y="3030538"/>
            <a:ext cx="20542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2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97"/>
            <a:ext cx="9144000" cy="6383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893357"/>
            <a:ext cx="8424936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1. VẼ HÌNH THEO ĐIỀU KIỆN CHO TRƯỚC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864549"/>
            <a:ext cx="7920880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2. TÍNH SỐ ĐO GÓC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699029"/>
            <a:ext cx="8424936" cy="89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3. CHỨNG MINH TIA PHÂN GIÁC CỦA MỘT GÓC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840"/>
            <a:ext cx="9144000" cy="6382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1720"/>
            <a:ext cx="8424936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1. VẼ HÌNH THEO ĐIỀU KIỆN CHO TRƯỚC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692696"/>
                <a:ext cx="7920880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1.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>
                  <a:buAutoNum type="alphaLcParenR"/>
                </a:pP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𝑀𝑁𝑃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OM, ON, OP</a:t>
                </a:r>
              </a:p>
              <a:p>
                <a:pPr marL="342900" indent="-342900">
                  <a:buAutoNum type="alphaLcParenR"/>
                </a:pP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= 3cm, AC = 5cm, BC = 6cm.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 = 2cm.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BC.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AK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2696"/>
                <a:ext cx="7920880" cy="2400657"/>
              </a:xfrm>
              <a:prstGeom prst="rect">
                <a:avLst/>
              </a:prstGeom>
              <a:blipFill rotWithShape="1">
                <a:blip r:embed="rId3"/>
                <a:stretch>
                  <a:fillRect l="-1231" t="-2036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9512" y="3212976"/>
            <a:ext cx="2520280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863370"/>
            <a:ext cx="8568952" cy="861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khì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4678104"/>
            <a:ext cx="8568952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B1: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B2: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(A, AC)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(B, BC)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1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9512" y="332656"/>
                <a:ext cx="856895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/>
                  <a:t>a) 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500" i="1">
                        <a:latin typeface="Cambria Math"/>
                        <a:ea typeface="Cambria Math"/>
                      </a:rPr>
                      <m:t>𝑀𝑁𝑃</m:t>
                    </m:r>
                    <m:r>
                      <a:rPr lang="en-US" sz="25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OM, ON, 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OP.</a:t>
                </a:r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568952" cy="861774"/>
              </a:xfrm>
              <a:prstGeom prst="rect">
                <a:avLst/>
              </a:prstGeom>
              <a:blipFill rotWithShape="1">
                <a:blip r:embed="rId2"/>
                <a:stretch>
                  <a:fillRect l="-1138" t="-6383" b="-1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3491297" cy="241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9512" y="3284984"/>
                <a:ext cx="878497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= 3cm, AC = 5cm, BC = 6cm.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 = 2cm.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BC.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84984"/>
                <a:ext cx="8784976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832" t="-3297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02" y="4149080"/>
            <a:ext cx="34861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2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494" y="21104"/>
            <a:ext cx="7920880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2. TÍNH SỐ ĐO GÓC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128" y="620688"/>
            <a:ext cx="1608584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u="sng" dirty="0" err="1" smtClean="0"/>
              <a:t>Bài</a:t>
            </a:r>
            <a:r>
              <a:rPr lang="en-US" sz="2500" b="1" u="sng" dirty="0" smtClean="0"/>
              <a:t> 2</a:t>
            </a:r>
            <a:endParaRPr lang="en-US" sz="25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3096" y="990020"/>
                <a:ext cx="8301278" cy="2054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/>
                  <a:t>Trên </a:t>
                </a:r>
                <a:r>
                  <a:rPr lang="en-US" sz="2500" dirty="0" err="1" smtClean="0"/>
                  <a:t>cùng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một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nửa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mặt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phẳng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bờ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chứa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OM, </a:t>
                </a:r>
                <a:r>
                  <a:rPr lang="en-US" sz="2500" dirty="0" err="1" smtClean="0"/>
                  <a:t>vẽ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hai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OP </a:t>
                </a:r>
                <a:r>
                  <a:rPr lang="en-US" sz="2500" dirty="0" err="1" smtClean="0"/>
                  <a:t>và</a:t>
                </a:r>
                <a:r>
                  <a:rPr lang="en-US" sz="2500" dirty="0" smtClean="0"/>
                  <a:t> OQ </a:t>
                </a:r>
                <a:r>
                  <a:rPr lang="en-US" sz="2500" dirty="0" err="1" smtClean="0"/>
                  <a:t>sao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cho</a:t>
                </a:r>
                <a:r>
                  <a:rPr lang="en-US" sz="25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𝑀𝑂𝑃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r>
                      <a:rPr lang="en-US" sz="2500" b="0" i="1" smtClean="0">
                        <a:latin typeface="Cambria Math"/>
                      </a:rPr>
                      <m:t>50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5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𝑀𝑂𝑄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r>
                      <a:rPr lang="en-US" sz="2500" b="0" i="1" smtClean="0">
                        <a:latin typeface="Cambria Math"/>
                      </a:rPr>
                      <m:t>115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500" dirty="0" smtClean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US" sz="2500" dirty="0" smtClean="0"/>
                  <a:t>Tia OP </a:t>
                </a:r>
                <a:r>
                  <a:rPr lang="en-US" sz="2500" dirty="0" err="1" smtClean="0"/>
                  <a:t>có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nằm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giữa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hai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OM </a:t>
                </a:r>
                <a:r>
                  <a:rPr lang="en-US" sz="2500" dirty="0" err="1" smtClean="0"/>
                  <a:t>và</a:t>
                </a:r>
                <a:r>
                  <a:rPr lang="en-US" sz="2500" dirty="0" smtClean="0"/>
                  <a:t> OQ không ? </a:t>
                </a:r>
                <a:r>
                  <a:rPr lang="en-US" sz="2500" dirty="0" err="1" smtClean="0"/>
                  <a:t>Vì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sao</a:t>
                </a:r>
                <a:r>
                  <a:rPr lang="en-US" sz="2500" dirty="0" smtClean="0"/>
                  <a:t> ?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US" sz="2500" dirty="0" err="1" smtClean="0"/>
                  <a:t>Tính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số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đo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góc</a:t>
                </a:r>
                <a:r>
                  <a:rPr lang="en-US" sz="25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𝑃𝑂𝑄</m:t>
                        </m:r>
                      </m:e>
                    </m:acc>
                  </m:oMath>
                </a14:m>
                <a:r>
                  <a:rPr lang="en-US" sz="2500" dirty="0" smtClean="0"/>
                  <a:t> ?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US" sz="2500" dirty="0" smtClean="0"/>
                  <a:t>So </a:t>
                </a:r>
                <a:r>
                  <a:rPr lang="en-US" sz="2500" dirty="0" err="1" smtClean="0"/>
                  <a:t>sánh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hai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góc</a:t>
                </a:r>
                <a:r>
                  <a:rPr lang="en-US" sz="25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𝑃𝑂𝑄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500" dirty="0" smtClean="0"/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𝑀𝑂𝑃</m:t>
                        </m:r>
                      </m:e>
                    </m:acc>
                  </m:oMath>
                </a14:m>
                <a:r>
                  <a:rPr lang="en-US" sz="2500" dirty="0" smtClean="0"/>
                  <a:t> ? </a:t>
                </a:r>
                <a:endParaRPr lang="en-US" sz="25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6" y="990020"/>
                <a:ext cx="8301278" cy="2054601"/>
              </a:xfrm>
              <a:prstGeom prst="rect">
                <a:avLst/>
              </a:prstGeom>
              <a:blipFill rotWithShape="1">
                <a:blip r:embed="rId2"/>
                <a:stretch>
                  <a:fillRect l="-1323" t="-2077" r="-1102" b="-6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1520" y="3284984"/>
            <a:ext cx="2592288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</a:rPr>
              <a:t>Phương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pháp</a:t>
            </a:r>
            <a:endParaRPr lang="en-US" sz="25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51520" y="4077072"/>
                <a:ext cx="8280920" cy="1668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/>
                  <a:t>- </a:t>
                </a:r>
                <a:r>
                  <a:rPr lang="en-US" sz="2500" dirty="0" err="1" smtClean="0"/>
                  <a:t>Trên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cùng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một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nửa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mặt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phẳng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bờ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chứa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Ox </a:t>
                </a:r>
                <a:r>
                  <a:rPr lang="en-US" sz="2500" dirty="0" err="1" smtClean="0"/>
                  <a:t>có</a:t>
                </a:r>
                <a:r>
                  <a:rPr lang="en-US" sz="2500" dirty="0" smtClean="0"/>
                  <a:t> 2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Oy</a:t>
                </a:r>
                <a:r>
                  <a:rPr lang="en-US" sz="2500" dirty="0" smtClean="0"/>
                  <a:t>, Oz </a:t>
                </a:r>
                <a:r>
                  <a:rPr lang="en-US" sz="2500" dirty="0" err="1" smtClean="0"/>
                  <a:t>mà</a:t>
                </a:r>
                <a:r>
                  <a:rPr lang="en-US" sz="25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𝑥𝑂𝑧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500" dirty="0" err="1" smtClean="0"/>
                  <a:t>thì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Oy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nằm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giữa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hai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Ox, Oz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500" dirty="0" smtClean="0"/>
                  <a:t>Tia Oz </a:t>
                </a:r>
                <a:r>
                  <a:rPr lang="en-US" sz="2500" dirty="0" err="1" smtClean="0"/>
                  <a:t>nằm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giữa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hai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Ox, </a:t>
                </a:r>
                <a:r>
                  <a:rPr lang="en-US" sz="2500" dirty="0" err="1" smtClean="0"/>
                  <a:t>Oy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có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đẳng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thức</a:t>
                </a:r>
                <a:r>
                  <a:rPr lang="en-US" sz="2500" dirty="0" smtClean="0"/>
                  <a:t>:</a:t>
                </a:r>
              </a:p>
              <a:p>
                <a:pPr algn="ctr"/>
                <a:r>
                  <a:rPr lang="en-US" sz="25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𝑦𝑂𝑧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𝑥𝑂𝑧</m:t>
                        </m:r>
                      </m:e>
                    </m:acc>
                  </m:oMath>
                </a14:m>
                <a:endParaRPr lang="en-US" sz="25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77072"/>
                <a:ext cx="8280920" cy="1668918"/>
              </a:xfrm>
              <a:prstGeom prst="rect">
                <a:avLst/>
              </a:prstGeom>
              <a:blipFill rotWithShape="1">
                <a:blip r:embed="rId3"/>
                <a:stretch>
                  <a:fillRect l="-1251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66" y="404664"/>
            <a:ext cx="37719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1520" y="3429000"/>
                <a:ext cx="8568952" cy="905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2600" dirty="0" smtClean="0"/>
                  <a:t>Trên </a:t>
                </a:r>
                <a:r>
                  <a:rPr lang="en-US" sz="2600" dirty="0" err="1" smtClean="0"/>
                  <a:t>cùng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một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nửa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mặt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phẳng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bờ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chứa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tia</a:t>
                </a:r>
                <a:r>
                  <a:rPr lang="en-US" sz="2600" dirty="0" smtClean="0"/>
                  <a:t> OM </a:t>
                </a:r>
                <a:r>
                  <a:rPr lang="en-US" sz="2600" dirty="0" err="1" smtClean="0"/>
                  <a:t>có</a:t>
                </a:r>
                <a:r>
                  <a:rPr lang="en-US" sz="2600" dirty="0" smtClean="0"/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𝑀𝑂𝑃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𝑀𝑂𝑄</m:t>
                        </m:r>
                      </m:e>
                    </m:acc>
                    <m:r>
                      <m:rPr>
                        <m:nor/>
                      </m:rPr>
                      <a:rPr lang="en-US" sz="2600" dirty="0"/>
                      <m:t> </m:t>
                    </m:r>
                    <m:r>
                      <m:rPr>
                        <m:nor/>
                      </m:rPr>
                      <a:rPr lang="en-US" sz="2600" b="0" i="0" dirty="0" smtClean="0"/>
                      <m:t> </m:t>
                    </m:r>
                  </m:oMath>
                </a14:m>
                <a:r>
                  <a:rPr lang="en-US" sz="2600" dirty="0" smtClean="0"/>
                  <a:t>=&gt; Tia OP </a:t>
                </a:r>
                <a:r>
                  <a:rPr lang="en-US" sz="2600" dirty="0" err="1" smtClean="0"/>
                  <a:t>nằm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giữa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hai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tia</a:t>
                </a:r>
                <a:r>
                  <a:rPr lang="en-US" sz="2600" dirty="0" smtClean="0"/>
                  <a:t> Ox, </a:t>
                </a:r>
                <a:r>
                  <a:rPr lang="en-US" sz="2600" dirty="0" err="1" smtClean="0"/>
                  <a:t>Oy</a:t>
                </a:r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29000"/>
                <a:ext cx="8568952" cy="905954"/>
              </a:xfrm>
              <a:prstGeom prst="rect">
                <a:avLst/>
              </a:prstGeom>
              <a:blipFill rotWithShape="1">
                <a:blip r:embed="rId3"/>
                <a:stretch>
                  <a:fillRect l="-1280" t="-6081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1520" y="4293096"/>
                <a:ext cx="8568952" cy="173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b) </a:t>
                </a:r>
                <a:r>
                  <a:rPr lang="en-US" sz="2600" dirty="0" err="1" smtClean="0"/>
                  <a:t>Vì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tia</a:t>
                </a:r>
                <a:r>
                  <a:rPr lang="en-US" sz="2600" dirty="0" smtClean="0"/>
                  <a:t> OP </a:t>
                </a:r>
                <a:r>
                  <a:rPr lang="en-US" sz="2600" dirty="0" err="1" smtClean="0"/>
                  <a:t>nằm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giữa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hai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tia</a:t>
                </a:r>
                <a:r>
                  <a:rPr lang="en-US" sz="2600" dirty="0" smtClean="0"/>
                  <a:t> OM </a:t>
                </a:r>
                <a:r>
                  <a:rPr lang="en-US" sz="2600" dirty="0" err="1" smtClean="0"/>
                  <a:t>và</a:t>
                </a:r>
                <a:r>
                  <a:rPr lang="en-US" sz="2600" dirty="0" smtClean="0"/>
                  <a:t> OQ</a:t>
                </a:r>
              </a:p>
              <a:p>
                <a:pPr marL="285750" indent="-285750">
                  <a:buFont typeface="Symbol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𝑀𝑂𝑃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𝑃𝑂𝑄</m:t>
                        </m:r>
                      </m:e>
                    </m:acc>
                    <m:r>
                      <m:rPr>
                        <m:nor/>
                      </m:rPr>
                      <a:rPr lang="en-US" sz="2600" dirty="0"/>
                      <m:t> </m:t>
                    </m:r>
                    <m:r>
                      <m:rPr>
                        <m:nor/>
                      </m:rPr>
                      <a:rPr lang="en-US" sz="2600" b="0" i="0" dirty="0" smtClean="0"/>
                      <m:t> =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𝑀𝑂𝑄</m:t>
                        </m:r>
                      </m:e>
                    </m:acc>
                    <m:r>
                      <m:rPr>
                        <m:nor/>
                      </m:rPr>
                      <a:rPr lang="en-US" sz="2600" dirty="0"/>
                      <m:t> 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Symbol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𝑃𝑂𝑄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𝑀𝑂𝑄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𝑀𝑂𝑃</m:t>
                        </m:r>
                      </m:e>
                    </m:acc>
                  </m:oMath>
                </a14:m>
                <a:endParaRPr lang="en-US" sz="2600" i="1" dirty="0" smtClean="0">
                  <a:latin typeface="Cambria Math"/>
                </a:endParaRPr>
              </a:p>
              <a:p>
                <a:pPr marL="285750" indent="-285750">
                  <a:buFont typeface="Symbol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𝑃𝑂𝑄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=115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°−50°=65°</m:t>
                    </m:r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93096"/>
                <a:ext cx="8568952" cy="1732975"/>
              </a:xfrm>
              <a:prstGeom prst="rect">
                <a:avLst/>
              </a:prstGeom>
              <a:blipFill rotWithShape="1">
                <a:blip r:embed="rId4"/>
                <a:stretch>
                  <a:fillRect l="-1209" t="-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1520" y="6091508"/>
                <a:ext cx="8568952" cy="50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c) </a:t>
                </a:r>
                <a:r>
                  <a:rPr lang="en-US" sz="2600" dirty="0" err="1" smtClean="0"/>
                  <a:t>Vì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𝑀𝑂𝑃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=50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°,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𝑃𝑂𝑄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=65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°</m:t>
                    </m:r>
                    <m:r>
                      <m:rPr>
                        <m:nor/>
                      </m:rPr>
                      <a:rPr lang="en-US" sz="2600" dirty="0"/>
                      <m:t> </m:t>
                    </m:r>
                    <m:r>
                      <m:rPr>
                        <m:nor/>
                      </m:rPr>
                      <a:rPr lang="en-US" sz="2600" b="0" i="0" dirty="0" smtClean="0"/>
                      <m:t>=&gt;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𝑀𝑂𝑃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𝑃𝑂𝑄</m:t>
                        </m:r>
                      </m:e>
                    </m:acc>
                    <m:r>
                      <m:rPr>
                        <m:nor/>
                      </m:rPr>
                      <a:rPr lang="en-US" sz="2600" dirty="0"/>
                      <m:t> </m:t>
                    </m:r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91508"/>
                <a:ext cx="8568952" cy="505844"/>
              </a:xfrm>
              <a:prstGeom prst="rect">
                <a:avLst/>
              </a:prstGeom>
              <a:blipFill rotWithShape="1">
                <a:blip r:embed="rId5"/>
                <a:stretch>
                  <a:fillRect l="-1209" t="-7229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14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60184"/>
            <a:ext cx="8928992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3. CHỨNG MINH TIA PHÂN GIÁC CỦA MỘT GÓC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7504" y="836712"/>
                <a:ext cx="5112568" cy="165635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500" dirty="0" err="1" smtClean="0"/>
                  <a:t>Phương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Pháp</a:t>
                </a:r>
                <a:endParaRPr lang="en-US" sz="2500" dirty="0" smtClean="0"/>
              </a:p>
              <a:p>
                <a:r>
                  <a:rPr lang="en-US" sz="2500" dirty="0" smtClean="0"/>
                  <a:t>Tia Oz </a:t>
                </a:r>
                <a:r>
                  <a:rPr lang="en-US" sz="2500" dirty="0" err="1" smtClean="0"/>
                  <a:t>là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phân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giác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của</a:t>
                </a:r>
                <a:r>
                  <a:rPr lang="en-US" sz="25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500" dirty="0" err="1" smtClean="0"/>
                  <a:t>khi</a:t>
                </a:r>
                <a:r>
                  <a:rPr lang="en-US" sz="2500" dirty="0" smtClean="0"/>
                  <a:t>:</a:t>
                </a:r>
              </a:p>
              <a:p>
                <a:r>
                  <a:rPr lang="en-US" sz="2500" dirty="0" smtClean="0"/>
                  <a:t>+ Tia Oz </a:t>
                </a:r>
                <a:r>
                  <a:rPr lang="en-US" sz="2500" dirty="0" err="1" smtClean="0"/>
                  <a:t>nằm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giữa</a:t>
                </a:r>
                <a:r>
                  <a:rPr lang="en-US" sz="2500" dirty="0" smtClean="0"/>
                  <a:t>  </a:t>
                </a:r>
                <a:r>
                  <a:rPr lang="en-US" sz="2500" dirty="0" err="1" smtClean="0"/>
                  <a:t>hai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Ox, </a:t>
                </a:r>
                <a:r>
                  <a:rPr lang="en-US" sz="2500" dirty="0" err="1" smtClean="0"/>
                  <a:t>Oy</a:t>
                </a:r>
                <a:endParaRPr lang="en-US" sz="2500" dirty="0" smtClean="0"/>
              </a:p>
              <a:p>
                <a:r>
                  <a:rPr lang="en-US" sz="2500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𝑥𝑂𝑧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𝑦𝑂𝑧</m:t>
                        </m:r>
                      </m:e>
                    </m:acc>
                  </m:oMath>
                </a14:m>
                <a:endParaRPr lang="en-US" sz="25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36712"/>
                <a:ext cx="5112568" cy="1656351"/>
              </a:xfrm>
              <a:prstGeom prst="rect">
                <a:avLst/>
              </a:prstGeom>
              <a:blipFill rotWithShape="1">
                <a:blip r:embed="rId2"/>
                <a:stretch>
                  <a:fillRect l="-1781" t="-1812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9512" y="2780928"/>
            <a:ext cx="1584176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u="sng" dirty="0" err="1" smtClean="0"/>
              <a:t>Bài</a:t>
            </a:r>
            <a:r>
              <a:rPr lang="en-US" sz="2500" b="1" u="sng" dirty="0" smtClean="0"/>
              <a:t> 3</a:t>
            </a:r>
            <a:endParaRPr lang="en-US" sz="25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9512" y="3573016"/>
                <a:ext cx="8640960" cy="2851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/>
                  <a:t>Trên </a:t>
                </a:r>
                <a:r>
                  <a:rPr lang="en-US" sz="2500" dirty="0" err="1" smtClean="0"/>
                  <a:t>cùng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một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nửa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mặt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phẳng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bờ</a:t>
                </a:r>
                <a:r>
                  <a:rPr lang="en-US" sz="2500" dirty="0" smtClean="0"/>
                  <a:t>  </a:t>
                </a:r>
                <a:r>
                  <a:rPr lang="en-US" sz="2500" dirty="0" err="1" smtClean="0"/>
                  <a:t>chứa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Ox, </a:t>
                </a:r>
                <a:r>
                  <a:rPr lang="en-US" sz="2500" dirty="0" err="1" smtClean="0"/>
                  <a:t>vẽ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hai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Ot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và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Oy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sao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cho</a:t>
                </a:r>
                <a:r>
                  <a:rPr lang="en-US" sz="25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𝑥𝑂𝑡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=40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°,</m:t>
                    </m:r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=80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°.</m:t>
                    </m:r>
                  </m:oMath>
                </a14:m>
                <a:endParaRPr lang="en-US" sz="2500" b="0" dirty="0" smtClean="0">
                  <a:ea typeface="Cambria Math"/>
                </a:endParaRPr>
              </a:p>
              <a:p>
                <a:r>
                  <a:rPr lang="en-US" sz="2500" dirty="0" smtClean="0"/>
                  <a:t>a) </a:t>
                </a:r>
                <a:r>
                  <a:rPr lang="en-US" sz="2500" dirty="0" err="1" smtClean="0"/>
                  <a:t>Tính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số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đo</a:t>
                </a:r>
                <a:r>
                  <a:rPr lang="en-US" sz="2500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2500" dirty="0" smtClean="0"/>
                  <a:t> ?</a:t>
                </a:r>
              </a:p>
              <a:p>
                <a:r>
                  <a:rPr lang="en-US" sz="2500" dirty="0" smtClean="0"/>
                  <a:t>b) Tia </a:t>
                </a:r>
                <a:r>
                  <a:rPr lang="en-US" sz="2500" dirty="0" err="1" smtClean="0"/>
                  <a:t>Ot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có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phải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là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phân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giác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của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góc</a:t>
                </a:r>
                <a:r>
                  <a:rPr lang="en-US" sz="25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500" dirty="0" smtClean="0"/>
                  <a:t> không ? </a:t>
                </a:r>
                <a:r>
                  <a:rPr lang="en-US" sz="2500" dirty="0" err="1" smtClean="0"/>
                  <a:t>Vì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sao</a:t>
                </a:r>
                <a:r>
                  <a:rPr lang="en-US" sz="2500" dirty="0" smtClean="0"/>
                  <a:t> ?</a:t>
                </a:r>
              </a:p>
              <a:p>
                <a:r>
                  <a:rPr lang="en-US" sz="2500" dirty="0" smtClean="0"/>
                  <a:t>c) </a:t>
                </a:r>
                <a:r>
                  <a:rPr lang="en-US" sz="2500" dirty="0" err="1" smtClean="0"/>
                  <a:t>Vẽ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Ox’ </a:t>
                </a:r>
                <a:r>
                  <a:rPr lang="en-US" sz="2500" dirty="0" err="1" smtClean="0"/>
                  <a:t>là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đối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của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Ox. </a:t>
                </a:r>
                <a:r>
                  <a:rPr lang="en-US" sz="2500" dirty="0" err="1" smtClean="0"/>
                  <a:t>Tính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số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đo</a:t>
                </a:r>
                <a:r>
                  <a:rPr lang="en-US" sz="25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5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500" b="0" i="1" smtClean="0">
                            <a:latin typeface="Cambria Math"/>
                          </a:rPr>
                          <m:t>𝑂𝑦</m:t>
                        </m:r>
                      </m:e>
                    </m:acc>
                  </m:oMath>
                </a14:m>
                <a:endParaRPr lang="en-US" sz="2500" dirty="0" smtClean="0"/>
              </a:p>
              <a:p>
                <a:r>
                  <a:rPr lang="en-US" sz="2500" dirty="0" smtClean="0"/>
                  <a:t>d) </a:t>
                </a:r>
                <a:r>
                  <a:rPr lang="en-US" sz="2500" dirty="0" err="1" smtClean="0"/>
                  <a:t>Vẽ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On </a:t>
                </a:r>
                <a:r>
                  <a:rPr lang="en-US" sz="2500" dirty="0" err="1" smtClean="0"/>
                  <a:t>là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phân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giác</a:t>
                </a:r>
                <a:r>
                  <a:rPr lang="en-US" sz="25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5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500" b="0" i="1" smtClean="0">
                            <a:latin typeface="Cambria Math"/>
                          </a:rPr>
                          <m:t>𝑂𝑦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500" dirty="0" smtClean="0"/>
                  <a:t>. </a:t>
                </a:r>
                <a:r>
                  <a:rPr lang="en-US" sz="2500" dirty="0" err="1" smtClean="0"/>
                  <a:t>Chứng</a:t>
                </a:r>
                <a:r>
                  <a:rPr lang="en-US" sz="2500" dirty="0" smtClean="0"/>
                  <a:t> minh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𝑛𝑂𝑦</m:t>
                        </m:r>
                      </m:e>
                    </m:acc>
                  </m:oMath>
                </a14:m>
                <a:r>
                  <a:rPr lang="en-US" sz="25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𝑦𝑂𝑡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500" dirty="0" err="1" smtClean="0"/>
                  <a:t>là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hai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góc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phụ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nhau</a:t>
                </a:r>
                <a:r>
                  <a:rPr lang="en-US" sz="2500" dirty="0"/>
                  <a:t>?</a:t>
                </a:r>
                <a:endParaRPr lang="en-US" sz="25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73016"/>
                <a:ext cx="8640960" cy="2851165"/>
              </a:xfrm>
              <a:prstGeom prst="rect">
                <a:avLst/>
              </a:prstGeom>
              <a:blipFill rotWithShape="1">
                <a:blip r:embed="rId3"/>
                <a:stretch>
                  <a:fillRect l="-1128" t="-1496" r="-846" b="-4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13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658"/>
            <a:ext cx="2791593" cy="270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-1" y="2671505"/>
                <a:ext cx="8875761" cy="1668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2500" dirty="0" smtClean="0"/>
                  <a:t>Trên </a:t>
                </a:r>
                <a:r>
                  <a:rPr lang="en-US" sz="2500" dirty="0" err="1" smtClean="0"/>
                  <a:t>cùng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một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nửa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mặt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phẳng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bờ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chứa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Ox </a:t>
                </a:r>
                <a:r>
                  <a:rPr lang="en-US" sz="2500" dirty="0" err="1" smtClean="0"/>
                  <a:t>có</a:t>
                </a:r>
                <a:r>
                  <a:rPr lang="en-US" sz="2500" dirty="0" smtClean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𝑥𝑂𝑡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𝑦𝑂𝑡</m:t>
                        </m:r>
                      </m:e>
                    </m:acc>
                  </m:oMath>
                </a14:m>
                <a:endParaRPr lang="en-US" sz="2500" dirty="0" smtClean="0"/>
              </a:p>
              <a:p>
                <a:pPr marL="285750" indent="-285750">
                  <a:buFont typeface="Symbol"/>
                  <a:buChar char="Þ"/>
                </a:pPr>
                <a:r>
                  <a:rPr lang="en-US" sz="2500" dirty="0" smtClean="0"/>
                  <a:t>Tia </a:t>
                </a:r>
                <a:r>
                  <a:rPr lang="en-US" sz="2500" dirty="0" err="1" smtClean="0"/>
                  <a:t>Ot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nằm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giữa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hai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Ox </a:t>
                </a:r>
                <a:r>
                  <a:rPr lang="en-US" sz="2500" dirty="0" err="1" smtClean="0"/>
                  <a:t>và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Oy</a:t>
                </a:r>
                <a:endParaRPr lang="en-US" sz="2500" dirty="0" smtClean="0"/>
              </a:p>
              <a:p>
                <a:pPr marL="285750" indent="-285750">
                  <a:buFont typeface="Symbol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𝑥𝑂𝑡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𝑡𝑂𝑦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</m:oMath>
                </a14:m>
                <a:endParaRPr lang="en-US" sz="2500" i="1" dirty="0" smtClean="0">
                  <a:latin typeface="Cambria Math"/>
                </a:endParaRPr>
              </a:p>
              <a:p>
                <a:pPr marL="285750" indent="-285750">
                  <a:buFont typeface="Symbol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𝑡𝑂𝑦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𝑥𝑂𝑡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r>
                      <a:rPr lang="en-US" sz="2500" b="0" i="1" smtClean="0">
                        <a:latin typeface="Cambria Math"/>
                      </a:rPr>
                      <m:t>40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en-US" sz="25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500" dirty="0" smtClean="0"/>
                  <a:t> 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671505"/>
                <a:ext cx="8875761" cy="1668918"/>
              </a:xfrm>
              <a:prstGeom prst="rect">
                <a:avLst/>
              </a:prstGeom>
              <a:blipFill rotWithShape="1">
                <a:blip r:embed="rId3"/>
                <a:stretch>
                  <a:fillRect l="-1168" t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9512" y="4359796"/>
                <a:ext cx="8696249" cy="1271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/>
                  <a:t>b) </a:t>
                </a:r>
                <a:r>
                  <a:rPr lang="en-US" sz="2500" dirty="0" err="1" smtClean="0"/>
                  <a:t>Vì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Ot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nằm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giữa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hai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Ox, </a:t>
                </a:r>
                <a:r>
                  <a:rPr lang="en-US" sz="2500" dirty="0" err="1" smtClean="0"/>
                  <a:t>Oy</a:t>
                </a:r>
                <a:r>
                  <a:rPr lang="en-US" sz="2500" dirty="0" smtClean="0"/>
                  <a:t> </a:t>
                </a:r>
              </a:p>
              <a:p>
                <a:r>
                  <a:rPr lang="en-US" sz="2500" dirty="0" err="1" smtClean="0"/>
                  <a:t>Và</a:t>
                </a:r>
                <a:r>
                  <a:rPr lang="en-US" sz="25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𝑥𝑂𝑡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𝑡𝑂𝑦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r>
                      <a:rPr lang="en-US" sz="2500" b="0" i="1" smtClean="0">
                        <a:latin typeface="Cambria Math"/>
                      </a:rPr>
                      <m:t>40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500" dirty="0" smtClean="0"/>
                  <a:t> </a:t>
                </a:r>
              </a:p>
              <a:p>
                <a:r>
                  <a:rPr lang="en-US" sz="2500" dirty="0" smtClean="0"/>
                  <a:t>=&gt; </a:t>
                </a:r>
                <a:r>
                  <a:rPr lang="en-US" sz="2500" dirty="0" err="1" smtClean="0"/>
                  <a:t>Ot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là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phân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giác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của</a:t>
                </a:r>
                <a:r>
                  <a:rPr lang="en-US" sz="25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</m:oMath>
                </a14:m>
                <a:endParaRPr lang="en-US" sz="25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59796"/>
                <a:ext cx="8696249" cy="1271630"/>
              </a:xfrm>
              <a:prstGeom prst="rect">
                <a:avLst/>
              </a:prstGeom>
              <a:blipFill rotWithShape="1">
                <a:blip r:embed="rId4"/>
                <a:stretch>
                  <a:fillRect l="-1121" t="-33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44861"/>
            <a:ext cx="4517478" cy="272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9512" y="5589240"/>
                <a:ext cx="8136904" cy="1302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/>
                  <a:t>c) </a:t>
                </a:r>
                <a:r>
                  <a:rPr lang="en-US" sz="2500" dirty="0" err="1" smtClean="0"/>
                  <a:t>Vì</a:t>
                </a:r>
                <a:r>
                  <a:rPr lang="en-US" sz="2500" dirty="0" smtClean="0"/>
                  <a:t> Ox, Ox’ </a:t>
                </a:r>
                <a:r>
                  <a:rPr lang="en-US" sz="2500" dirty="0" err="1" smtClean="0"/>
                  <a:t>là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hai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tia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đối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nhau</a:t>
                </a:r>
                <a:endParaRPr lang="en-US" sz="2500" dirty="0" smtClean="0"/>
              </a:p>
              <a:p>
                <a:pPr marL="285750" indent="-285750">
                  <a:buFont typeface="Symbol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5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5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500" b="0" i="1" smtClean="0">
                            <a:latin typeface="Cambria Math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en-US" sz="2500" dirty="0" smtClean="0"/>
                  <a:t> </a:t>
                </a:r>
                <a:r>
                  <a:rPr lang="en-US" sz="2500" dirty="0" err="1" smtClean="0"/>
                  <a:t>là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hai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góc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kề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bù</a:t>
                </a:r>
                <a:endParaRPr lang="en-US" sz="2500" dirty="0" smtClean="0"/>
              </a:p>
              <a:p>
                <a:pPr marL="285750" indent="-285750">
                  <a:buFont typeface="Symbol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5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500" b="0" i="1" smtClean="0">
                            <a:latin typeface="Cambria Math"/>
                          </a:rPr>
                          <m:t>𝑂𝑦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r>
                      <a:rPr lang="en-US" sz="2500" b="0" i="1" smtClean="0">
                        <a:latin typeface="Cambria Math"/>
                      </a:rPr>
                      <m:t>180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en-US" sz="2500" b="0" i="0" smtClean="0">
                        <a:latin typeface="Cambria Math"/>
                        <a:ea typeface="Cambria Math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/>
                          </a:rPr>
                          <m:t>′</m:t>
                        </m:r>
                        <m:r>
                          <a:rPr lang="en-US" sz="2500" b="0" i="1" smtClean="0">
                            <a:latin typeface="Cambria Math"/>
                          </a:rPr>
                          <m:t>𝑂𝑦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r>
                      <a:rPr lang="en-US" sz="2500" b="0" i="1" smtClean="0">
                        <a:latin typeface="Cambria Math"/>
                      </a:rPr>
                      <m:t>100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5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589240"/>
                <a:ext cx="8136904" cy="1302664"/>
              </a:xfrm>
              <a:prstGeom prst="rect">
                <a:avLst/>
              </a:prstGeom>
              <a:blipFill rotWithShape="1">
                <a:blip r:embed="rId6"/>
                <a:stretch>
                  <a:fillRect l="-1199" t="-3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3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41" y="332656"/>
            <a:ext cx="514472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67544" y="3645024"/>
                <a:ext cx="8280920" cy="2578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d) </a:t>
                </a:r>
                <a:r>
                  <a:rPr lang="en-US" sz="2800" dirty="0" err="1" smtClean="0"/>
                  <a:t>Vì</a:t>
                </a:r>
                <a:r>
                  <a:rPr lang="en-US" sz="2800" dirty="0" smtClean="0"/>
                  <a:t> On </a:t>
                </a:r>
                <a:r>
                  <a:rPr lang="en-US" sz="2800" dirty="0" err="1" smtClean="0"/>
                  <a:t>là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tia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phân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giác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của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en-US" sz="2800" dirty="0" smtClean="0"/>
                  <a:t> </a:t>
                </a:r>
              </a:p>
              <a:p>
                <a:pPr marL="285750" indent="-285750">
                  <a:buFont typeface="Symbol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𝑂𝑛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𝑛𝑂𝑦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𝑂𝑦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50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800" b="0" dirty="0" smtClean="0">
                  <a:ea typeface="Cambria Math"/>
                </a:endParaRPr>
              </a:p>
              <a:p>
                <a:r>
                  <a:rPr lang="en-US" sz="2800" dirty="0" err="1" smtClean="0"/>
                  <a:t>Có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𝑦𝑂𝑡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40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800" b="0" dirty="0" smtClean="0">
                  <a:ea typeface="Cambria Math"/>
                </a:endParaRPr>
              </a:p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𝑛𝑂𝑦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𝑦𝑂𝑡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90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𝑛𝑂𝑦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là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hai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góc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phụ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nhau</a:t>
                </a:r>
                <a:endParaRPr lang="en-US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45024"/>
                <a:ext cx="8280920" cy="2578398"/>
              </a:xfrm>
              <a:prstGeom prst="rect">
                <a:avLst/>
              </a:prstGeom>
              <a:blipFill rotWithShape="1">
                <a:blip r:embed="rId3"/>
                <a:stretch>
                  <a:fillRect l="-1546" t="-1418" b="-5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9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33256"/>
          </a:xfrm>
          <a:prstGeom prst="rect">
            <a:avLst/>
          </a:prstGeom>
        </p:spPr>
      </p:pic>
      <p:pic>
        <p:nvPicPr>
          <p:cNvPr id="8" name="frontgr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167771"/>
            <a:ext cx="9143999" cy="4690229"/>
          </a:xfrm>
          <a:prstGeom prst="rect">
            <a:avLst/>
          </a:prstGeom>
        </p:spPr>
      </p:pic>
      <p:pic>
        <p:nvPicPr>
          <p:cNvPr id="9220" name="Picture 2" descr="http://www.jumpwithmecorona.com/dog_dakota_jump_for_joy_hg_cl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1963738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104013" y="277484"/>
            <a:ext cx="7839111" cy="2470478"/>
          </a:xfrm>
          <a:prstGeom prst="wedgeRoundRectCallout">
            <a:avLst>
              <a:gd name="adj1" fmla="val -16755"/>
              <a:gd name="adj2" fmla="val 907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 giúp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đường về nhà nhé mình bị lạc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!!</a:t>
            </a:r>
          </a:p>
        </p:txBody>
      </p:sp>
      <p:sp>
        <p:nvSpPr>
          <p:cNvPr id="3" name="Action Button: End 2">
            <a:hlinkClick r:id="" action="ppaction://hlinkshowjump?jump=nextslide" highlightClick="1"/>
          </p:cNvPr>
          <p:cNvSpPr/>
          <p:nvPr/>
        </p:nvSpPr>
        <p:spPr>
          <a:xfrm>
            <a:off x="7515832" y="5775089"/>
            <a:ext cx="1135136" cy="40187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yupp58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566658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ircus Sound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h No uh uh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61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h No uh uh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09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Oh No uh uh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461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yupp6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404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ackgroun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8" y="-15275"/>
            <a:ext cx="9172627" cy="5681856"/>
          </a:xfrm>
          <a:prstGeom prst="rect">
            <a:avLst/>
          </a:prstGeom>
        </p:spPr>
      </p:pic>
      <p:pic>
        <p:nvPicPr>
          <p:cNvPr id="15" name="frontgroun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" y="2041735"/>
            <a:ext cx="9748440" cy="4808717"/>
          </a:xfrm>
          <a:prstGeom prst="rect">
            <a:avLst/>
          </a:prstGeom>
        </p:spPr>
      </p:pic>
      <p:pic>
        <p:nvPicPr>
          <p:cNvPr id="5" name="wall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5829971" cy="5301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action 2"/>
              <p:cNvSpPr/>
              <p:nvPr/>
            </p:nvSpPr>
            <p:spPr>
              <a:xfrm>
                <a:off x="683568" y="2348880"/>
                <a:ext cx="7920880" cy="1602699"/>
              </a:xfrm>
              <a:prstGeom prst="wedgeRoundRectCallout">
                <a:avLst>
                  <a:gd name="adj1" fmla="val 46462"/>
                  <a:gd name="adj2" fmla="val -21194"/>
                  <a:gd name="adj3" fmla="val 1666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=35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=55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Ta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:</a:t>
                </a:r>
                <a:endParaRPr lang="tr-TR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defRPr/>
                </a:pPr>
                <a:endParaRPr lang="tr-TR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actio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48880"/>
                <a:ext cx="7920880" cy="1602699"/>
              </a:xfrm>
              <a:prstGeom prst="wedgeRoundRectCallout">
                <a:avLst>
                  <a:gd name="adj1" fmla="val 46462"/>
                  <a:gd name="adj2" fmla="val -21194"/>
                  <a:gd name="adj3" fmla="val 16667"/>
                </a:avLst>
              </a:prstGeom>
              <a:blipFill rotWithShape="1">
                <a:blip r:embed="rId13"/>
                <a:stretch>
                  <a:fillRect l="-538" t="-2642" r="-69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ction 18">
            <a:hlinkClick r:id="" action="ppaction://noaction" highlightClick="1"/>
          </p:cNvPr>
          <p:cNvSpPr/>
          <p:nvPr/>
        </p:nvSpPr>
        <p:spPr>
          <a:xfrm>
            <a:off x="467544" y="3573016"/>
            <a:ext cx="1224136" cy="720080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0" name="action 29"/>
          <p:cNvSpPr/>
          <p:nvPr/>
        </p:nvSpPr>
        <p:spPr>
          <a:xfrm>
            <a:off x="3313031" y="2574165"/>
            <a:ext cx="3024336" cy="1152128"/>
          </a:xfrm>
          <a:prstGeom prst="wedgeRoundRectCallout">
            <a:avLst>
              <a:gd name="adj1" fmla="val 43985"/>
              <a:gd name="adj2" fmla="val 21561"/>
              <a:gd name="adj3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 ơn mình đã qua được rồi</a:t>
            </a: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2" name="Komut Düğmesi: Bitiş 28671">
            <a:hlinkClick r:id="" action="ppaction://hlinkshowjump?jump=nextslide" highlightClick="1"/>
          </p:cNvPr>
          <p:cNvSpPr/>
          <p:nvPr/>
        </p:nvSpPr>
        <p:spPr>
          <a:xfrm>
            <a:off x="7092280" y="404812"/>
            <a:ext cx="1872208" cy="791939"/>
          </a:xfrm>
          <a:custGeom>
            <a:avLst/>
            <a:gdLst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563488 w 1584176"/>
              <a:gd name="connsiteY1" fmla="*/ 533400 h 609600"/>
              <a:gd name="connsiteX2" fmla="*/ 563488 w 1584176"/>
              <a:gd name="connsiteY2" fmla="*/ 762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56348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1904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177776 w 1584176"/>
              <a:gd name="connsiteY1" fmla="*/ 1270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1904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190476"/>
              <a:gd name="connsiteY0" fmla="*/ 0 h 615950"/>
              <a:gd name="connsiteX1" fmla="*/ 1177776 w 1190476"/>
              <a:gd name="connsiteY1" fmla="*/ 12700 h 615950"/>
              <a:gd name="connsiteX2" fmla="*/ 1190476 w 1190476"/>
              <a:gd name="connsiteY2" fmla="*/ 615950 h 615950"/>
              <a:gd name="connsiteX3" fmla="*/ 0 w 1190476"/>
              <a:gd name="connsiteY3" fmla="*/ 609600 h 615950"/>
              <a:gd name="connsiteX4" fmla="*/ 0 w 1190476"/>
              <a:gd name="connsiteY4" fmla="*/ 0 h 615950"/>
              <a:gd name="connsiteX5" fmla="*/ 906388 w 1190476"/>
              <a:gd name="connsiteY5" fmla="*/ 304800 h 615950"/>
              <a:gd name="connsiteX6" fmla="*/ 671438 w 1190476"/>
              <a:gd name="connsiteY6" fmla="*/ 76200 h 615950"/>
              <a:gd name="connsiteX7" fmla="*/ 684138 w 1190476"/>
              <a:gd name="connsiteY7" fmla="*/ 533400 h 615950"/>
              <a:gd name="connsiteX8" fmla="*/ 906388 w 1190476"/>
              <a:gd name="connsiteY8" fmla="*/ 304800 h 615950"/>
              <a:gd name="connsiteX9" fmla="*/ 963538 w 1190476"/>
              <a:gd name="connsiteY9" fmla="*/ 76200 h 615950"/>
              <a:gd name="connsiteX10" fmla="*/ 1020688 w 1190476"/>
              <a:gd name="connsiteY10" fmla="*/ 76200 h 615950"/>
              <a:gd name="connsiteX11" fmla="*/ 1020688 w 1190476"/>
              <a:gd name="connsiteY11" fmla="*/ 533400 h 615950"/>
              <a:gd name="connsiteX12" fmla="*/ 963538 w 1190476"/>
              <a:gd name="connsiteY12" fmla="*/ 533400 h 615950"/>
              <a:gd name="connsiteX13" fmla="*/ 963538 w 1190476"/>
              <a:gd name="connsiteY13" fmla="*/ 76200 h 615950"/>
              <a:gd name="connsiteX0" fmla="*/ 906388 w 1190476"/>
              <a:gd name="connsiteY0" fmla="*/ 304800 h 615950"/>
              <a:gd name="connsiteX1" fmla="*/ 658738 w 1190476"/>
              <a:gd name="connsiteY1" fmla="*/ 82550 h 615950"/>
              <a:gd name="connsiteX2" fmla="*/ 658738 w 1190476"/>
              <a:gd name="connsiteY2" fmla="*/ 539750 h 615950"/>
              <a:gd name="connsiteX3" fmla="*/ 906388 w 1190476"/>
              <a:gd name="connsiteY3" fmla="*/ 304800 h 615950"/>
              <a:gd name="connsiteX4" fmla="*/ 963538 w 1190476"/>
              <a:gd name="connsiteY4" fmla="*/ 76200 h 615950"/>
              <a:gd name="connsiteX5" fmla="*/ 1020688 w 1190476"/>
              <a:gd name="connsiteY5" fmla="*/ 76200 h 615950"/>
              <a:gd name="connsiteX6" fmla="*/ 1020688 w 1190476"/>
              <a:gd name="connsiteY6" fmla="*/ 533400 h 615950"/>
              <a:gd name="connsiteX7" fmla="*/ 963538 w 1190476"/>
              <a:gd name="connsiteY7" fmla="*/ 533400 h 615950"/>
              <a:gd name="connsiteX8" fmla="*/ 963538 w 1190476"/>
              <a:gd name="connsiteY8" fmla="*/ 76200 h 615950"/>
              <a:gd name="connsiteX0" fmla="*/ 906388 w 1190476"/>
              <a:gd name="connsiteY0" fmla="*/ 304800 h 615950"/>
              <a:gd name="connsiteX1" fmla="*/ 671438 w 1190476"/>
              <a:gd name="connsiteY1" fmla="*/ 533400 h 615950"/>
              <a:gd name="connsiteX2" fmla="*/ 671438 w 1190476"/>
              <a:gd name="connsiteY2" fmla="*/ 82550 h 615950"/>
              <a:gd name="connsiteX3" fmla="*/ 906388 w 1190476"/>
              <a:gd name="connsiteY3" fmla="*/ 304800 h 615950"/>
              <a:gd name="connsiteX4" fmla="*/ 963538 w 1190476"/>
              <a:gd name="connsiteY4" fmla="*/ 76200 h 615950"/>
              <a:gd name="connsiteX5" fmla="*/ 1020688 w 1190476"/>
              <a:gd name="connsiteY5" fmla="*/ 76200 h 615950"/>
              <a:gd name="connsiteX6" fmla="*/ 1020688 w 1190476"/>
              <a:gd name="connsiteY6" fmla="*/ 533400 h 615950"/>
              <a:gd name="connsiteX7" fmla="*/ 963538 w 1190476"/>
              <a:gd name="connsiteY7" fmla="*/ 533400 h 615950"/>
              <a:gd name="connsiteX8" fmla="*/ 963538 w 1190476"/>
              <a:gd name="connsiteY8" fmla="*/ 76200 h 615950"/>
              <a:gd name="connsiteX0" fmla="*/ 0 w 1190476"/>
              <a:gd name="connsiteY0" fmla="*/ 0 h 615950"/>
              <a:gd name="connsiteX1" fmla="*/ 1190476 w 1190476"/>
              <a:gd name="connsiteY1" fmla="*/ 12700 h 615950"/>
              <a:gd name="connsiteX2" fmla="*/ 1190476 w 1190476"/>
              <a:gd name="connsiteY2" fmla="*/ 609600 h 615950"/>
              <a:gd name="connsiteX3" fmla="*/ 0 w 1190476"/>
              <a:gd name="connsiteY3" fmla="*/ 609600 h 615950"/>
              <a:gd name="connsiteX4" fmla="*/ 0 w 1190476"/>
              <a:gd name="connsiteY4" fmla="*/ 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476" h="615950" stroke="0" extrusionOk="0">
                <a:moveTo>
                  <a:pt x="0" y="0"/>
                </a:moveTo>
                <a:lnTo>
                  <a:pt x="1177776" y="12700"/>
                </a:lnTo>
                <a:lnTo>
                  <a:pt x="1190476" y="615950"/>
                </a:lnTo>
                <a:lnTo>
                  <a:pt x="0" y="609600"/>
                </a:lnTo>
                <a:lnTo>
                  <a:pt x="0" y="0"/>
                </a:lnTo>
                <a:close/>
                <a:moveTo>
                  <a:pt x="906388" y="304800"/>
                </a:moveTo>
                <a:lnTo>
                  <a:pt x="671438" y="76200"/>
                </a:lnTo>
                <a:lnTo>
                  <a:pt x="684138" y="533400"/>
                </a:lnTo>
                <a:lnTo>
                  <a:pt x="906388" y="304800"/>
                </a:ln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darken" stroke="0" extrusionOk="0">
                <a:moveTo>
                  <a:pt x="906388" y="304800"/>
                </a:moveTo>
                <a:lnTo>
                  <a:pt x="658738" y="82550"/>
                </a:lnTo>
                <a:lnTo>
                  <a:pt x="658738" y="539750"/>
                </a:lnTo>
                <a:lnTo>
                  <a:pt x="906388" y="304800"/>
                </a:ln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none" extrusionOk="0">
                <a:moveTo>
                  <a:pt x="906388" y="304800"/>
                </a:moveTo>
                <a:lnTo>
                  <a:pt x="671438" y="533400"/>
                </a:lnTo>
                <a:lnTo>
                  <a:pt x="671438" y="82550"/>
                </a:lnTo>
                <a:cubicBezTo>
                  <a:pt x="785738" y="158750"/>
                  <a:pt x="792088" y="228600"/>
                  <a:pt x="906388" y="304800"/>
                </a:cubicBez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none">
                <a:moveTo>
                  <a:pt x="0" y="0"/>
                </a:moveTo>
                <a:lnTo>
                  <a:pt x="1190476" y="12700"/>
                </a:lnTo>
                <a:lnTo>
                  <a:pt x="1190476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</a:rPr>
              <a:t>NEXT</a:t>
            </a:r>
            <a:endParaRPr lang="tr-TR" sz="3200" b="1" dirty="0">
              <a:solidFill>
                <a:schemeClr val="tx1"/>
              </a:solidFill>
            </a:endParaRPr>
          </a:p>
        </p:txBody>
      </p:sp>
      <p:pic>
        <p:nvPicPr>
          <p:cNvPr id="3077" name="Picture 2" descr="http://www.jumpwithmecorona.com/dog_dakota_jump_for_joy_hg_clr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" y="4221088"/>
            <a:ext cx="1166813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http://www.jumpwithmecorona.com/dog_dakota_jump_for_joy_hg_clr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84" y="5078413"/>
            <a:ext cx="566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://www.jumpwithmecorona.com/dog_dakota_jump_for_joy_hg_clr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27" y="4359095"/>
            <a:ext cx="10953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99592" y="766763"/>
            <a:ext cx="1368326" cy="86166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A. </a:t>
            </a:r>
            <a:r>
              <a:rPr lang="en-US" sz="2400" b="1" dirty="0" err="1" smtClean="0">
                <a:solidFill>
                  <a:schemeClr val="tx1"/>
                </a:solidFill>
              </a:rPr>
              <a:t>Bù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nhau</a:t>
            </a:r>
            <a:endParaRPr lang="tr-TR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339752" y="800781"/>
                <a:ext cx="1224136" cy="82923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𝑲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ề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ù</m:t>
                      </m:r>
                    </m:oMath>
                  </m:oMathPara>
                </a14:m>
                <a:endParaRPr lang="tr-T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800781"/>
                <a:ext cx="1224136" cy="829235"/>
              </a:xfrm>
              <a:prstGeom prst="ellipse">
                <a:avLst/>
              </a:prstGeom>
              <a:blipFill rotWithShape="1">
                <a:blip r:embed="rId15"/>
                <a:stretch>
                  <a:fillRect l="-6829" r="-1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5076055" y="800781"/>
                <a:ext cx="1378719" cy="89487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𝑲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ề </m:t>
                      </m:r>
                    </m:oMath>
                  </m:oMathPara>
                </a14:m>
                <a:endParaRPr lang="en-US" sz="24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𝒏𝒉𝒂𝒖</m:t>
                      </m:r>
                    </m:oMath>
                  </m:oMathPara>
                </a14:m>
                <a:endParaRPr lang="tr-T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5" y="800781"/>
                <a:ext cx="1378719" cy="894879"/>
              </a:xfrm>
              <a:prstGeom prst="ellipse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3563887" y="814388"/>
            <a:ext cx="1368151" cy="8140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C.Phụ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nhau</a:t>
            </a:r>
            <a:endParaRPr lang="tr-TR" sz="2400" b="1" dirty="0">
              <a:solidFill>
                <a:schemeClr val="tx1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3336" y="1505160"/>
            <a:ext cx="7684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7915" y="1194010"/>
            <a:ext cx="9674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8004" y="1505160"/>
            <a:ext cx="7684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33073 0.00023 " pathEditMode="relative" rAng="0" ptsTypes="AA">
                                      <p:cBhvr>
                                        <p:cTn id="29" dur="6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1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1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9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17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8" dur="7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33073 0.00023 L 0.33386 0.05949 " pathEditMode="relative" rAng="0" ptsTypes="AA">
                                      <p:cBhvr>
                                        <p:cTn id="100" dur="6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96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72222E-6 3.7037E-7 L 0.43316 3.7037E-7 " pathEditMode="relative" rAng="0" ptsTypes="AA">
                                      <p:cBhvr>
                                        <p:cTn id="112" dur="11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nodeType="withEffect">
                                  <p:stCondLst>
                                    <p:cond delay="12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129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14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20000">
                <p:cTn id="12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19" grpId="0" animBg="1"/>
      <p:bldP spid="30" grpId="0" animBg="1"/>
      <p:bldP spid="30" grpId="1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ircus Soun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yupp64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92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h No uh uh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9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h No uh uh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6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Oh No uh uh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449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ircus Soun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029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ckgroun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709" y="-50183"/>
            <a:ext cx="19180409" cy="6356114"/>
          </a:xfrm>
          <a:prstGeom prst="rect">
            <a:avLst/>
          </a:prstGeom>
        </p:spPr>
      </p:pic>
      <p:pic>
        <p:nvPicPr>
          <p:cNvPr id="5" name="frontgroun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631" y="1318139"/>
            <a:ext cx="11020640" cy="5557579"/>
          </a:xfrm>
          <a:prstGeom prst="rect">
            <a:avLst/>
          </a:prstGeom>
        </p:spPr>
      </p:pic>
      <p:pic>
        <p:nvPicPr>
          <p:cNvPr id="7" name="wall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9" y="-30060"/>
            <a:ext cx="6054153" cy="5570232"/>
          </a:xfrm>
          <a:prstGeom prst="rect">
            <a:avLst/>
          </a:prstGeom>
        </p:spPr>
      </p:pic>
      <p:pic>
        <p:nvPicPr>
          <p:cNvPr id="2" name="wave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09" y="4429125"/>
            <a:ext cx="5371365" cy="2557462"/>
          </a:xfrm>
          <a:prstGeom prst="rect">
            <a:avLst/>
          </a:prstGeom>
        </p:spPr>
      </p:pic>
      <p:pic>
        <p:nvPicPr>
          <p:cNvPr id="9" name="shor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4857576" y="2515394"/>
            <a:ext cx="4156964" cy="4471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action 2"/>
              <p:cNvSpPr/>
              <p:nvPr/>
            </p:nvSpPr>
            <p:spPr>
              <a:xfrm>
                <a:off x="1069031" y="369232"/>
                <a:ext cx="5494067" cy="1296144"/>
              </a:xfrm>
              <a:prstGeom prst="wedgeRoundRectCallout">
                <a:avLst>
                  <a:gd name="adj1" fmla="val 46462"/>
                  <a:gd name="adj2" fmla="val -21194"/>
                  <a:gd name="adj3" fmla="val 1666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Oz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𝑥𝑂𝑦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tr-TR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actio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31" y="369232"/>
                <a:ext cx="5494067" cy="1296144"/>
              </a:xfrm>
              <a:prstGeom prst="wedgeRoundRectCallout">
                <a:avLst>
                  <a:gd name="adj1" fmla="val 46462"/>
                  <a:gd name="adj2" fmla="val -21194"/>
                  <a:gd name="adj3" fmla="val 16667"/>
                </a:avLst>
              </a:prstGeom>
              <a:blipFill rotWithShape="1">
                <a:blip r:embed="rId17"/>
                <a:stretch>
                  <a:fillRect b="-607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ction 18">
            <a:hlinkClick r:id="" action="ppaction://noaction" highlightClick="1"/>
          </p:cNvPr>
          <p:cNvSpPr/>
          <p:nvPr/>
        </p:nvSpPr>
        <p:spPr>
          <a:xfrm>
            <a:off x="467544" y="3573016"/>
            <a:ext cx="1224136" cy="720080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0" name="action 29"/>
          <p:cNvSpPr/>
          <p:nvPr/>
        </p:nvSpPr>
        <p:spPr>
          <a:xfrm>
            <a:off x="3619508" y="5203760"/>
            <a:ext cx="3024336" cy="1296144"/>
          </a:xfrm>
          <a:prstGeom prst="wedgeRoundRectCallout">
            <a:avLst>
              <a:gd name="adj1" fmla="val 43985"/>
              <a:gd name="adj2" fmla="val 21561"/>
              <a:gd name="adj3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Cám ơn các bạn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4" name="ramp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60767" y="5075798"/>
            <a:ext cx="2575817" cy="965931"/>
          </a:xfrm>
          <a:prstGeom prst="rect">
            <a:avLst/>
          </a:prstGeom>
        </p:spPr>
      </p:pic>
      <p:pic>
        <p:nvPicPr>
          <p:cNvPr id="28685" name="oldcar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1049928">
            <a:off x="9019292" y="4305861"/>
            <a:ext cx="196917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://www.jumpwithmecorona.com/dog_dakota_jump_for_joy_hg_clr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618661"/>
            <a:ext cx="10953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://www.jumpwithmecorona.com/dog_dakota_jump_for_joy_hg_clr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626598"/>
            <a:ext cx="10953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car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1050179">
            <a:off x="1571608" y="4819079"/>
            <a:ext cx="2190184" cy="77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car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1051475">
            <a:off x="1318471" y="4655518"/>
            <a:ext cx="2590800" cy="11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" name="Komut Düğmesi: Bitiş 28671">
            <a:hlinkClick r:id="" action="ppaction://hlinkshowjump?jump=nextslide" highlightClick="1"/>
          </p:cNvPr>
          <p:cNvSpPr/>
          <p:nvPr/>
        </p:nvSpPr>
        <p:spPr>
          <a:xfrm>
            <a:off x="7092280" y="404665"/>
            <a:ext cx="1907604" cy="792088"/>
          </a:xfrm>
          <a:custGeom>
            <a:avLst/>
            <a:gdLst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563488 w 1584176"/>
              <a:gd name="connsiteY1" fmla="*/ 533400 h 609600"/>
              <a:gd name="connsiteX2" fmla="*/ 563488 w 1584176"/>
              <a:gd name="connsiteY2" fmla="*/ 762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56348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1904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177776 w 1584176"/>
              <a:gd name="connsiteY1" fmla="*/ 1270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1904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190476"/>
              <a:gd name="connsiteY0" fmla="*/ 0 h 615950"/>
              <a:gd name="connsiteX1" fmla="*/ 1177776 w 1190476"/>
              <a:gd name="connsiteY1" fmla="*/ 12700 h 615950"/>
              <a:gd name="connsiteX2" fmla="*/ 1190476 w 1190476"/>
              <a:gd name="connsiteY2" fmla="*/ 615950 h 615950"/>
              <a:gd name="connsiteX3" fmla="*/ 0 w 1190476"/>
              <a:gd name="connsiteY3" fmla="*/ 609600 h 615950"/>
              <a:gd name="connsiteX4" fmla="*/ 0 w 1190476"/>
              <a:gd name="connsiteY4" fmla="*/ 0 h 615950"/>
              <a:gd name="connsiteX5" fmla="*/ 906388 w 1190476"/>
              <a:gd name="connsiteY5" fmla="*/ 304800 h 615950"/>
              <a:gd name="connsiteX6" fmla="*/ 671438 w 1190476"/>
              <a:gd name="connsiteY6" fmla="*/ 76200 h 615950"/>
              <a:gd name="connsiteX7" fmla="*/ 684138 w 1190476"/>
              <a:gd name="connsiteY7" fmla="*/ 533400 h 615950"/>
              <a:gd name="connsiteX8" fmla="*/ 906388 w 1190476"/>
              <a:gd name="connsiteY8" fmla="*/ 304800 h 615950"/>
              <a:gd name="connsiteX9" fmla="*/ 963538 w 1190476"/>
              <a:gd name="connsiteY9" fmla="*/ 76200 h 615950"/>
              <a:gd name="connsiteX10" fmla="*/ 1020688 w 1190476"/>
              <a:gd name="connsiteY10" fmla="*/ 76200 h 615950"/>
              <a:gd name="connsiteX11" fmla="*/ 1020688 w 1190476"/>
              <a:gd name="connsiteY11" fmla="*/ 533400 h 615950"/>
              <a:gd name="connsiteX12" fmla="*/ 963538 w 1190476"/>
              <a:gd name="connsiteY12" fmla="*/ 533400 h 615950"/>
              <a:gd name="connsiteX13" fmla="*/ 963538 w 1190476"/>
              <a:gd name="connsiteY13" fmla="*/ 76200 h 615950"/>
              <a:gd name="connsiteX0" fmla="*/ 906388 w 1190476"/>
              <a:gd name="connsiteY0" fmla="*/ 304800 h 615950"/>
              <a:gd name="connsiteX1" fmla="*/ 658738 w 1190476"/>
              <a:gd name="connsiteY1" fmla="*/ 82550 h 615950"/>
              <a:gd name="connsiteX2" fmla="*/ 658738 w 1190476"/>
              <a:gd name="connsiteY2" fmla="*/ 539750 h 615950"/>
              <a:gd name="connsiteX3" fmla="*/ 906388 w 1190476"/>
              <a:gd name="connsiteY3" fmla="*/ 304800 h 615950"/>
              <a:gd name="connsiteX4" fmla="*/ 963538 w 1190476"/>
              <a:gd name="connsiteY4" fmla="*/ 76200 h 615950"/>
              <a:gd name="connsiteX5" fmla="*/ 1020688 w 1190476"/>
              <a:gd name="connsiteY5" fmla="*/ 76200 h 615950"/>
              <a:gd name="connsiteX6" fmla="*/ 1020688 w 1190476"/>
              <a:gd name="connsiteY6" fmla="*/ 533400 h 615950"/>
              <a:gd name="connsiteX7" fmla="*/ 963538 w 1190476"/>
              <a:gd name="connsiteY7" fmla="*/ 533400 h 615950"/>
              <a:gd name="connsiteX8" fmla="*/ 963538 w 1190476"/>
              <a:gd name="connsiteY8" fmla="*/ 76200 h 615950"/>
              <a:gd name="connsiteX0" fmla="*/ 906388 w 1190476"/>
              <a:gd name="connsiteY0" fmla="*/ 304800 h 615950"/>
              <a:gd name="connsiteX1" fmla="*/ 671438 w 1190476"/>
              <a:gd name="connsiteY1" fmla="*/ 533400 h 615950"/>
              <a:gd name="connsiteX2" fmla="*/ 671438 w 1190476"/>
              <a:gd name="connsiteY2" fmla="*/ 82550 h 615950"/>
              <a:gd name="connsiteX3" fmla="*/ 906388 w 1190476"/>
              <a:gd name="connsiteY3" fmla="*/ 304800 h 615950"/>
              <a:gd name="connsiteX4" fmla="*/ 963538 w 1190476"/>
              <a:gd name="connsiteY4" fmla="*/ 76200 h 615950"/>
              <a:gd name="connsiteX5" fmla="*/ 1020688 w 1190476"/>
              <a:gd name="connsiteY5" fmla="*/ 76200 h 615950"/>
              <a:gd name="connsiteX6" fmla="*/ 1020688 w 1190476"/>
              <a:gd name="connsiteY6" fmla="*/ 533400 h 615950"/>
              <a:gd name="connsiteX7" fmla="*/ 963538 w 1190476"/>
              <a:gd name="connsiteY7" fmla="*/ 533400 h 615950"/>
              <a:gd name="connsiteX8" fmla="*/ 963538 w 1190476"/>
              <a:gd name="connsiteY8" fmla="*/ 76200 h 615950"/>
              <a:gd name="connsiteX0" fmla="*/ 0 w 1190476"/>
              <a:gd name="connsiteY0" fmla="*/ 0 h 615950"/>
              <a:gd name="connsiteX1" fmla="*/ 1190476 w 1190476"/>
              <a:gd name="connsiteY1" fmla="*/ 12700 h 615950"/>
              <a:gd name="connsiteX2" fmla="*/ 1190476 w 1190476"/>
              <a:gd name="connsiteY2" fmla="*/ 609600 h 615950"/>
              <a:gd name="connsiteX3" fmla="*/ 0 w 1190476"/>
              <a:gd name="connsiteY3" fmla="*/ 609600 h 615950"/>
              <a:gd name="connsiteX4" fmla="*/ 0 w 1190476"/>
              <a:gd name="connsiteY4" fmla="*/ 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476" h="615950" stroke="0" extrusionOk="0">
                <a:moveTo>
                  <a:pt x="0" y="0"/>
                </a:moveTo>
                <a:lnTo>
                  <a:pt x="1177776" y="12700"/>
                </a:lnTo>
                <a:lnTo>
                  <a:pt x="1190476" y="615950"/>
                </a:lnTo>
                <a:lnTo>
                  <a:pt x="0" y="609600"/>
                </a:lnTo>
                <a:lnTo>
                  <a:pt x="0" y="0"/>
                </a:lnTo>
                <a:close/>
                <a:moveTo>
                  <a:pt x="906388" y="304800"/>
                </a:moveTo>
                <a:lnTo>
                  <a:pt x="671438" y="76200"/>
                </a:lnTo>
                <a:lnTo>
                  <a:pt x="684138" y="533400"/>
                </a:lnTo>
                <a:lnTo>
                  <a:pt x="906388" y="304800"/>
                </a:ln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darken" stroke="0" extrusionOk="0">
                <a:moveTo>
                  <a:pt x="906388" y="304800"/>
                </a:moveTo>
                <a:lnTo>
                  <a:pt x="658738" y="82550"/>
                </a:lnTo>
                <a:lnTo>
                  <a:pt x="658738" y="539750"/>
                </a:lnTo>
                <a:lnTo>
                  <a:pt x="906388" y="304800"/>
                </a:ln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none" extrusionOk="0">
                <a:moveTo>
                  <a:pt x="906388" y="304800"/>
                </a:moveTo>
                <a:lnTo>
                  <a:pt x="671438" y="533400"/>
                </a:lnTo>
                <a:lnTo>
                  <a:pt x="671438" y="82550"/>
                </a:lnTo>
                <a:cubicBezTo>
                  <a:pt x="785738" y="158750"/>
                  <a:pt x="792088" y="228600"/>
                  <a:pt x="906388" y="304800"/>
                </a:cubicBez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none">
                <a:moveTo>
                  <a:pt x="0" y="0"/>
                </a:moveTo>
                <a:lnTo>
                  <a:pt x="1190476" y="12700"/>
                </a:lnTo>
                <a:lnTo>
                  <a:pt x="1190476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</a:rPr>
              <a:t>NEXT</a:t>
            </a:r>
            <a:endParaRPr lang="tr-TR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1079612" y="4768492"/>
                <a:ext cx="5483486" cy="93936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b="1" dirty="0" err="1" smtClean="0">
                    <a:solidFill>
                      <a:schemeClr val="tx1"/>
                    </a:solidFill>
                  </a:rPr>
                  <a:t>và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Oz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nằm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giữa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Ox,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Oy</a:t>
                </a:r>
                <a:endParaRPr lang="tr-T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4768492"/>
                <a:ext cx="5483486" cy="939364"/>
              </a:xfrm>
              <a:prstGeom prst="ellipse">
                <a:avLst/>
              </a:prstGeom>
              <a:blipFill rotWithShape="1">
                <a:blip r:embed="rId23"/>
                <a:stretch>
                  <a:fillRect b="-82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1282206" y="1743472"/>
                <a:ext cx="5394794" cy="85883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𝑥𝑂𝑧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endParaRPr lang="tr-T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06" y="1743472"/>
                <a:ext cx="5394794" cy="858837"/>
              </a:xfrm>
              <a:prstGeom prst="ellipse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1056679" y="2755056"/>
                <a:ext cx="5704483" cy="85883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𝑥𝑂𝑧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𝑥𝑂𝑧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endParaRPr lang="tr-T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79" y="2755056"/>
                <a:ext cx="5704483" cy="858837"/>
              </a:xfrm>
              <a:prstGeom prst="ellipse">
                <a:avLst/>
              </a:prstGeom>
              <a:blipFill rotWithShape="1">
                <a:blip r:embed="rId25"/>
                <a:stretch>
                  <a:fillRect t="-2069" b="-68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1139640" y="3851890"/>
                <a:ext cx="5423457" cy="76677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𝑥𝑂𝑧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𝑧𝑂𝑦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tr-T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40" y="3851890"/>
                <a:ext cx="5423457" cy="766771"/>
              </a:xfrm>
              <a:prstGeom prst="ellipse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Resim 3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3724" y="1651918"/>
            <a:ext cx="76693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1340768"/>
            <a:ext cx="96593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8393" y="1651918"/>
            <a:ext cx="76693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Sea-waves-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372200" y="710140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80972 0.0002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8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76337 -0.0030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77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76961 -0.00602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90" y="-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7875 0.0002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7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77812 -0.000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06" y="-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80902 -0.0048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1" y="-25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7875 0.0002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7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291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597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91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91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9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046 L 0.07361 -0.13634 C 0.08941 -0.1574 0.11302 -0.16851 0.1375 -0.16851 C 0.1658 -0.16851 0.18802 -0.1574 0.20382 -0.13634 L 0.25642 -0.05532 " pathEditMode="relative" rAng="0" ptsTypes="AAAAA">
                                      <p:cBhvr>
                                        <p:cTn id="103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-840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09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1857 -0.00116 L 0.02309 0.00463 L 0.01805 -0.00069 L 0.01996 -0.00116 L 0.0217 -0.00139 L 0.02205 0.00139 L 0.0217 0.00208 L 0.11232 -0.05486 L 0.17048 -0.08912 L 0.27569 -0.14213 L 0.3592 -0.16018 L 0.46528 -0.13958 L 0.59913 -0.04398 L 0.70225 -0.00208 L 0.9368 -0.01088 " pathEditMode="relative" rAng="0" ptsTypes="AAAAAAAAAAAAAAA">
                                      <p:cBhvr>
                                        <p:cTn id="117" dur="22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85" y="-7662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17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20000">
                <p:cTn id="148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2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46970">
                <p:cTn id="1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19" grpId="0" animBg="1"/>
      <p:bldP spid="19" grpId="1" animBg="1"/>
      <p:bldP spid="30" grpId="0" animBg="1"/>
      <p:bldP spid="30" grpId="1" animBg="1"/>
      <p:bldP spid="28672" grpId="0" animBg="1"/>
      <p:bldP spid="13" grpId="0" animBg="1"/>
      <p:bldP spid="13" grpId="1" animBg="1"/>
      <p:bldP spid="13" grpId="2" animBg="1"/>
      <p:bldP spid="8" grpId="0" animBg="1"/>
      <p:bldP spid="8" grpId="1" animBg="1"/>
      <p:bldP spid="8" grpId="2" animBg="1"/>
      <p:bldP spid="16" grpId="0" animBg="1"/>
      <p:bldP spid="16" grpId="1" animBg="1"/>
      <p:bldP spid="12" grpId="0" animBg="1"/>
      <p:bldP spid="12" grpId="1" animBg="1"/>
      <p:bldP spid="1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ircus Soun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yupp83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92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h No uh uh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9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h No uh uh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6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Oh No uh uh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449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backgroun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87" y="0"/>
            <a:ext cx="18109504" cy="6630988"/>
          </a:xfrm>
          <a:prstGeom prst="rect">
            <a:avLst/>
          </a:prstGeom>
        </p:spPr>
      </p:pic>
      <p:pic>
        <p:nvPicPr>
          <p:cNvPr id="2" name="wave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13" y="4594225"/>
            <a:ext cx="5696524" cy="2414318"/>
          </a:xfrm>
          <a:prstGeom prst="rect">
            <a:avLst/>
          </a:prstGeom>
        </p:spPr>
      </p:pic>
      <p:pic>
        <p:nvPicPr>
          <p:cNvPr id="51" name="shor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540569" y="2500441"/>
            <a:ext cx="4055293" cy="4471193"/>
          </a:xfrm>
          <a:prstGeom prst="rect">
            <a:avLst/>
          </a:prstGeom>
        </p:spPr>
      </p:pic>
      <p:pic>
        <p:nvPicPr>
          <p:cNvPr id="5" name="frontground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2037" y="2106614"/>
            <a:ext cx="10327264" cy="4998643"/>
          </a:xfrm>
          <a:prstGeom prst="rect">
            <a:avLst/>
          </a:prstGeom>
        </p:spPr>
      </p:pic>
      <p:pic>
        <p:nvPicPr>
          <p:cNvPr id="48" name="ramp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0767" y="4956731"/>
            <a:ext cx="2575817" cy="96593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6369" y="1476347"/>
            <a:ext cx="2793463" cy="105746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OA = 3cm</a:t>
            </a:r>
            <a:endParaRPr lang="tr-T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8868" y="3914727"/>
            <a:ext cx="3115794" cy="107239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OA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3cm</a:t>
            </a:r>
            <a:endParaRPr lang="tr-T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442" y="2615340"/>
            <a:ext cx="2973389" cy="106107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OA = 0 cm</a:t>
            </a:r>
            <a:endParaRPr lang="tr-T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08377" y="1444377"/>
            <a:ext cx="3173423" cy="103846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OA &gt; 3cm</a:t>
            </a:r>
            <a:endParaRPr lang="tr-T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2"/>
          <p:cNvSpPr/>
          <p:nvPr/>
        </p:nvSpPr>
        <p:spPr>
          <a:xfrm>
            <a:off x="169741" y="152220"/>
            <a:ext cx="6923533" cy="1224136"/>
          </a:xfrm>
          <a:prstGeom prst="wedgeRoundRectCallout">
            <a:avLst>
              <a:gd name="adj1" fmla="val 46462"/>
              <a:gd name="adj2" fmla="val -21194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(O, 3cm),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ction 29"/>
          <p:cNvSpPr/>
          <p:nvPr/>
        </p:nvSpPr>
        <p:spPr>
          <a:xfrm>
            <a:off x="1699789" y="1921739"/>
            <a:ext cx="3203848" cy="1224136"/>
          </a:xfrm>
          <a:prstGeom prst="wedgeRoundRectCallout">
            <a:avLst>
              <a:gd name="adj1" fmla="val 43985"/>
              <a:gd name="adj2" fmla="val 21561"/>
              <a:gd name="adj3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Cám ơn các bạn </a:t>
            </a:r>
            <a:endParaRPr lang="tr-T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2" name="Komut Düğmesi: Bitiş 28671">
            <a:hlinkClick r:id="" action="ppaction://hlinkshowjump?jump=nextslide" highlightClick="1"/>
          </p:cNvPr>
          <p:cNvSpPr/>
          <p:nvPr/>
        </p:nvSpPr>
        <p:spPr>
          <a:xfrm>
            <a:off x="8426204" y="276611"/>
            <a:ext cx="1910903" cy="792088"/>
          </a:xfrm>
          <a:custGeom>
            <a:avLst/>
            <a:gdLst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563488 w 1584176"/>
              <a:gd name="connsiteY1" fmla="*/ 533400 h 609600"/>
              <a:gd name="connsiteX2" fmla="*/ 563488 w 1584176"/>
              <a:gd name="connsiteY2" fmla="*/ 762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56348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1904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177776 w 1584176"/>
              <a:gd name="connsiteY1" fmla="*/ 1270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1904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190476"/>
              <a:gd name="connsiteY0" fmla="*/ 0 h 615950"/>
              <a:gd name="connsiteX1" fmla="*/ 1177776 w 1190476"/>
              <a:gd name="connsiteY1" fmla="*/ 12700 h 615950"/>
              <a:gd name="connsiteX2" fmla="*/ 1190476 w 1190476"/>
              <a:gd name="connsiteY2" fmla="*/ 615950 h 615950"/>
              <a:gd name="connsiteX3" fmla="*/ 0 w 1190476"/>
              <a:gd name="connsiteY3" fmla="*/ 609600 h 615950"/>
              <a:gd name="connsiteX4" fmla="*/ 0 w 1190476"/>
              <a:gd name="connsiteY4" fmla="*/ 0 h 615950"/>
              <a:gd name="connsiteX5" fmla="*/ 906388 w 1190476"/>
              <a:gd name="connsiteY5" fmla="*/ 304800 h 615950"/>
              <a:gd name="connsiteX6" fmla="*/ 671438 w 1190476"/>
              <a:gd name="connsiteY6" fmla="*/ 76200 h 615950"/>
              <a:gd name="connsiteX7" fmla="*/ 684138 w 1190476"/>
              <a:gd name="connsiteY7" fmla="*/ 533400 h 615950"/>
              <a:gd name="connsiteX8" fmla="*/ 906388 w 1190476"/>
              <a:gd name="connsiteY8" fmla="*/ 304800 h 615950"/>
              <a:gd name="connsiteX9" fmla="*/ 963538 w 1190476"/>
              <a:gd name="connsiteY9" fmla="*/ 76200 h 615950"/>
              <a:gd name="connsiteX10" fmla="*/ 1020688 w 1190476"/>
              <a:gd name="connsiteY10" fmla="*/ 76200 h 615950"/>
              <a:gd name="connsiteX11" fmla="*/ 1020688 w 1190476"/>
              <a:gd name="connsiteY11" fmla="*/ 533400 h 615950"/>
              <a:gd name="connsiteX12" fmla="*/ 963538 w 1190476"/>
              <a:gd name="connsiteY12" fmla="*/ 533400 h 615950"/>
              <a:gd name="connsiteX13" fmla="*/ 963538 w 1190476"/>
              <a:gd name="connsiteY13" fmla="*/ 76200 h 615950"/>
              <a:gd name="connsiteX0" fmla="*/ 906388 w 1190476"/>
              <a:gd name="connsiteY0" fmla="*/ 304800 h 615950"/>
              <a:gd name="connsiteX1" fmla="*/ 658738 w 1190476"/>
              <a:gd name="connsiteY1" fmla="*/ 82550 h 615950"/>
              <a:gd name="connsiteX2" fmla="*/ 658738 w 1190476"/>
              <a:gd name="connsiteY2" fmla="*/ 539750 h 615950"/>
              <a:gd name="connsiteX3" fmla="*/ 906388 w 1190476"/>
              <a:gd name="connsiteY3" fmla="*/ 304800 h 615950"/>
              <a:gd name="connsiteX4" fmla="*/ 963538 w 1190476"/>
              <a:gd name="connsiteY4" fmla="*/ 76200 h 615950"/>
              <a:gd name="connsiteX5" fmla="*/ 1020688 w 1190476"/>
              <a:gd name="connsiteY5" fmla="*/ 76200 h 615950"/>
              <a:gd name="connsiteX6" fmla="*/ 1020688 w 1190476"/>
              <a:gd name="connsiteY6" fmla="*/ 533400 h 615950"/>
              <a:gd name="connsiteX7" fmla="*/ 963538 w 1190476"/>
              <a:gd name="connsiteY7" fmla="*/ 533400 h 615950"/>
              <a:gd name="connsiteX8" fmla="*/ 963538 w 1190476"/>
              <a:gd name="connsiteY8" fmla="*/ 76200 h 615950"/>
              <a:gd name="connsiteX0" fmla="*/ 906388 w 1190476"/>
              <a:gd name="connsiteY0" fmla="*/ 304800 h 615950"/>
              <a:gd name="connsiteX1" fmla="*/ 671438 w 1190476"/>
              <a:gd name="connsiteY1" fmla="*/ 533400 h 615950"/>
              <a:gd name="connsiteX2" fmla="*/ 671438 w 1190476"/>
              <a:gd name="connsiteY2" fmla="*/ 82550 h 615950"/>
              <a:gd name="connsiteX3" fmla="*/ 906388 w 1190476"/>
              <a:gd name="connsiteY3" fmla="*/ 304800 h 615950"/>
              <a:gd name="connsiteX4" fmla="*/ 963538 w 1190476"/>
              <a:gd name="connsiteY4" fmla="*/ 76200 h 615950"/>
              <a:gd name="connsiteX5" fmla="*/ 1020688 w 1190476"/>
              <a:gd name="connsiteY5" fmla="*/ 76200 h 615950"/>
              <a:gd name="connsiteX6" fmla="*/ 1020688 w 1190476"/>
              <a:gd name="connsiteY6" fmla="*/ 533400 h 615950"/>
              <a:gd name="connsiteX7" fmla="*/ 963538 w 1190476"/>
              <a:gd name="connsiteY7" fmla="*/ 533400 h 615950"/>
              <a:gd name="connsiteX8" fmla="*/ 963538 w 1190476"/>
              <a:gd name="connsiteY8" fmla="*/ 76200 h 615950"/>
              <a:gd name="connsiteX0" fmla="*/ 0 w 1190476"/>
              <a:gd name="connsiteY0" fmla="*/ 0 h 615950"/>
              <a:gd name="connsiteX1" fmla="*/ 1190476 w 1190476"/>
              <a:gd name="connsiteY1" fmla="*/ 12700 h 615950"/>
              <a:gd name="connsiteX2" fmla="*/ 1190476 w 1190476"/>
              <a:gd name="connsiteY2" fmla="*/ 609600 h 615950"/>
              <a:gd name="connsiteX3" fmla="*/ 0 w 1190476"/>
              <a:gd name="connsiteY3" fmla="*/ 609600 h 615950"/>
              <a:gd name="connsiteX4" fmla="*/ 0 w 1190476"/>
              <a:gd name="connsiteY4" fmla="*/ 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476" h="615950" stroke="0" extrusionOk="0">
                <a:moveTo>
                  <a:pt x="0" y="0"/>
                </a:moveTo>
                <a:lnTo>
                  <a:pt x="1177776" y="12700"/>
                </a:lnTo>
                <a:lnTo>
                  <a:pt x="1190476" y="615950"/>
                </a:lnTo>
                <a:lnTo>
                  <a:pt x="0" y="609600"/>
                </a:lnTo>
                <a:lnTo>
                  <a:pt x="0" y="0"/>
                </a:lnTo>
                <a:close/>
                <a:moveTo>
                  <a:pt x="906388" y="304800"/>
                </a:moveTo>
                <a:lnTo>
                  <a:pt x="671438" y="76200"/>
                </a:lnTo>
                <a:lnTo>
                  <a:pt x="684138" y="533400"/>
                </a:lnTo>
                <a:lnTo>
                  <a:pt x="906388" y="304800"/>
                </a:ln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darken" stroke="0" extrusionOk="0">
                <a:moveTo>
                  <a:pt x="906388" y="304800"/>
                </a:moveTo>
                <a:lnTo>
                  <a:pt x="658738" y="82550"/>
                </a:lnTo>
                <a:lnTo>
                  <a:pt x="658738" y="539750"/>
                </a:lnTo>
                <a:lnTo>
                  <a:pt x="906388" y="304800"/>
                </a:ln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none" extrusionOk="0">
                <a:moveTo>
                  <a:pt x="906388" y="304800"/>
                </a:moveTo>
                <a:lnTo>
                  <a:pt x="671438" y="533400"/>
                </a:lnTo>
                <a:lnTo>
                  <a:pt x="671438" y="82550"/>
                </a:lnTo>
                <a:cubicBezTo>
                  <a:pt x="785738" y="158750"/>
                  <a:pt x="792088" y="228600"/>
                  <a:pt x="906388" y="304800"/>
                </a:cubicBez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none">
                <a:moveTo>
                  <a:pt x="0" y="0"/>
                </a:moveTo>
                <a:lnTo>
                  <a:pt x="1190476" y="12700"/>
                </a:lnTo>
                <a:lnTo>
                  <a:pt x="1190476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</a:rPr>
              <a:t>NEXT</a:t>
            </a:r>
            <a:endParaRPr lang="tr-TR" sz="3200" b="1" dirty="0">
              <a:solidFill>
                <a:schemeClr val="tx1"/>
              </a:solidFill>
            </a:endParaRPr>
          </a:p>
        </p:txBody>
      </p:sp>
      <p:pic>
        <p:nvPicPr>
          <p:cNvPr id="28688" name="car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4265" y="5236077"/>
            <a:ext cx="2308225" cy="100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ock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896" y="2852936"/>
            <a:ext cx="4287983" cy="4533787"/>
          </a:xfrm>
          <a:prstGeom prst="rect">
            <a:avLst/>
          </a:prstGeom>
        </p:spPr>
      </p:pic>
      <p:pic>
        <p:nvPicPr>
          <p:cNvPr id="59" name="Picture 2" descr="http://www.jumpwithmecorona.com/dog_dakota_jump_for_joy_hg_clr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5" y="4431755"/>
            <a:ext cx="9636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r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2894" y="5355196"/>
            <a:ext cx="2324100" cy="70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ction 18">
            <a:hlinkClick r:id="" action="ppaction://noaction" highlightClick="1"/>
          </p:cNvPr>
          <p:cNvSpPr/>
          <p:nvPr/>
        </p:nvSpPr>
        <p:spPr>
          <a:xfrm>
            <a:off x="467544" y="3573016"/>
            <a:ext cx="1224136" cy="720080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7" y="4238600"/>
            <a:ext cx="14398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99785"/>
            <a:ext cx="1644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eble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724001" cy="657317"/>
          </a:xfrm>
          <a:prstGeom prst="rect">
            <a:avLst/>
          </a:prstGeom>
        </p:spPr>
      </p:pic>
      <p:pic>
        <p:nvPicPr>
          <p:cNvPr id="20" name="peble1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581106" cy="504895"/>
          </a:xfrm>
          <a:prstGeom prst="rect">
            <a:avLst/>
          </a:prstGeom>
        </p:spPr>
      </p:pic>
      <p:pic>
        <p:nvPicPr>
          <p:cNvPr id="29" name="peble1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89040"/>
            <a:ext cx="828791" cy="552527"/>
          </a:xfrm>
          <a:prstGeom prst="rect">
            <a:avLst/>
          </a:prstGeom>
        </p:spPr>
      </p:pic>
      <p:pic>
        <p:nvPicPr>
          <p:cNvPr id="32" name="peble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25144"/>
            <a:ext cx="543001" cy="523948"/>
          </a:xfrm>
          <a:prstGeom prst="rect">
            <a:avLst/>
          </a:prstGeom>
        </p:spPr>
      </p:pic>
      <p:pic>
        <p:nvPicPr>
          <p:cNvPr id="33" name="peble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29000"/>
            <a:ext cx="428685" cy="381053"/>
          </a:xfrm>
          <a:prstGeom prst="rect">
            <a:avLst/>
          </a:prstGeom>
        </p:spPr>
      </p:pic>
      <p:pic>
        <p:nvPicPr>
          <p:cNvPr id="36" name="peble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37112"/>
            <a:ext cx="457264" cy="304843"/>
          </a:xfrm>
          <a:prstGeom prst="rect">
            <a:avLst/>
          </a:prstGeom>
        </p:spPr>
      </p:pic>
      <p:pic>
        <p:nvPicPr>
          <p:cNvPr id="37" name="peble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25144"/>
            <a:ext cx="504895" cy="485843"/>
          </a:xfrm>
          <a:prstGeom prst="rect">
            <a:avLst/>
          </a:prstGeom>
        </p:spPr>
      </p:pic>
      <p:pic>
        <p:nvPicPr>
          <p:cNvPr id="38" name="peble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743054" cy="733527"/>
          </a:xfrm>
          <a:prstGeom prst="rect">
            <a:avLst/>
          </a:prstGeom>
        </p:spPr>
      </p:pic>
      <p:pic>
        <p:nvPicPr>
          <p:cNvPr id="39" name="peble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157192"/>
            <a:ext cx="400106" cy="333422"/>
          </a:xfrm>
          <a:prstGeom prst="rect">
            <a:avLst/>
          </a:prstGeom>
        </p:spPr>
      </p:pic>
      <p:pic>
        <p:nvPicPr>
          <p:cNvPr id="40" name="peble3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57192"/>
            <a:ext cx="790685" cy="724001"/>
          </a:xfrm>
          <a:prstGeom prst="rect">
            <a:avLst/>
          </a:prstGeom>
        </p:spPr>
      </p:pic>
      <p:pic>
        <p:nvPicPr>
          <p:cNvPr id="41" name="peble2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29200"/>
            <a:ext cx="885949" cy="666843"/>
          </a:xfrm>
          <a:prstGeom prst="rect">
            <a:avLst/>
          </a:prstGeom>
        </p:spPr>
      </p:pic>
      <p:pic>
        <p:nvPicPr>
          <p:cNvPr id="42" name="peble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09120"/>
            <a:ext cx="857370" cy="638264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4069" y="1687506"/>
            <a:ext cx="76693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8648" y="1376356"/>
            <a:ext cx="96593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8737" y="1687506"/>
            <a:ext cx="76693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Cartoon-crash-sound-effec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436096" y="7101408"/>
            <a:ext cx="609600" cy="609600"/>
          </a:xfrm>
          <a:prstGeom prst="rect">
            <a:avLst/>
          </a:prstGeom>
        </p:spPr>
      </p:pic>
      <p:pic>
        <p:nvPicPr>
          <p:cNvPr id="52" name="crash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96952"/>
            <a:ext cx="3708868" cy="3054360"/>
          </a:xfrm>
          <a:prstGeom prst="rect">
            <a:avLst/>
          </a:prstGeom>
        </p:spPr>
      </p:pic>
      <p:pic>
        <p:nvPicPr>
          <p:cNvPr id="4" name="Sea-waves-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372200" y="710140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5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1.00851 -0.0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34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-0.99826 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13" y="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99826 -0.0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13" y="-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1.01701 -0.00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51" y="-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98368 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84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0741E-7 L -0.93681 -0.009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40" y="-4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7 4.81481E-6 L 0.01806 -0.03889 L 0.03333 -0.06297 L 0.06111 -0.08149 L 0.09583 -0.08334 L 0.14306 -0.07038 L 0.17639 -0.05186 L 0.20972 -0.02593 L 0.22361 0.02037 L 0.23333 0.06111 L 0.23056 0.09259 " pathEditMode="relative" rAng="0" ptsTypes="AAAAAAAAAAA">
                                      <p:cBhvr>
                                        <p:cTn id="33" dur="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4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91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1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9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217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269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5.55556E-7 0.00093 C -0.00208 -0.00764 -0.00885 -0.01597 -0.01128 -0.01597 C -0.02621 -0.01597 -0.04184 0.11736 -0.04184 0.25093 C -0.04184 0.18357 -0.04948 0.11736 -0.05677 0.11736 C -0.06458 0.11736 -0.07187 0.18449 -0.07187 0.25093 C -0.07187 0.2176 -0.07569 0.18357 -0.07969 0.18357 C -0.08351 0.18357 -0.08733 0.21667 -0.08733 0.25093 C -0.08733 0.2338 -0.08941 0.2176 -0.09132 0.2176 C -0.09323 0.2176 -0.09514 0.23473 -0.09514 0.25093 C -0.09514 0.24213 -0.09618 0.2338 -0.09705 0.2338 C -0.09757 0.2338 -0.09896 0.24236 -0.09896 0.25093 C -0.09896 0.24653 -0.09948 0.24213 -0.1 0.24213 C -0.1 0.24306 -0.10104 0.2463 -0.10104 0.25093 C -0.10104 0.24861 -0.10104 0.24653 -0.10156 0.24653 C -0.10156 0.24769 -0.10208 0.24885 -0.10208 0.25093 C -0.10208 0.24977 -0.10208 0.24861 -0.10208 0.24769 C -0.1026 0.24769 -0.1026 0.24861 -0.1026 0.24977 C -0.10312 0.24977 -0.10312 0.24885 -0.10312 0.24769 C -0.10347 0.24769 -0.10347 0.24861 -0.10347 0.24977 " pathEditMode="relative" rAng="0" ptsTypes="AAAAAAAAAAAAAAAAAAA">
                                      <p:cBhvr>
                                        <p:cTn id="1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11644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5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66667E-6 0.00602 C 0.00295 -0.0051 0.01389 -0.01598 0.01771 -0.01598 C 0.04167 -0.01598 0.06649 0.15717 0.06649 0.33055 C 0.06649 0.24305 0.07882 0.15717 0.09045 0.15717 C 0.10278 0.15717 0.11459 0.24444 0.11459 0.33055 C 0.11459 0.2875 0.12066 0.24305 0.12691 0.24305 C 0.13299 0.24305 0.13924 0.28611 0.13924 0.33055 C 0.13924 0.30833 0.14236 0.2875 0.14549 0.2875 C 0.14844 0.2875 0.15156 0.30949 0.15156 0.33055 C 0.15156 0.31921 0.15313 0.30833 0.15469 0.30833 C 0.15556 0.30833 0.15781 0.31944 0.15781 0.33055 C 0.15781 0.325 0.15851 0.31921 0.15938 0.31921 C 0.15938 0.3206 0.16094 0.32477 0.16094 0.33055 C 0.16094 0.32754 0.16094 0.325 0.16181 0.325 C 0.16181 0.32615 0.16268 0.32777 0.16268 0.33055 C 0.16268 0.32916 0.16268 0.32754 0.16268 0.32615 C 0.16337 0.32615 0.16337 0.32754 0.16337 0.32916 C 0.16424 0.32916 0.16424 0.32777 0.16424 0.32615 C 0.16511 0.32615 0.16511 0.32754 0.16511 0.32916 " pathEditMode="relative" rAng="0" ptsTypes="AAAAAAAAAAAAAAAAAAA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7" y="15116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5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8.33333E-7 0.01134 C 0.00399 -0.00255 0.01805 -0.01597 0.02292 -0.01597 C 0.05399 -0.01597 0.08594 0.19861 0.08594 0.41319 C 0.08594 0.30509 0.10191 0.19861 0.11701 0.19861 C 0.13299 0.19861 0.14809 0.30648 0.14809 0.41319 C 0.14809 0.35972 0.15608 0.30509 0.16406 0.30509 C 0.17205 0.30509 0.18003 0.35833 0.18003 0.41319 C 0.18003 0.38565 0.18403 0.35972 0.18802 0.35972 C 0.19201 0.35972 0.19601 0.38727 0.19601 0.41319 C 0.19601 0.39907 0.19809 0.38565 0.2 0.38565 C 0.20104 0.38565 0.20399 0.39953 0.20399 0.41319 C 0.20399 0.40625 0.20503 0.39907 0.20608 0.39907 C 0.20608 0.40069 0.20816 0.40602 0.20816 0.41319 C 0.20816 0.40949 0.20816 0.40625 0.2092 0.40625 C 0.2092 0.40787 0.21024 0.40995 0.21024 0.41319 C 0.21024 0.41157 0.21024 0.40949 0.21024 0.40787 C 0.21128 0.40787 0.21128 0.40949 0.21128 0.41157 C 0.21233 0.41157 0.21233 0.40995 0.21233 0.40787 C 0.21337 0.40787 0.21337 0.40949 0.21337 0.41157 " pathEditMode="relative" rAng="0" ptsTypes="AAAAAAAAAAAAAAAAAAA">
                                      <p:cBhvr>
                                        <p:cTn id="1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18727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1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44444E-6 0.01064 C -0.004 -0.00278 -0.01806 -0.01598 -0.02292 -0.01598 C -0.054 -0.01598 -0.08594 0.19375 -0.08594 0.40347 C -0.08594 0.29768 -0.10191 0.19375 -0.11702 0.19375 C -0.13299 0.19375 -0.14809 0.2993 -0.14809 0.40347 C -0.14809 0.35138 -0.15608 0.29768 -0.16407 0.29768 C -0.17205 0.29768 -0.18004 0.34976 -0.18004 0.40347 C -0.18004 0.37662 -0.18403 0.35138 -0.18803 0.35138 C -0.19202 0.35138 -0.19601 0.378 -0.19601 0.40347 C -0.19601 0.38981 -0.19809 0.37662 -0.2 0.37662 C -0.20105 0.37662 -0.204 0.39004 -0.204 0.40347 C -0.204 0.39675 -0.20504 0.38981 -0.20608 0.38981 C -0.20608 0.38819 -0.20816 0.39629 -0.20816 0.40347 C -0.20816 0.39976 -0.20816 0.39675 -0.20921 0.39675 C -0.20921 0.39837 -0.21025 0.40023 -0.21025 0.40347 C -0.21025 0.40185 -0.21025 0.39976 -0.21025 0.39837 C -0.21129 0.39837 -0.21129 0.39976 -0.21129 0.40185 C -0.21233 0.40185 -0.21233 0.40023 -0.21233 0.39837 C -0.21337 0.39837 -0.21337 0.39976 -0.21337 0.40185 " pathEditMode="relative" rAng="0" ptsTypes="AAAAAAAAAAAAAAAAAAA">
                                      <p:cBhvr>
                                        <p:cTn id="1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1831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1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88889E-6 0.00186 C -0.00191 -0.00787 -0.00798 -0.01713 -0.01007 -0.01713 C -0.02361 -0.01713 -0.0375 0.1338 -0.0375 0.28519 C -0.0375 0.2088 -0.04427 0.1338 -0.05086 0.1338 C -0.05781 0.1338 -0.06441 0.20973 -0.06441 0.28519 C -0.06441 0.24746 -0.06788 0.2088 -0.07135 0.2088 C -0.07482 0.2088 -0.07812 0.2463 -0.07812 0.28519 C -0.07812 0.26551 -0.08003 0.24746 -0.08159 0.24746 C -0.0835 0.24746 -0.08507 0.26667 -0.08507 0.28519 C -0.08507 0.27524 -0.08611 0.26551 -0.08698 0.26551 C -0.08732 0.26551 -0.08854 0.27547 -0.08854 0.28519 C -0.08854 0.2801 -0.08906 0.27524 -0.08958 0.27524 C -0.08958 0.27385 -0.09045 0.27987 -0.09045 0.28519 C -0.09045 0.28241 -0.09045 0.2801 -0.09079 0.2801 C -0.09079 0.28125 -0.09132 0.28264 -0.09132 0.28519 C -0.09132 0.2838 -0.09132 0.28241 -0.09132 0.28125 C -0.09184 0.28125 -0.09184 0.28241 -0.09184 0.2838 C -0.09218 0.2838 -0.09218 0.28264 -0.09218 0.28125 C -0.09253 0.28125 -0.09253 0.28241 -0.09253 0.2838 " pathEditMode="relative" rAng="0" ptsTypes="AAAAAAAAAAAAAAAAAAA">
                                      <p:cBhvr>
                                        <p:cTn id="1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13218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1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1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88889E-6 -0.00047 C 0.01354 -0.025 0.03611 -0.05371 0.05399 -0.07547 C 0.06736 -0.0845 0.10034 -0.0632 0.11701 -0.04885 C 0.13316 -0.0345 0.14809 -0.01644 0.15225 0.01064 C 0.16389 0.05046 0.17725 0.15439 0.18541 0.2 " pathEditMode="relative" rAng="0" ptsTypes="AAAAA">
                                      <p:cBhvr>
                                        <p:cTn id="171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6157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05556E-6 2.22222E-6 C 0.0092 -0.02986 0.02101 -0.06621 0.03299 -0.08218 C 0.0408 -0.09306 0.05382 -0.10556 0.0658 -0.06505 C 0.07726 -0.02477 0.07518 0.04722 0.08056 0.10648 " pathEditMode="relative" rAng="0" ptsTypes="AAAA">
                                      <p:cBhvr>
                                        <p:cTn id="17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671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8.33333E-7 -0.00023 C 0.00955 -0.02778 0.01996 -0.05255 0.03299 -0.0794 C 0.04288 -0.10092 0.06615 -0.14236 0.07969 -0.13449 C 0.09305 -0.12731 0.10573 -0.05694 0.11337 -0.03495 C 0.11823 0.0007 0.11858 0.05301 0.12882 0.09722 " pathEditMode="relative" rAng="0" ptsTypes="AAAAA">
                                      <p:cBhvr>
                                        <p:cTn id="17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-1898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5.55556E-7 -0.00046 L -0.02187 -0.03542 C -0.02639 -0.04352 -0.03767 -0.06944 -0.0474 -0.07083 C -0.05694 -0.07245 -0.07535 -0.05301 -0.07986 -0.04514 C -0.08663 -0.03333 -0.08351 0.05625 -0.09028 0.06806 " pathEditMode="relative" rAng="0" ptsTypes="AAAAA">
                                      <p:cBhvr>
                                        <p:cTn id="17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-9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276 -0.05625 C 0.0493 -0.06944 0.05312 -0.10579 0.10312 -0.11018 C 0.1118 -0.09606 0.10468 -0.03009 0.10364 0.00787 C 0.10451 0.05857 0.09757 0.07685 0.08767 0.13588 " pathEditMode="relative" rAng="0" ptsTypes="AAAA">
                                      <p:cBhvr>
                                        <p:cTn id="17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6898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66667E-6 1.48148E-6 C 0.00226 -0.02361 0.01372 -0.06759 -0.00364 -0.10162 C -0.01041 -0.11551 -0.06857 -0.11204 -0.07691 -0.07685 C -0.07621 -0.02894 -0.07448 0.14629 -0.05191 0.16111 " pathEditMode="relative" rAng="0" ptsTypes="AAAA">
                                      <p:cBhvr>
                                        <p:cTn id="18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2593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8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8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8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9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9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9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9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99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20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20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20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00798 -0.00208 L 0.0408 -0.0169 L 0.079 0.00833 L 0.14167 -0.00903 L 0.19688 0.00833 L 0.25174 -0.00579 L 0.31493 0.00833 L 0.38004 -0.01019 L 0.44879 0.00833 L 0.53334 -0.01019 L 0.54913 -0.00463 " pathEditMode="relative" rAng="0" ptsTypes="AAAAAAAAAAA">
                                      <p:cBhvr>
                                        <p:cTn id="2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47" y="-231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2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46970">
                <p:cTn id="2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6" grpId="0" animBg="1"/>
      <p:bldP spid="16" grpId="1" animBg="1"/>
      <p:bldP spid="3" grpId="0" animBg="1"/>
      <p:bldP spid="3" grpId="1" animBg="1"/>
      <p:bldP spid="30" grpId="0" animBg="1"/>
      <p:bldP spid="30" grpId="1" animBg="1"/>
      <p:bldP spid="28672" grpId="0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ircus Soun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yupp203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92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h No uh uh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9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h No uh uh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6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Oh No uh uh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449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backgroun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" y="-66293"/>
            <a:ext cx="18430256" cy="6087681"/>
          </a:xfrm>
          <a:prstGeom prst="rect">
            <a:avLst/>
          </a:prstGeom>
        </p:spPr>
      </p:pic>
      <p:pic>
        <p:nvPicPr>
          <p:cNvPr id="5" name="water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941" y="5085184"/>
            <a:ext cx="8520064" cy="1856423"/>
          </a:xfrm>
          <a:prstGeom prst="rect">
            <a:avLst/>
          </a:prstGeom>
        </p:spPr>
      </p:pic>
      <p:pic>
        <p:nvPicPr>
          <p:cNvPr id="7" name="foregroun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000" y="1154114"/>
            <a:ext cx="10975013" cy="5787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370893" y="2827647"/>
                <a:ext cx="8117576" cy="105662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3 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đ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CA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BC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A, B, C</a:t>
                </a:r>
                <a:endParaRPr lang="tr-TR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93" y="2827647"/>
                <a:ext cx="8117576" cy="1056621"/>
              </a:xfrm>
              <a:prstGeom prst="ellipse">
                <a:avLst/>
              </a:prstGeom>
              <a:blipFill rotWithShape="1">
                <a:blip r:embed="rId15"/>
                <a:stretch>
                  <a:fillRect b="-22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371553" y="2043464"/>
                <a:ext cx="7906391" cy="76998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3 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CA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BC</m:t>
                      </m:r>
                    </m:oMath>
                  </m:oMathPara>
                </a14:m>
                <a:endParaRPr lang="tr-TR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53" y="2043464"/>
                <a:ext cx="7906391" cy="769984"/>
              </a:xfrm>
              <a:prstGeom prst="ellipse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539552" y="4077072"/>
                <a:ext cx="7848738" cy="83929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3 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đ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CA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BC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A, B, C không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endParaRPr lang="tr-TR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77072"/>
                <a:ext cx="7848738" cy="839292"/>
              </a:xfrm>
              <a:prstGeom prst="ellipse">
                <a:avLst/>
              </a:prstGeom>
              <a:blipFill rotWithShape="1">
                <a:blip r:embed="rId17"/>
                <a:stretch>
                  <a:fillRect t="-2128" b="-1560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425884" y="1039267"/>
                <a:ext cx="7242459" cy="80235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</m:oMath>
                  </m:oMathPara>
                </a14:m>
                <a:endParaRPr lang="tr-TR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84" y="1039267"/>
                <a:ext cx="7242459" cy="802357"/>
              </a:xfrm>
              <a:prstGeom prst="ellipse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boat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87130" y="4570031"/>
            <a:ext cx="1907522" cy="1651086"/>
          </a:xfrm>
          <a:prstGeom prst="rect">
            <a:avLst/>
          </a:prstGeom>
        </p:spPr>
      </p:pic>
      <p:pic>
        <p:nvPicPr>
          <p:cNvPr id="37" name="boat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88329" y="4602554"/>
            <a:ext cx="1937654" cy="1677167"/>
          </a:xfrm>
          <a:prstGeom prst="rect">
            <a:avLst/>
          </a:prstGeom>
        </p:spPr>
      </p:pic>
      <p:sp>
        <p:nvSpPr>
          <p:cNvPr id="3" name="action 2"/>
          <p:cNvSpPr/>
          <p:nvPr/>
        </p:nvSpPr>
        <p:spPr>
          <a:xfrm>
            <a:off x="504441" y="17658"/>
            <a:ext cx="5544318" cy="784030"/>
          </a:xfrm>
          <a:prstGeom prst="wedgeRoundRectCallout">
            <a:avLst>
              <a:gd name="adj1" fmla="val 46462"/>
              <a:gd name="adj2" fmla="val -21194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tr-T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ction 29"/>
          <p:cNvSpPr/>
          <p:nvPr/>
        </p:nvSpPr>
        <p:spPr>
          <a:xfrm>
            <a:off x="4499992" y="4005064"/>
            <a:ext cx="3312368" cy="1224136"/>
          </a:xfrm>
          <a:prstGeom prst="wedgeRoundRectCallout">
            <a:avLst>
              <a:gd name="adj1" fmla="val 43985"/>
              <a:gd name="adj2" fmla="val 21561"/>
              <a:gd name="adj3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trả lời đúng rồi</a:t>
            </a:r>
            <a:endParaRPr lang="tr-T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2" name="Komut Düğmesi: Bitiş 28671">
            <a:hlinkClick r:id="" action="ppaction://hlinkshowjump?jump=nextslide" highlightClick="1"/>
          </p:cNvPr>
          <p:cNvSpPr/>
          <p:nvPr/>
        </p:nvSpPr>
        <p:spPr>
          <a:xfrm>
            <a:off x="7161089" y="404664"/>
            <a:ext cx="1803399" cy="791939"/>
          </a:xfrm>
          <a:custGeom>
            <a:avLst/>
            <a:gdLst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563488 w 1584176"/>
              <a:gd name="connsiteY1" fmla="*/ 533400 h 609600"/>
              <a:gd name="connsiteX2" fmla="*/ 563488 w 1584176"/>
              <a:gd name="connsiteY2" fmla="*/ 762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56348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1904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177776 w 1584176"/>
              <a:gd name="connsiteY1" fmla="*/ 1270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1904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190476"/>
              <a:gd name="connsiteY0" fmla="*/ 0 h 615950"/>
              <a:gd name="connsiteX1" fmla="*/ 1177776 w 1190476"/>
              <a:gd name="connsiteY1" fmla="*/ 12700 h 615950"/>
              <a:gd name="connsiteX2" fmla="*/ 1190476 w 1190476"/>
              <a:gd name="connsiteY2" fmla="*/ 615950 h 615950"/>
              <a:gd name="connsiteX3" fmla="*/ 0 w 1190476"/>
              <a:gd name="connsiteY3" fmla="*/ 609600 h 615950"/>
              <a:gd name="connsiteX4" fmla="*/ 0 w 1190476"/>
              <a:gd name="connsiteY4" fmla="*/ 0 h 615950"/>
              <a:gd name="connsiteX5" fmla="*/ 906388 w 1190476"/>
              <a:gd name="connsiteY5" fmla="*/ 304800 h 615950"/>
              <a:gd name="connsiteX6" fmla="*/ 671438 w 1190476"/>
              <a:gd name="connsiteY6" fmla="*/ 76200 h 615950"/>
              <a:gd name="connsiteX7" fmla="*/ 684138 w 1190476"/>
              <a:gd name="connsiteY7" fmla="*/ 533400 h 615950"/>
              <a:gd name="connsiteX8" fmla="*/ 906388 w 1190476"/>
              <a:gd name="connsiteY8" fmla="*/ 304800 h 615950"/>
              <a:gd name="connsiteX9" fmla="*/ 963538 w 1190476"/>
              <a:gd name="connsiteY9" fmla="*/ 76200 h 615950"/>
              <a:gd name="connsiteX10" fmla="*/ 1020688 w 1190476"/>
              <a:gd name="connsiteY10" fmla="*/ 76200 h 615950"/>
              <a:gd name="connsiteX11" fmla="*/ 1020688 w 1190476"/>
              <a:gd name="connsiteY11" fmla="*/ 533400 h 615950"/>
              <a:gd name="connsiteX12" fmla="*/ 963538 w 1190476"/>
              <a:gd name="connsiteY12" fmla="*/ 533400 h 615950"/>
              <a:gd name="connsiteX13" fmla="*/ 963538 w 1190476"/>
              <a:gd name="connsiteY13" fmla="*/ 76200 h 615950"/>
              <a:gd name="connsiteX0" fmla="*/ 906388 w 1190476"/>
              <a:gd name="connsiteY0" fmla="*/ 304800 h 615950"/>
              <a:gd name="connsiteX1" fmla="*/ 658738 w 1190476"/>
              <a:gd name="connsiteY1" fmla="*/ 82550 h 615950"/>
              <a:gd name="connsiteX2" fmla="*/ 658738 w 1190476"/>
              <a:gd name="connsiteY2" fmla="*/ 539750 h 615950"/>
              <a:gd name="connsiteX3" fmla="*/ 906388 w 1190476"/>
              <a:gd name="connsiteY3" fmla="*/ 304800 h 615950"/>
              <a:gd name="connsiteX4" fmla="*/ 963538 w 1190476"/>
              <a:gd name="connsiteY4" fmla="*/ 76200 h 615950"/>
              <a:gd name="connsiteX5" fmla="*/ 1020688 w 1190476"/>
              <a:gd name="connsiteY5" fmla="*/ 76200 h 615950"/>
              <a:gd name="connsiteX6" fmla="*/ 1020688 w 1190476"/>
              <a:gd name="connsiteY6" fmla="*/ 533400 h 615950"/>
              <a:gd name="connsiteX7" fmla="*/ 963538 w 1190476"/>
              <a:gd name="connsiteY7" fmla="*/ 533400 h 615950"/>
              <a:gd name="connsiteX8" fmla="*/ 963538 w 1190476"/>
              <a:gd name="connsiteY8" fmla="*/ 76200 h 615950"/>
              <a:gd name="connsiteX0" fmla="*/ 906388 w 1190476"/>
              <a:gd name="connsiteY0" fmla="*/ 304800 h 615950"/>
              <a:gd name="connsiteX1" fmla="*/ 671438 w 1190476"/>
              <a:gd name="connsiteY1" fmla="*/ 533400 h 615950"/>
              <a:gd name="connsiteX2" fmla="*/ 671438 w 1190476"/>
              <a:gd name="connsiteY2" fmla="*/ 82550 h 615950"/>
              <a:gd name="connsiteX3" fmla="*/ 906388 w 1190476"/>
              <a:gd name="connsiteY3" fmla="*/ 304800 h 615950"/>
              <a:gd name="connsiteX4" fmla="*/ 963538 w 1190476"/>
              <a:gd name="connsiteY4" fmla="*/ 76200 h 615950"/>
              <a:gd name="connsiteX5" fmla="*/ 1020688 w 1190476"/>
              <a:gd name="connsiteY5" fmla="*/ 76200 h 615950"/>
              <a:gd name="connsiteX6" fmla="*/ 1020688 w 1190476"/>
              <a:gd name="connsiteY6" fmla="*/ 533400 h 615950"/>
              <a:gd name="connsiteX7" fmla="*/ 963538 w 1190476"/>
              <a:gd name="connsiteY7" fmla="*/ 533400 h 615950"/>
              <a:gd name="connsiteX8" fmla="*/ 963538 w 1190476"/>
              <a:gd name="connsiteY8" fmla="*/ 76200 h 615950"/>
              <a:gd name="connsiteX0" fmla="*/ 0 w 1190476"/>
              <a:gd name="connsiteY0" fmla="*/ 0 h 615950"/>
              <a:gd name="connsiteX1" fmla="*/ 1190476 w 1190476"/>
              <a:gd name="connsiteY1" fmla="*/ 12700 h 615950"/>
              <a:gd name="connsiteX2" fmla="*/ 1190476 w 1190476"/>
              <a:gd name="connsiteY2" fmla="*/ 609600 h 615950"/>
              <a:gd name="connsiteX3" fmla="*/ 0 w 1190476"/>
              <a:gd name="connsiteY3" fmla="*/ 609600 h 615950"/>
              <a:gd name="connsiteX4" fmla="*/ 0 w 1190476"/>
              <a:gd name="connsiteY4" fmla="*/ 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476" h="615950" stroke="0" extrusionOk="0">
                <a:moveTo>
                  <a:pt x="0" y="0"/>
                </a:moveTo>
                <a:lnTo>
                  <a:pt x="1177776" y="12700"/>
                </a:lnTo>
                <a:lnTo>
                  <a:pt x="1190476" y="615950"/>
                </a:lnTo>
                <a:lnTo>
                  <a:pt x="0" y="609600"/>
                </a:lnTo>
                <a:lnTo>
                  <a:pt x="0" y="0"/>
                </a:lnTo>
                <a:close/>
                <a:moveTo>
                  <a:pt x="906388" y="304800"/>
                </a:moveTo>
                <a:lnTo>
                  <a:pt x="671438" y="76200"/>
                </a:lnTo>
                <a:lnTo>
                  <a:pt x="684138" y="533400"/>
                </a:lnTo>
                <a:lnTo>
                  <a:pt x="906388" y="304800"/>
                </a:ln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darken" stroke="0" extrusionOk="0">
                <a:moveTo>
                  <a:pt x="906388" y="304800"/>
                </a:moveTo>
                <a:lnTo>
                  <a:pt x="658738" y="82550"/>
                </a:lnTo>
                <a:lnTo>
                  <a:pt x="658738" y="539750"/>
                </a:lnTo>
                <a:lnTo>
                  <a:pt x="906388" y="304800"/>
                </a:ln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none" extrusionOk="0">
                <a:moveTo>
                  <a:pt x="906388" y="304800"/>
                </a:moveTo>
                <a:lnTo>
                  <a:pt x="671438" y="533400"/>
                </a:lnTo>
                <a:lnTo>
                  <a:pt x="671438" y="82550"/>
                </a:lnTo>
                <a:cubicBezTo>
                  <a:pt x="785738" y="158750"/>
                  <a:pt x="792088" y="228600"/>
                  <a:pt x="906388" y="304800"/>
                </a:cubicBez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none">
                <a:moveTo>
                  <a:pt x="0" y="0"/>
                </a:moveTo>
                <a:lnTo>
                  <a:pt x="1190476" y="12700"/>
                </a:lnTo>
                <a:lnTo>
                  <a:pt x="1190476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</a:rPr>
              <a:t>NEXT</a:t>
            </a:r>
            <a:endParaRPr lang="tr-TR" sz="3200" b="1" dirty="0">
              <a:solidFill>
                <a:schemeClr val="tx1"/>
              </a:solidFill>
            </a:endParaRPr>
          </a:p>
        </p:txBody>
      </p:sp>
      <p:pic>
        <p:nvPicPr>
          <p:cNvPr id="46" name="car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02939">
            <a:off x="-315919" y="4958786"/>
            <a:ext cx="2317750" cy="70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33056"/>
            <a:ext cx="14398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10223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ebles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229200"/>
            <a:ext cx="2840982" cy="1018120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941763"/>
            <a:ext cx="10223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ction 18">
            <a:hlinkClick r:id="" action="ppaction://noaction" highlightClick="1"/>
          </p:cNvPr>
          <p:cNvSpPr/>
          <p:nvPr/>
        </p:nvSpPr>
        <p:spPr>
          <a:xfrm>
            <a:off x="539552" y="2132856"/>
            <a:ext cx="1224136" cy="720080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6867" y="1651918"/>
            <a:ext cx="76693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1340768"/>
            <a:ext cx="96593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1536" y="1651918"/>
            <a:ext cx="76693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und-of-water-runn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668344" y="710140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94497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5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95434 -0.005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26" y="-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95105 0.00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52" y="4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9427 -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35" y="-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94497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4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95 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91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91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9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17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77778E-6 2.96296E-6 L 0.02466 -0.09699 L 0.06979 -0.11343 L 0.13785 -0.09491 C 0.1467 -0.06991 0.15556 -0.06158 0.16459 -0.03681 " pathEditMode="relative" rAng="0" ptsTypes="AAAAA">
                                      <p:cBhvr>
                                        <p:cTn id="106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567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2.96296E-6 L 1.21077 -0.01135 " pathEditMode="relative" rAng="0" ptsTypes="AA">
                                      <p:cBhvr>
                                        <p:cTn id="130" dur="9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38" y="-579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4.07407E-6 L 1.23646 0.00277 " pathEditMode="relative" rAng="0" ptsTypes="AA">
                                      <p:cBhvr>
                                        <p:cTn id="132" dur="96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23" y="139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20000">
                <p:cTn id="143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25758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6" grpId="0" animBg="1"/>
      <p:bldP spid="16" grpId="1" animBg="1"/>
      <p:bldP spid="8" grpId="0" animBg="1"/>
      <p:bldP spid="8" grpId="1" animBg="1"/>
      <p:bldP spid="8" grpId="2" animBg="1"/>
      <p:bldP spid="3" grpId="0" animBg="1"/>
      <p:bldP spid="3" grpId="1" animBg="1"/>
      <p:bldP spid="30" grpId="0" animBg="1"/>
      <p:bldP spid="30" grpId="1" animBg="1"/>
      <p:bldP spid="28672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ircus Soun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yupp214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92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h No uh uh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9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h No uh uh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6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Oh No uh uh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449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backgroun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7" y="0"/>
            <a:ext cx="17698243" cy="5937250"/>
          </a:xfrm>
          <a:prstGeom prst="rect">
            <a:avLst/>
          </a:prstGeom>
        </p:spPr>
      </p:pic>
      <p:pic>
        <p:nvPicPr>
          <p:cNvPr id="5" name="water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13" y="5143500"/>
            <a:ext cx="10235555" cy="171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3830774" y="874387"/>
                <a:ext cx="1253852" cy="64928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80</a:t>
                </a:r>
                <a:r>
                  <a:rPr lang="en-US" sz="24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tr-T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74" y="874387"/>
                <a:ext cx="1253852" cy="649288"/>
              </a:xfrm>
              <a:prstGeom prst="ellipse">
                <a:avLst/>
              </a:prstGeom>
              <a:blipFill rotWithShape="1">
                <a:blip r:embed="rId14"/>
                <a:stretch>
                  <a:fillRect b="-45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frontgorund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3520" y="1412776"/>
            <a:ext cx="7846831" cy="5445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5182922" y="872753"/>
                <a:ext cx="1350119" cy="647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180</a:t>
                </a:r>
                <a:r>
                  <a:rPr lang="en-US" sz="24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tr-T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922" y="872753"/>
                <a:ext cx="1350119" cy="647700"/>
              </a:xfrm>
              <a:prstGeom prst="ellipse">
                <a:avLst/>
              </a:prstGeom>
              <a:blipFill rotWithShape="1">
                <a:blip r:embed="rId16"/>
                <a:stretch>
                  <a:fillRect b="-54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938801" y="912715"/>
                <a:ext cx="1296144" cy="647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100</a:t>
                </a:r>
                <a:r>
                  <a:rPr lang="en-US" sz="24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endParaRPr lang="tr-T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01" y="912715"/>
                <a:ext cx="1296144" cy="647700"/>
              </a:xfrm>
              <a:prstGeom prst="ellipse">
                <a:avLst/>
              </a:prstGeom>
              <a:blipFill rotWithShape="1">
                <a:blip r:embed="rId17"/>
                <a:stretch>
                  <a:fillRect b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2342068" y="912715"/>
                <a:ext cx="1296096" cy="647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10</a:t>
                </a:r>
                <a:r>
                  <a:rPr lang="en-US" sz="24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tr-T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068" y="912715"/>
                <a:ext cx="1296096" cy="647700"/>
              </a:xfrm>
              <a:prstGeom prst="ellipse">
                <a:avLst/>
              </a:prstGeom>
              <a:blipFill rotWithShape="1">
                <a:blip r:embed="rId18"/>
                <a:stretch>
                  <a:fillRect b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action 2"/>
              <p:cNvSpPr/>
              <p:nvPr/>
            </p:nvSpPr>
            <p:spPr>
              <a:xfrm>
                <a:off x="1846645" y="1909267"/>
                <a:ext cx="4905477" cy="1425413"/>
              </a:xfrm>
              <a:prstGeom prst="wedgeRoundRectCallout">
                <a:avLst>
                  <a:gd name="adj1" fmla="val 46462"/>
                  <a:gd name="adj2" fmla="val -21194"/>
                  <a:gd name="adj3" fmla="val 1666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kề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bù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Biết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=80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thì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đo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=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?</a:t>
                </a:r>
                <a:endParaRPr lang="tr-T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actio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645" y="1909267"/>
                <a:ext cx="4905477" cy="1425413"/>
              </a:xfrm>
              <a:prstGeom prst="wedgeRoundRectCallout">
                <a:avLst>
                  <a:gd name="adj1" fmla="val 46462"/>
                  <a:gd name="adj2" fmla="val -21194"/>
                  <a:gd name="adj3" fmla="val 16667"/>
                </a:avLst>
              </a:prstGeom>
              <a:blipFill rotWithShape="1">
                <a:blip r:embed="rId1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ction 29"/>
          <p:cNvSpPr/>
          <p:nvPr/>
        </p:nvSpPr>
        <p:spPr>
          <a:xfrm>
            <a:off x="3113055" y="3501008"/>
            <a:ext cx="4905476" cy="1008112"/>
          </a:xfrm>
          <a:prstGeom prst="wedgeRoundRectCallout">
            <a:avLst>
              <a:gd name="adj1" fmla="val 43985"/>
              <a:gd name="adj2" fmla="val 21561"/>
              <a:gd name="adj3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Cám ơn mình </a:t>
            </a:r>
            <a:r>
              <a:rPr lang="en-US" sz="3200" dirty="0" err="1">
                <a:solidFill>
                  <a:schemeClr val="tx1"/>
                </a:solidFill>
              </a:rPr>
              <a:t>đã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lấy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xương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rồi</a:t>
            </a:r>
            <a:r>
              <a:rPr lang="en-US" sz="3200" dirty="0">
                <a:solidFill>
                  <a:schemeClr val="tx1"/>
                </a:solidFill>
              </a:rPr>
              <a:t> &lt;3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28672" name="Komut Düğmesi: Bitiş 28671">
            <a:hlinkClick r:id="" action="ppaction://hlinkshowjump?jump=nextslide" highlightClick="1"/>
          </p:cNvPr>
          <p:cNvSpPr/>
          <p:nvPr/>
        </p:nvSpPr>
        <p:spPr>
          <a:xfrm>
            <a:off x="7134721" y="404664"/>
            <a:ext cx="1829768" cy="791939"/>
          </a:xfrm>
          <a:custGeom>
            <a:avLst/>
            <a:gdLst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563488 w 1584176"/>
              <a:gd name="connsiteY1" fmla="*/ 533400 h 609600"/>
              <a:gd name="connsiteX2" fmla="*/ 563488 w 1584176"/>
              <a:gd name="connsiteY2" fmla="*/ 762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56348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1904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177776 w 1584176"/>
              <a:gd name="connsiteY1" fmla="*/ 1270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1904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190476"/>
              <a:gd name="connsiteY0" fmla="*/ 0 h 615950"/>
              <a:gd name="connsiteX1" fmla="*/ 1177776 w 1190476"/>
              <a:gd name="connsiteY1" fmla="*/ 12700 h 615950"/>
              <a:gd name="connsiteX2" fmla="*/ 1190476 w 1190476"/>
              <a:gd name="connsiteY2" fmla="*/ 615950 h 615950"/>
              <a:gd name="connsiteX3" fmla="*/ 0 w 1190476"/>
              <a:gd name="connsiteY3" fmla="*/ 609600 h 615950"/>
              <a:gd name="connsiteX4" fmla="*/ 0 w 1190476"/>
              <a:gd name="connsiteY4" fmla="*/ 0 h 615950"/>
              <a:gd name="connsiteX5" fmla="*/ 906388 w 1190476"/>
              <a:gd name="connsiteY5" fmla="*/ 304800 h 615950"/>
              <a:gd name="connsiteX6" fmla="*/ 671438 w 1190476"/>
              <a:gd name="connsiteY6" fmla="*/ 76200 h 615950"/>
              <a:gd name="connsiteX7" fmla="*/ 684138 w 1190476"/>
              <a:gd name="connsiteY7" fmla="*/ 533400 h 615950"/>
              <a:gd name="connsiteX8" fmla="*/ 906388 w 1190476"/>
              <a:gd name="connsiteY8" fmla="*/ 304800 h 615950"/>
              <a:gd name="connsiteX9" fmla="*/ 963538 w 1190476"/>
              <a:gd name="connsiteY9" fmla="*/ 76200 h 615950"/>
              <a:gd name="connsiteX10" fmla="*/ 1020688 w 1190476"/>
              <a:gd name="connsiteY10" fmla="*/ 76200 h 615950"/>
              <a:gd name="connsiteX11" fmla="*/ 1020688 w 1190476"/>
              <a:gd name="connsiteY11" fmla="*/ 533400 h 615950"/>
              <a:gd name="connsiteX12" fmla="*/ 963538 w 1190476"/>
              <a:gd name="connsiteY12" fmla="*/ 533400 h 615950"/>
              <a:gd name="connsiteX13" fmla="*/ 963538 w 1190476"/>
              <a:gd name="connsiteY13" fmla="*/ 76200 h 615950"/>
              <a:gd name="connsiteX0" fmla="*/ 906388 w 1190476"/>
              <a:gd name="connsiteY0" fmla="*/ 304800 h 615950"/>
              <a:gd name="connsiteX1" fmla="*/ 658738 w 1190476"/>
              <a:gd name="connsiteY1" fmla="*/ 82550 h 615950"/>
              <a:gd name="connsiteX2" fmla="*/ 658738 w 1190476"/>
              <a:gd name="connsiteY2" fmla="*/ 539750 h 615950"/>
              <a:gd name="connsiteX3" fmla="*/ 906388 w 1190476"/>
              <a:gd name="connsiteY3" fmla="*/ 304800 h 615950"/>
              <a:gd name="connsiteX4" fmla="*/ 963538 w 1190476"/>
              <a:gd name="connsiteY4" fmla="*/ 76200 h 615950"/>
              <a:gd name="connsiteX5" fmla="*/ 1020688 w 1190476"/>
              <a:gd name="connsiteY5" fmla="*/ 76200 h 615950"/>
              <a:gd name="connsiteX6" fmla="*/ 1020688 w 1190476"/>
              <a:gd name="connsiteY6" fmla="*/ 533400 h 615950"/>
              <a:gd name="connsiteX7" fmla="*/ 963538 w 1190476"/>
              <a:gd name="connsiteY7" fmla="*/ 533400 h 615950"/>
              <a:gd name="connsiteX8" fmla="*/ 963538 w 1190476"/>
              <a:gd name="connsiteY8" fmla="*/ 76200 h 615950"/>
              <a:gd name="connsiteX0" fmla="*/ 906388 w 1190476"/>
              <a:gd name="connsiteY0" fmla="*/ 304800 h 615950"/>
              <a:gd name="connsiteX1" fmla="*/ 671438 w 1190476"/>
              <a:gd name="connsiteY1" fmla="*/ 533400 h 615950"/>
              <a:gd name="connsiteX2" fmla="*/ 671438 w 1190476"/>
              <a:gd name="connsiteY2" fmla="*/ 82550 h 615950"/>
              <a:gd name="connsiteX3" fmla="*/ 906388 w 1190476"/>
              <a:gd name="connsiteY3" fmla="*/ 304800 h 615950"/>
              <a:gd name="connsiteX4" fmla="*/ 963538 w 1190476"/>
              <a:gd name="connsiteY4" fmla="*/ 76200 h 615950"/>
              <a:gd name="connsiteX5" fmla="*/ 1020688 w 1190476"/>
              <a:gd name="connsiteY5" fmla="*/ 76200 h 615950"/>
              <a:gd name="connsiteX6" fmla="*/ 1020688 w 1190476"/>
              <a:gd name="connsiteY6" fmla="*/ 533400 h 615950"/>
              <a:gd name="connsiteX7" fmla="*/ 963538 w 1190476"/>
              <a:gd name="connsiteY7" fmla="*/ 533400 h 615950"/>
              <a:gd name="connsiteX8" fmla="*/ 963538 w 1190476"/>
              <a:gd name="connsiteY8" fmla="*/ 76200 h 615950"/>
              <a:gd name="connsiteX0" fmla="*/ 0 w 1190476"/>
              <a:gd name="connsiteY0" fmla="*/ 0 h 615950"/>
              <a:gd name="connsiteX1" fmla="*/ 1190476 w 1190476"/>
              <a:gd name="connsiteY1" fmla="*/ 12700 h 615950"/>
              <a:gd name="connsiteX2" fmla="*/ 1190476 w 1190476"/>
              <a:gd name="connsiteY2" fmla="*/ 609600 h 615950"/>
              <a:gd name="connsiteX3" fmla="*/ 0 w 1190476"/>
              <a:gd name="connsiteY3" fmla="*/ 609600 h 615950"/>
              <a:gd name="connsiteX4" fmla="*/ 0 w 1190476"/>
              <a:gd name="connsiteY4" fmla="*/ 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476" h="615950" stroke="0" extrusionOk="0">
                <a:moveTo>
                  <a:pt x="0" y="0"/>
                </a:moveTo>
                <a:lnTo>
                  <a:pt x="1177776" y="12700"/>
                </a:lnTo>
                <a:lnTo>
                  <a:pt x="1190476" y="615950"/>
                </a:lnTo>
                <a:lnTo>
                  <a:pt x="0" y="609600"/>
                </a:lnTo>
                <a:lnTo>
                  <a:pt x="0" y="0"/>
                </a:lnTo>
                <a:close/>
                <a:moveTo>
                  <a:pt x="906388" y="304800"/>
                </a:moveTo>
                <a:lnTo>
                  <a:pt x="671438" y="76200"/>
                </a:lnTo>
                <a:lnTo>
                  <a:pt x="684138" y="533400"/>
                </a:lnTo>
                <a:lnTo>
                  <a:pt x="906388" y="304800"/>
                </a:ln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darken" stroke="0" extrusionOk="0">
                <a:moveTo>
                  <a:pt x="906388" y="304800"/>
                </a:moveTo>
                <a:lnTo>
                  <a:pt x="658738" y="82550"/>
                </a:lnTo>
                <a:lnTo>
                  <a:pt x="658738" y="539750"/>
                </a:lnTo>
                <a:lnTo>
                  <a:pt x="906388" y="304800"/>
                </a:ln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none" extrusionOk="0">
                <a:moveTo>
                  <a:pt x="906388" y="304800"/>
                </a:moveTo>
                <a:lnTo>
                  <a:pt x="671438" y="533400"/>
                </a:lnTo>
                <a:lnTo>
                  <a:pt x="671438" y="82550"/>
                </a:lnTo>
                <a:cubicBezTo>
                  <a:pt x="785738" y="158750"/>
                  <a:pt x="792088" y="228600"/>
                  <a:pt x="906388" y="304800"/>
                </a:cubicBez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none">
                <a:moveTo>
                  <a:pt x="0" y="0"/>
                </a:moveTo>
                <a:lnTo>
                  <a:pt x="1190476" y="12700"/>
                </a:lnTo>
                <a:lnTo>
                  <a:pt x="1190476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</a:rPr>
              <a:t>NEXT</a:t>
            </a:r>
            <a:endParaRPr lang="tr-TR" sz="3200" b="1" dirty="0">
              <a:solidFill>
                <a:schemeClr val="tx1"/>
              </a:solidFill>
            </a:endParaRPr>
          </a:p>
        </p:txBody>
      </p:sp>
      <p:pic>
        <p:nvPicPr>
          <p:cNvPr id="39" name="shore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815821" y="2386807"/>
            <a:ext cx="3356048" cy="4471193"/>
          </a:xfrm>
          <a:prstGeom prst="rect">
            <a:avLst/>
          </a:prstGeom>
        </p:spPr>
      </p:pic>
      <p:pic>
        <p:nvPicPr>
          <p:cNvPr id="45" name="Picture 2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438" y="2924944"/>
            <a:ext cx="100811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oa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0" y="4689551"/>
            <a:ext cx="1767029" cy="1529480"/>
          </a:xfrm>
          <a:prstGeom prst="rect">
            <a:avLst/>
          </a:prstGeom>
        </p:spPr>
      </p:pic>
      <p:pic>
        <p:nvPicPr>
          <p:cNvPr id="43" name="pebles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4869160"/>
            <a:ext cx="2840982" cy="1018120"/>
          </a:xfrm>
          <a:prstGeom prst="rect">
            <a:avLst/>
          </a:prstGeom>
        </p:spPr>
      </p:pic>
      <p:pic>
        <p:nvPicPr>
          <p:cNvPr id="9251" name="Picture 2" descr="http://www.jumpwithmecorona.com/dog_dakota_jump_for_joy_hg_clr.gif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3935413"/>
            <a:ext cx="102711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http://www.jumpwithmecorona.com/dog_dakota_jump_for_joy_hg_clr.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18" y="2386808"/>
            <a:ext cx="1000125" cy="337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5665" y="1651918"/>
            <a:ext cx="76693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0245" y="1340768"/>
            <a:ext cx="96593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0334" y="1651918"/>
            <a:ext cx="76693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ction 18">
            <a:hlinkClick r:id="" action="ppaction://noaction" highlightClick="1"/>
          </p:cNvPr>
          <p:cNvSpPr/>
          <p:nvPr/>
        </p:nvSpPr>
        <p:spPr>
          <a:xfrm>
            <a:off x="467544" y="3573016"/>
            <a:ext cx="1224136" cy="720080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36" name="Sound-of-water-runn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668344" y="710140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10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4375 0.00023 " pathEditMode="relative" ptsTypes="AA">
                                      <p:cBhvr>
                                        <p:cTn id="15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72101 -0.0027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59" y="-1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6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70434 -0.01273 C -0.70434 -0.0155 -0.70573 -0.01782 -0.70712 -0.01782 C -0.70886 -0.01782 -0.70955 -0.01527 -0.70973 -0.01388 L -0.71007 -0.01157 C -0.71042 -0.01018 -0.71094 -0.0074 -0.71302 -0.0074 C -0.71424 -0.0074 -0.71563 -0.00995 -0.71563 -0.01273 C -0.71563 -0.0155 -0.71424 -0.01782 -0.71302 -0.01782 C -0.71094 -0.01782 -0.71042 -0.01527 -0.71007 -0.01388 L -0.70973 -0.01157 C -0.70955 -0.01018 -0.70886 -0.0074 -0.70712 -0.0074 C -0.70573 -0.0074 -0.70434 -0.00995 -0.70434 -0.01273 Z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39166 -0.00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41407 0.004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4" y="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5757 0.000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5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022E-16 L -0.54375 0.0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59045 0.002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1" y="9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54375 0.00023 L -0.51319 -0.10926 L -0.47135 -0.14791 L -0.42569 -0.14282 L -0.38594 -0.10347 C -0.38177 -0.08241 -0.37118 0.01297 -0.36858 0.07477 " pathEditMode="relative" rAng="0" ptsTypes="AAAAAA">
                                      <p:cBhvr>
                                        <p:cTn id="31" dur="8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368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91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91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9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17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20000">
                <p:cTn id="140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25758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6" grpId="0" animBg="1"/>
      <p:bldP spid="16" grpId="1" animBg="1"/>
      <p:bldP spid="8" grpId="0" animBg="1"/>
      <p:bldP spid="8" grpId="1" animBg="1"/>
      <p:bldP spid="8" grpId="2" animBg="1"/>
      <p:bldP spid="3" grpId="0" animBg="1"/>
      <p:bldP spid="3" grpId="1" animBg="1"/>
      <p:bldP spid="30" grpId="0" animBg="1"/>
      <p:bldP spid="30" grpId="1" animBg="1"/>
      <p:bldP spid="28672" grpId="0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yupp220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92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h No uh uh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9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h No uh uh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6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Oh No uh uh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449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backgroun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1" y="0"/>
            <a:ext cx="15608561" cy="5775325"/>
          </a:xfrm>
          <a:prstGeom prst="rect">
            <a:avLst/>
          </a:prstGeom>
        </p:spPr>
      </p:pic>
      <p:pic>
        <p:nvPicPr>
          <p:cNvPr id="27" name="Circus Sounds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water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5127421"/>
            <a:ext cx="7902959" cy="1749630"/>
          </a:xfrm>
          <a:prstGeom prst="rect">
            <a:avLst/>
          </a:prstGeom>
        </p:spPr>
      </p:pic>
      <p:pic>
        <p:nvPicPr>
          <p:cNvPr id="40" name="frontgroun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2166" y="732708"/>
            <a:ext cx="9045330" cy="623848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365291" y="696913"/>
            <a:ext cx="1494741" cy="8604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C.Song</a:t>
            </a:r>
            <a:r>
              <a:rPr lang="en-US" sz="2400" b="1" dirty="0" smtClean="0">
                <a:solidFill>
                  <a:schemeClr val="tx1"/>
                </a:solidFill>
              </a:rPr>
              <a:t> song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03081" y="754063"/>
            <a:ext cx="1469119" cy="80235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D. </a:t>
            </a:r>
            <a:r>
              <a:rPr lang="en-US" sz="2400" b="1" dirty="0" err="1" smtClean="0">
                <a:solidFill>
                  <a:schemeClr val="tx1"/>
                </a:solidFill>
              </a:rPr>
              <a:t>Đối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nhau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79712" y="696913"/>
            <a:ext cx="1368152" cy="87257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B. </a:t>
            </a:r>
            <a:r>
              <a:rPr lang="en-US" sz="2400" b="1" dirty="0" err="1" smtClean="0">
                <a:solidFill>
                  <a:schemeClr val="tx1"/>
                </a:solidFill>
              </a:rPr>
              <a:t>Cắt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nhau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79512" y="732708"/>
            <a:ext cx="1745618" cy="83678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A.Trùng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nhau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action 2"/>
          <p:cNvSpPr/>
          <p:nvPr/>
        </p:nvSpPr>
        <p:spPr>
          <a:xfrm>
            <a:off x="1907530" y="2097541"/>
            <a:ext cx="5220072" cy="1158602"/>
          </a:xfrm>
          <a:prstGeom prst="wedgeRoundRectCallout">
            <a:avLst>
              <a:gd name="adj1" fmla="val 46462"/>
              <a:gd name="adj2" fmla="val -21194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</a:rPr>
              <a:t>Góc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bẹt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góc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cạnh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tia</a:t>
            </a:r>
            <a:r>
              <a:rPr lang="en-US" sz="2800" dirty="0" smtClean="0">
                <a:solidFill>
                  <a:schemeClr val="tx1"/>
                </a:solidFill>
              </a:rPr>
              <a:t>….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30" name="action 29"/>
          <p:cNvSpPr/>
          <p:nvPr/>
        </p:nvSpPr>
        <p:spPr>
          <a:xfrm>
            <a:off x="3699148" y="3527538"/>
            <a:ext cx="3168352" cy="1152128"/>
          </a:xfrm>
          <a:prstGeom prst="wedgeRoundRectCallout">
            <a:avLst>
              <a:gd name="adj1" fmla="val 43985"/>
              <a:gd name="adj2" fmla="val 21561"/>
              <a:gd name="adj3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Cám ơn mình đã về tới</a:t>
            </a:r>
            <a:endParaRPr lang="tr-T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2" name="Komut Düğmesi: Bitiş 28671">
            <a:hlinkClick r:id="" action="ppaction://hlinkshowjump?jump=nextslide" highlightClick="1"/>
          </p:cNvPr>
          <p:cNvSpPr/>
          <p:nvPr/>
        </p:nvSpPr>
        <p:spPr>
          <a:xfrm>
            <a:off x="7092280" y="404665"/>
            <a:ext cx="1838895" cy="792088"/>
          </a:xfrm>
          <a:custGeom>
            <a:avLst/>
            <a:gdLst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563488 w 1584176"/>
              <a:gd name="connsiteY1" fmla="*/ 533400 h 609600"/>
              <a:gd name="connsiteX2" fmla="*/ 563488 w 1584176"/>
              <a:gd name="connsiteY2" fmla="*/ 762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56348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563488 w 1584176"/>
              <a:gd name="connsiteY1" fmla="*/ 7620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563488 w 1584176"/>
              <a:gd name="connsiteY2" fmla="*/ 53340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56348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56348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584176 w 1584176"/>
              <a:gd name="connsiteY1" fmla="*/ 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1904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584176"/>
              <a:gd name="connsiteY0" fmla="*/ 0 h 609600"/>
              <a:gd name="connsiteX1" fmla="*/ 1177776 w 1584176"/>
              <a:gd name="connsiteY1" fmla="*/ 12700 h 609600"/>
              <a:gd name="connsiteX2" fmla="*/ 15841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5" fmla="*/ 906388 w 1584176"/>
              <a:gd name="connsiteY5" fmla="*/ 304800 h 609600"/>
              <a:gd name="connsiteX6" fmla="*/ 671438 w 1584176"/>
              <a:gd name="connsiteY6" fmla="*/ 76200 h 609600"/>
              <a:gd name="connsiteX7" fmla="*/ 684138 w 1584176"/>
              <a:gd name="connsiteY7" fmla="*/ 533400 h 609600"/>
              <a:gd name="connsiteX8" fmla="*/ 906388 w 1584176"/>
              <a:gd name="connsiteY8" fmla="*/ 304800 h 609600"/>
              <a:gd name="connsiteX9" fmla="*/ 963538 w 1584176"/>
              <a:gd name="connsiteY9" fmla="*/ 76200 h 609600"/>
              <a:gd name="connsiteX10" fmla="*/ 1020688 w 1584176"/>
              <a:gd name="connsiteY10" fmla="*/ 76200 h 609600"/>
              <a:gd name="connsiteX11" fmla="*/ 1020688 w 1584176"/>
              <a:gd name="connsiteY11" fmla="*/ 533400 h 609600"/>
              <a:gd name="connsiteX12" fmla="*/ 963538 w 1584176"/>
              <a:gd name="connsiteY12" fmla="*/ 533400 h 609600"/>
              <a:gd name="connsiteX13" fmla="*/ 963538 w 1584176"/>
              <a:gd name="connsiteY13" fmla="*/ 76200 h 609600"/>
              <a:gd name="connsiteX0" fmla="*/ 906388 w 1584176"/>
              <a:gd name="connsiteY0" fmla="*/ 304800 h 609600"/>
              <a:gd name="connsiteX1" fmla="*/ 658738 w 1584176"/>
              <a:gd name="connsiteY1" fmla="*/ 82550 h 609600"/>
              <a:gd name="connsiteX2" fmla="*/ 658738 w 1584176"/>
              <a:gd name="connsiteY2" fmla="*/ 5397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906388 w 1584176"/>
              <a:gd name="connsiteY0" fmla="*/ 304800 h 609600"/>
              <a:gd name="connsiteX1" fmla="*/ 671438 w 1584176"/>
              <a:gd name="connsiteY1" fmla="*/ 533400 h 609600"/>
              <a:gd name="connsiteX2" fmla="*/ 671438 w 1584176"/>
              <a:gd name="connsiteY2" fmla="*/ 82550 h 609600"/>
              <a:gd name="connsiteX3" fmla="*/ 906388 w 1584176"/>
              <a:gd name="connsiteY3" fmla="*/ 304800 h 609600"/>
              <a:gd name="connsiteX4" fmla="*/ 963538 w 1584176"/>
              <a:gd name="connsiteY4" fmla="*/ 76200 h 609600"/>
              <a:gd name="connsiteX5" fmla="*/ 1020688 w 1584176"/>
              <a:gd name="connsiteY5" fmla="*/ 76200 h 609600"/>
              <a:gd name="connsiteX6" fmla="*/ 1020688 w 1584176"/>
              <a:gd name="connsiteY6" fmla="*/ 533400 h 609600"/>
              <a:gd name="connsiteX7" fmla="*/ 963538 w 1584176"/>
              <a:gd name="connsiteY7" fmla="*/ 533400 h 609600"/>
              <a:gd name="connsiteX8" fmla="*/ 963538 w 1584176"/>
              <a:gd name="connsiteY8" fmla="*/ 76200 h 609600"/>
              <a:gd name="connsiteX0" fmla="*/ 0 w 1584176"/>
              <a:gd name="connsiteY0" fmla="*/ 0 h 609600"/>
              <a:gd name="connsiteX1" fmla="*/ 1190476 w 1584176"/>
              <a:gd name="connsiteY1" fmla="*/ 12700 h 609600"/>
              <a:gd name="connsiteX2" fmla="*/ 1190476 w 1584176"/>
              <a:gd name="connsiteY2" fmla="*/ 609600 h 609600"/>
              <a:gd name="connsiteX3" fmla="*/ 0 w 1584176"/>
              <a:gd name="connsiteY3" fmla="*/ 609600 h 609600"/>
              <a:gd name="connsiteX4" fmla="*/ 0 w 1584176"/>
              <a:gd name="connsiteY4" fmla="*/ 0 h 609600"/>
              <a:gd name="connsiteX0" fmla="*/ 0 w 1190476"/>
              <a:gd name="connsiteY0" fmla="*/ 0 h 615950"/>
              <a:gd name="connsiteX1" fmla="*/ 1177776 w 1190476"/>
              <a:gd name="connsiteY1" fmla="*/ 12700 h 615950"/>
              <a:gd name="connsiteX2" fmla="*/ 1190476 w 1190476"/>
              <a:gd name="connsiteY2" fmla="*/ 615950 h 615950"/>
              <a:gd name="connsiteX3" fmla="*/ 0 w 1190476"/>
              <a:gd name="connsiteY3" fmla="*/ 609600 h 615950"/>
              <a:gd name="connsiteX4" fmla="*/ 0 w 1190476"/>
              <a:gd name="connsiteY4" fmla="*/ 0 h 615950"/>
              <a:gd name="connsiteX5" fmla="*/ 906388 w 1190476"/>
              <a:gd name="connsiteY5" fmla="*/ 304800 h 615950"/>
              <a:gd name="connsiteX6" fmla="*/ 671438 w 1190476"/>
              <a:gd name="connsiteY6" fmla="*/ 76200 h 615950"/>
              <a:gd name="connsiteX7" fmla="*/ 684138 w 1190476"/>
              <a:gd name="connsiteY7" fmla="*/ 533400 h 615950"/>
              <a:gd name="connsiteX8" fmla="*/ 906388 w 1190476"/>
              <a:gd name="connsiteY8" fmla="*/ 304800 h 615950"/>
              <a:gd name="connsiteX9" fmla="*/ 963538 w 1190476"/>
              <a:gd name="connsiteY9" fmla="*/ 76200 h 615950"/>
              <a:gd name="connsiteX10" fmla="*/ 1020688 w 1190476"/>
              <a:gd name="connsiteY10" fmla="*/ 76200 h 615950"/>
              <a:gd name="connsiteX11" fmla="*/ 1020688 w 1190476"/>
              <a:gd name="connsiteY11" fmla="*/ 533400 h 615950"/>
              <a:gd name="connsiteX12" fmla="*/ 963538 w 1190476"/>
              <a:gd name="connsiteY12" fmla="*/ 533400 h 615950"/>
              <a:gd name="connsiteX13" fmla="*/ 963538 w 1190476"/>
              <a:gd name="connsiteY13" fmla="*/ 76200 h 615950"/>
              <a:gd name="connsiteX0" fmla="*/ 906388 w 1190476"/>
              <a:gd name="connsiteY0" fmla="*/ 304800 h 615950"/>
              <a:gd name="connsiteX1" fmla="*/ 658738 w 1190476"/>
              <a:gd name="connsiteY1" fmla="*/ 82550 h 615950"/>
              <a:gd name="connsiteX2" fmla="*/ 658738 w 1190476"/>
              <a:gd name="connsiteY2" fmla="*/ 539750 h 615950"/>
              <a:gd name="connsiteX3" fmla="*/ 906388 w 1190476"/>
              <a:gd name="connsiteY3" fmla="*/ 304800 h 615950"/>
              <a:gd name="connsiteX4" fmla="*/ 963538 w 1190476"/>
              <a:gd name="connsiteY4" fmla="*/ 76200 h 615950"/>
              <a:gd name="connsiteX5" fmla="*/ 1020688 w 1190476"/>
              <a:gd name="connsiteY5" fmla="*/ 76200 h 615950"/>
              <a:gd name="connsiteX6" fmla="*/ 1020688 w 1190476"/>
              <a:gd name="connsiteY6" fmla="*/ 533400 h 615950"/>
              <a:gd name="connsiteX7" fmla="*/ 963538 w 1190476"/>
              <a:gd name="connsiteY7" fmla="*/ 533400 h 615950"/>
              <a:gd name="connsiteX8" fmla="*/ 963538 w 1190476"/>
              <a:gd name="connsiteY8" fmla="*/ 76200 h 615950"/>
              <a:gd name="connsiteX0" fmla="*/ 906388 w 1190476"/>
              <a:gd name="connsiteY0" fmla="*/ 304800 h 615950"/>
              <a:gd name="connsiteX1" fmla="*/ 671438 w 1190476"/>
              <a:gd name="connsiteY1" fmla="*/ 533400 h 615950"/>
              <a:gd name="connsiteX2" fmla="*/ 671438 w 1190476"/>
              <a:gd name="connsiteY2" fmla="*/ 82550 h 615950"/>
              <a:gd name="connsiteX3" fmla="*/ 906388 w 1190476"/>
              <a:gd name="connsiteY3" fmla="*/ 304800 h 615950"/>
              <a:gd name="connsiteX4" fmla="*/ 963538 w 1190476"/>
              <a:gd name="connsiteY4" fmla="*/ 76200 h 615950"/>
              <a:gd name="connsiteX5" fmla="*/ 1020688 w 1190476"/>
              <a:gd name="connsiteY5" fmla="*/ 76200 h 615950"/>
              <a:gd name="connsiteX6" fmla="*/ 1020688 w 1190476"/>
              <a:gd name="connsiteY6" fmla="*/ 533400 h 615950"/>
              <a:gd name="connsiteX7" fmla="*/ 963538 w 1190476"/>
              <a:gd name="connsiteY7" fmla="*/ 533400 h 615950"/>
              <a:gd name="connsiteX8" fmla="*/ 963538 w 1190476"/>
              <a:gd name="connsiteY8" fmla="*/ 76200 h 615950"/>
              <a:gd name="connsiteX0" fmla="*/ 0 w 1190476"/>
              <a:gd name="connsiteY0" fmla="*/ 0 h 615950"/>
              <a:gd name="connsiteX1" fmla="*/ 1190476 w 1190476"/>
              <a:gd name="connsiteY1" fmla="*/ 12700 h 615950"/>
              <a:gd name="connsiteX2" fmla="*/ 1190476 w 1190476"/>
              <a:gd name="connsiteY2" fmla="*/ 609600 h 615950"/>
              <a:gd name="connsiteX3" fmla="*/ 0 w 1190476"/>
              <a:gd name="connsiteY3" fmla="*/ 609600 h 615950"/>
              <a:gd name="connsiteX4" fmla="*/ 0 w 1190476"/>
              <a:gd name="connsiteY4" fmla="*/ 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476" h="615950" stroke="0" extrusionOk="0">
                <a:moveTo>
                  <a:pt x="0" y="0"/>
                </a:moveTo>
                <a:lnTo>
                  <a:pt x="1177776" y="12700"/>
                </a:lnTo>
                <a:lnTo>
                  <a:pt x="1190476" y="615950"/>
                </a:lnTo>
                <a:lnTo>
                  <a:pt x="0" y="609600"/>
                </a:lnTo>
                <a:lnTo>
                  <a:pt x="0" y="0"/>
                </a:lnTo>
                <a:close/>
                <a:moveTo>
                  <a:pt x="906388" y="304800"/>
                </a:moveTo>
                <a:lnTo>
                  <a:pt x="671438" y="76200"/>
                </a:lnTo>
                <a:lnTo>
                  <a:pt x="684138" y="533400"/>
                </a:lnTo>
                <a:lnTo>
                  <a:pt x="906388" y="304800"/>
                </a:ln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darken" stroke="0" extrusionOk="0">
                <a:moveTo>
                  <a:pt x="906388" y="304800"/>
                </a:moveTo>
                <a:lnTo>
                  <a:pt x="658738" y="82550"/>
                </a:lnTo>
                <a:lnTo>
                  <a:pt x="658738" y="539750"/>
                </a:lnTo>
                <a:lnTo>
                  <a:pt x="906388" y="304800"/>
                </a:ln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none" extrusionOk="0">
                <a:moveTo>
                  <a:pt x="906388" y="304800"/>
                </a:moveTo>
                <a:lnTo>
                  <a:pt x="671438" y="533400"/>
                </a:lnTo>
                <a:lnTo>
                  <a:pt x="671438" y="82550"/>
                </a:lnTo>
                <a:cubicBezTo>
                  <a:pt x="785738" y="158750"/>
                  <a:pt x="792088" y="228600"/>
                  <a:pt x="906388" y="304800"/>
                </a:cubicBezTo>
                <a:close/>
                <a:moveTo>
                  <a:pt x="963538" y="76200"/>
                </a:moveTo>
                <a:lnTo>
                  <a:pt x="1020688" y="76200"/>
                </a:lnTo>
                <a:lnTo>
                  <a:pt x="1020688" y="533400"/>
                </a:lnTo>
                <a:lnTo>
                  <a:pt x="963538" y="533400"/>
                </a:lnTo>
                <a:lnTo>
                  <a:pt x="963538" y="76200"/>
                </a:lnTo>
                <a:close/>
              </a:path>
              <a:path w="1190476" h="615950" fill="none">
                <a:moveTo>
                  <a:pt x="0" y="0"/>
                </a:moveTo>
                <a:lnTo>
                  <a:pt x="1190476" y="12700"/>
                </a:lnTo>
                <a:lnTo>
                  <a:pt x="1190476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</a:rPr>
              <a:t>NEXT</a:t>
            </a:r>
            <a:endParaRPr lang="tr-TR" sz="3200" b="1" dirty="0">
              <a:solidFill>
                <a:schemeClr val="tx1"/>
              </a:solidFill>
            </a:endParaRPr>
          </a:p>
        </p:txBody>
      </p:sp>
      <p:pic>
        <p:nvPicPr>
          <p:cNvPr id="9251" name="Picture 2" descr="http://www.jumpwithmecorona.com/dog_dakota_jump_for_joy_hg_clr.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6633"/>
            <a:ext cx="102711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oat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8303" y="4611754"/>
            <a:ext cx="1663774" cy="1440106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4365104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ction 18">
            <a:hlinkClick r:id="" action="ppaction://noaction" highlightClick="1"/>
          </p:cNvPr>
          <p:cNvSpPr/>
          <p:nvPr/>
        </p:nvSpPr>
        <p:spPr>
          <a:xfrm>
            <a:off x="467544" y="3573016"/>
            <a:ext cx="1224136" cy="720080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740" flipH="1">
            <a:off x="3762089" y="4108797"/>
            <a:ext cx="189388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02" y="3939295"/>
            <a:ext cx="2319338" cy="2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http://www.jumpwithmecorona.com/dog_dakota_jump_for_joy_hg_clr.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43" y="3555088"/>
            <a:ext cx="10271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http://www.jumpwithmecorona.com/dog_dakota_jump_for_joy_hg_clr.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27" y="4215520"/>
            <a:ext cx="10271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3676" y="1556792"/>
            <a:ext cx="76693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8255" y="1245642"/>
            <a:ext cx="96593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1556792"/>
            <a:ext cx="76693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Sound-of-water-runn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668344" y="710140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10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4.81481E-6 L -0.5592 0.000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55764 0.006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82" y="3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1.48148E-6 L -0.5592 0.00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5717 0.00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56337 -0.005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3" y="2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91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91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7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21961 0.01019 L 0.24392 -0.06458 " pathEditMode="relative" rAng="0" ptsTypes="AAA">
                                      <p:cBhvr>
                                        <p:cTn id="99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273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5.55556E-7 3.7037E-6 L 0.79375 0.00023 " pathEditMode="relative" rAng="0" ptsTypes="AA">
                                      <p:cBhvr>
                                        <p:cTn id="111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87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3.61111E-6 1.85185E-6 L 0.79375 0.00023 " pathEditMode="relative" rAng="0" ptsTypes="AA">
                                      <p:cBhvr>
                                        <p:cTn id="113" dur="3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87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20000">
                <p:cTn id="144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25758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2" grpId="2" animBg="1"/>
      <p:bldP spid="16" grpId="0" animBg="1"/>
      <p:bldP spid="16" grpId="1" animBg="1"/>
      <p:bldP spid="13" grpId="0" animBg="1"/>
      <p:bldP spid="13" grpId="1" animBg="1"/>
      <p:bldP spid="13" grpId="2" animBg="1"/>
      <p:bldP spid="8" grpId="0" animBg="1"/>
      <p:bldP spid="8" grpId="1" animBg="1"/>
      <p:bldP spid="8" grpId="2" animBg="1"/>
      <p:bldP spid="3" grpId="0" animBg="1"/>
      <p:bldP spid="3" grpId="1" animBg="1"/>
      <p:bldP spid="30" grpId="0" animBg="1"/>
      <p:bldP spid="30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33256"/>
          </a:xfrm>
          <a:prstGeom prst="rect">
            <a:avLst/>
          </a:prstGeom>
        </p:spPr>
      </p:pic>
      <p:pic>
        <p:nvPicPr>
          <p:cNvPr id="8" name="frontgr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167771"/>
            <a:ext cx="9143999" cy="4690229"/>
          </a:xfrm>
          <a:prstGeom prst="rect">
            <a:avLst/>
          </a:prstGeom>
        </p:spPr>
      </p:pic>
      <p:pic>
        <p:nvPicPr>
          <p:cNvPr id="9220" name="Picture 2" descr="http://www.jumpwithmecorona.com/dog_dakota_jump_for_joy_hg_cl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1963738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540773" y="997351"/>
            <a:ext cx="3672407" cy="2340840"/>
          </a:xfrm>
          <a:prstGeom prst="wedgeRoundRectCallout">
            <a:avLst>
              <a:gd name="adj1" fmla="val -43434"/>
              <a:gd name="adj2" fmla="val 799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30d4154adb55699797ca39ed38a5d8da752d7da"/>
  <p:tag name="MMPROD_NEXTUNIQUEID" val="10009"/>
  <p:tag name="MMPROD_UIDATA" val="&lt;database version=&quot;11.0&quot;&gt;&lt;object type=&quot;1&quot; unique_id=&quot;10001&quot;&gt;&lt;object type=&quot;2&quot; unique_id=&quot;10086&quot;&gt;&lt;object type=&quot;3&quot; unique_id=&quot;10088&quot;&gt;&lt;property id=&quot;20148&quot; value=&quot;5&quot;/&gt;&lt;property id=&quot;20300&quot; value=&quot;Slide 3&quot;/&gt;&lt;property id=&quot;20307&quot; value=&quot;261&quot;/&gt;&lt;/object&gt;&lt;object type=&quot;3&quot; unique_id=&quot;10089&quot;&gt;&lt;property id=&quot;20148&quot; value=&quot;5&quot;/&gt;&lt;property id=&quot;20300&quot; value=&quot;Slide 4&quot;/&gt;&lt;property id=&quot;20307&quot; value=&quot;266&quot;/&gt;&lt;/object&gt;&lt;object type=&quot;3&quot; unique_id=&quot;10090&quot;&gt;&lt;property id=&quot;20148&quot; value=&quot;5&quot;/&gt;&lt;property id=&quot;20300&quot; value=&quot;Slide 5&quot;/&gt;&lt;property id=&quot;20307&quot; value=&quot;267&quot;/&gt;&lt;/object&gt;&lt;object type=&quot;3&quot; unique_id=&quot;10091&quot;&gt;&lt;property id=&quot;20148&quot; value=&quot;5&quot;/&gt;&lt;property id=&quot;20300&quot; value=&quot;Slide 6&quot;/&gt;&lt;property id=&quot;20307&quot; value=&quot;268&quot;/&gt;&lt;/object&gt;&lt;object type=&quot;3&quot; unique_id=&quot;10092&quot;&gt;&lt;property id=&quot;20148&quot; value=&quot;5&quot;/&gt;&lt;property id=&quot;20300&quot; value=&quot;Slide 7&quot;/&gt;&lt;property id=&quot;20307&quot; value=&quot;269&quot;/&gt;&lt;/object&gt;&lt;object type=&quot;3&quot; unique_id=&quot;10093&quot;&gt;&lt;property id=&quot;20148&quot; value=&quot;5&quot;/&gt;&lt;property id=&quot;20300&quot; value=&quot;Slide 8&quot;/&gt;&lt;property id=&quot;20307&quot; value=&quot;270&quot;/&gt;&lt;/object&gt;&lt;object type=&quot;3&quot; unique_id=&quot;10094&quot;&gt;&lt;property id=&quot;20148&quot; value=&quot;5&quot;/&gt;&lt;property id=&quot;20300&quot; value=&quot;Slide 9&quot;/&gt;&lt;property id=&quot;20307&quot; value=&quot;272&quot;/&gt;&lt;/object&gt;&lt;object type=&quot;3&quot; unique_id=&quot;10125&quot;&gt;&lt;property id=&quot;20148&quot; value=&quot;5&quot;/&gt;&lt;property id=&quot;20300&quot; value=&quot;Slide 2&quot;/&gt;&lt;property id=&quot;20307&quot; value=&quot;273&quot;/&gt;&lt;/object&gt;&lt;object type=&quot;3&quot; unique_id=&quot;39701&quot;&gt;&lt;property id=&quot;20148&quot; value=&quot;5&quot;/&gt;&lt;property id=&quot;20300&quot; value=&quot;Slide 1&quot;/&gt;&lt;property id=&quot;20307&quot; value=&quot;274&quot;/&gt;&lt;/object&gt;&lt;/object&gt;&lt;object type=&quot;8&quot; unique_id=&quot;1010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3769</TotalTime>
  <Words>1156</Words>
  <Application>Microsoft Office PowerPoint</Application>
  <PresentationFormat>On-screen Show (4:3)</PresentationFormat>
  <Paragraphs>114</Paragraphs>
  <Slides>18</Slides>
  <Notes>8</Notes>
  <HiddenSlides>0</HiddenSlides>
  <MMClips>38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Emel</dc:creator>
  <cp:lastModifiedBy>DUYHUNG</cp:lastModifiedBy>
  <cp:revision>310</cp:revision>
  <dcterms:created xsi:type="dcterms:W3CDTF">2014-09-26T20:43:20Z</dcterms:created>
  <dcterms:modified xsi:type="dcterms:W3CDTF">2019-04-10T14:31:58Z</dcterms:modified>
</cp:coreProperties>
</file>