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8" r:id="rId4"/>
    <p:sldId id="260" r:id="rId5"/>
    <p:sldId id="257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A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50A3C-B202-45DD-8C91-832C75493BC2}" type="datetimeFigureOut">
              <a:rPr lang="en-US" smtClean="0"/>
              <a:t>02-Oct-17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718A5-BCA2-4652-8BB1-630152CCC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57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18A5-BCA2-4652-8BB1-630152CCC93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6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02-Oct-17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219" y="386367"/>
            <a:ext cx="10358393" cy="1506828"/>
          </a:xfrm>
        </p:spPr>
        <p:txBody>
          <a:bodyPr/>
          <a:lstStyle/>
          <a:p>
            <a:r>
              <a:rPr lang="en-US" dirty="0" smtClean="0"/>
              <a:t>HÌNH HỌC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782" y="2575092"/>
            <a:ext cx="8915399" cy="1126283"/>
          </a:xfrm>
        </p:spPr>
        <p:txBody>
          <a:bodyPr>
            <a:normAutofit fontScale="925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</a:rPr>
              <a:t>TIẾT 12: HÌNH BÌNH HÀNH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08887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735" y="231820"/>
            <a:ext cx="10306878" cy="682580"/>
          </a:xfrm>
        </p:spPr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CHUẨN BỊ:</a:t>
            </a:r>
            <a:endParaRPr lang="en-US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7" y="1184856"/>
            <a:ext cx="10551575" cy="472636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Nhóm</a:t>
            </a:r>
            <a:r>
              <a:rPr lang="en-US" sz="3600" dirty="0" smtClean="0"/>
              <a:t> 1: </a:t>
            </a: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về</a:t>
            </a:r>
            <a:r>
              <a:rPr lang="en-US" sz="3600" dirty="0" smtClean="0"/>
              <a:t> </a:t>
            </a:r>
            <a:r>
              <a:rPr lang="en-US" sz="3600" dirty="0" err="1" smtClean="0"/>
              <a:t>tứ</a:t>
            </a:r>
            <a:r>
              <a:rPr lang="en-US" sz="3600" dirty="0" smtClean="0"/>
              <a:t> </a:t>
            </a:r>
            <a:r>
              <a:rPr lang="en-US" sz="3600" dirty="0" err="1" smtClean="0"/>
              <a:t>giác</a:t>
            </a:r>
            <a:r>
              <a:rPr lang="en-US" sz="3600" dirty="0" smtClean="0"/>
              <a:t> </a:t>
            </a:r>
            <a:r>
              <a:rPr lang="en-US" sz="3600" dirty="0" err="1" smtClean="0"/>
              <a:t>có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cặp</a:t>
            </a:r>
            <a:r>
              <a:rPr lang="en-US" sz="3600" dirty="0" smtClean="0"/>
              <a:t> </a:t>
            </a:r>
            <a:r>
              <a:rPr lang="en-US" sz="3600" dirty="0" err="1" smtClean="0"/>
              <a:t>cạnh</a:t>
            </a:r>
            <a:r>
              <a:rPr lang="en-US" sz="3600" dirty="0" smtClean="0"/>
              <a:t> </a:t>
            </a:r>
            <a:r>
              <a:rPr lang="en-US" sz="3600" dirty="0" err="1" smtClean="0"/>
              <a:t>đối</a:t>
            </a:r>
            <a:r>
              <a:rPr lang="en-US" sz="3600" dirty="0" smtClean="0"/>
              <a:t> song </a:t>
            </a:r>
            <a:r>
              <a:rPr lang="en-US" sz="3600" dirty="0" err="1" smtClean="0"/>
              <a:t>song</a:t>
            </a:r>
            <a:r>
              <a:rPr lang="en-US" sz="3600" dirty="0" smtClean="0"/>
              <a:t> </a:t>
            </a:r>
            <a:r>
              <a:rPr lang="en-US" sz="3600" dirty="0" err="1" smtClean="0"/>
              <a:t>với</a:t>
            </a:r>
            <a:r>
              <a:rPr lang="en-US" sz="3600" dirty="0" smtClean="0"/>
              <a:t> </a:t>
            </a:r>
            <a:r>
              <a:rPr lang="en-US" sz="3600" dirty="0" err="1" smtClean="0"/>
              <a:t>nhau</a:t>
            </a:r>
            <a:r>
              <a:rPr lang="en-US" sz="3600" dirty="0" smtClean="0"/>
              <a:t>.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vẽ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</a:t>
            </a:r>
            <a:r>
              <a:rPr lang="en-US" sz="3600" dirty="0" err="1" smtClean="0"/>
              <a:t>bình</a:t>
            </a:r>
            <a:r>
              <a:rPr lang="en-US" sz="3600" dirty="0" smtClean="0"/>
              <a:t> </a:t>
            </a:r>
            <a:r>
              <a:rPr lang="en-US" sz="3600" dirty="0" err="1" smtClean="0"/>
              <a:t>hành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Nhóm</a:t>
            </a:r>
            <a:r>
              <a:rPr lang="en-US" sz="3600" dirty="0" smtClean="0"/>
              <a:t> 2: </a:t>
            </a:r>
            <a:r>
              <a:rPr lang="en-US" sz="3600" dirty="0" err="1" smtClean="0"/>
              <a:t>Tìm</a:t>
            </a:r>
            <a:r>
              <a:rPr lang="en-US" sz="3600" dirty="0" smtClean="0"/>
              <a:t> </a:t>
            </a:r>
            <a:r>
              <a:rPr lang="en-US" sz="3600" dirty="0" err="1" smtClean="0"/>
              <a:t>hiểu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sử</a:t>
            </a:r>
            <a:r>
              <a:rPr lang="en-US" sz="3600" dirty="0" smtClean="0"/>
              <a:t> </a:t>
            </a:r>
            <a:r>
              <a:rPr lang="en-US" sz="3600" dirty="0" err="1" smtClean="0"/>
              <a:t>dụng</a:t>
            </a:r>
            <a:r>
              <a:rPr lang="en-US" sz="3600" dirty="0" smtClean="0"/>
              <a:t> </a:t>
            </a:r>
            <a:r>
              <a:rPr lang="en-US" sz="3600" dirty="0" err="1" smtClean="0"/>
              <a:t>phần</a:t>
            </a:r>
            <a:r>
              <a:rPr lang="en-US" sz="3600" dirty="0" smtClean="0"/>
              <a:t> </a:t>
            </a:r>
            <a:r>
              <a:rPr lang="en-US" sz="3600" dirty="0" err="1" smtClean="0"/>
              <a:t>mềm</a:t>
            </a:r>
            <a:r>
              <a:rPr lang="en-US" sz="3600" dirty="0" smtClean="0"/>
              <a:t> </a:t>
            </a:r>
            <a:r>
              <a:rPr lang="en-US" sz="3600" dirty="0" err="1" smtClean="0"/>
              <a:t>Geogebra</a:t>
            </a:r>
            <a:r>
              <a:rPr lang="en-US" sz="3600" dirty="0" smtClean="0"/>
              <a:t> </a:t>
            </a:r>
            <a:r>
              <a:rPr lang="en-US" sz="3600" dirty="0" err="1" smtClean="0"/>
              <a:t>trong</a:t>
            </a:r>
            <a:r>
              <a:rPr lang="en-US" sz="3600" dirty="0" smtClean="0"/>
              <a:t> </a:t>
            </a:r>
            <a:r>
              <a:rPr lang="en-US" sz="3600" dirty="0" err="1" smtClean="0"/>
              <a:t>việc</a:t>
            </a:r>
            <a:r>
              <a:rPr lang="en-US" sz="3600" dirty="0" smtClean="0"/>
              <a:t> </a:t>
            </a:r>
            <a:r>
              <a:rPr lang="en-US" sz="3600" dirty="0" err="1" smtClean="0"/>
              <a:t>vẽ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</a:t>
            </a:r>
            <a:r>
              <a:rPr lang="en-US" sz="3600" dirty="0" err="1" smtClean="0"/>
              <a:t>bình</a:t>
            </a:r>
            <a:r>
              <a:rPr lang="en-US" sz="3600" dirty="0" smtClean="0"/>
              <a:t> </a:t>
            </a:r>
            <a:r>
              <a:rPr lang="en-US" sz="3600" dirty="0" err="1" smtClean="0"/>
              <a:t>hành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chỉ</a:t>
            </a:r>
            <a:r>
              <a:rPr lang="en-US" sz="3600" dirty="0" smtClean="0"/>
              <a:t> </a:t>
            </a:r>
            <a:r>
              <a:rPr lang="en-US" sz="3600" dirty="0" err="1" smtClean="0"/>
              <a:t>ra</a:t>
            </a:r>
            <a:r>
              <a:rPr lang="en-US" sz="3600" dirty="0" smtClean="0"/>
              <a:t> </a:t>
            </a:r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chất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</a:t>
            </a:r>
            <a:r>
              <a:rPr lang="en-US" sz="3600" dirty="0" err="1" smtClean="0"/>
              <a:t>bình</a:t>
            </a:r>
            <a:r>
              <a:rPr lang="en-US" sz="3600" dirty="0" smtClean="0"/>
              <a:t> </a:t>
            </a:r>
            <a:r>
              <a:rPr lang="en-US" sz="3600" dirty="0" err="1" smtClean="0"/>
              <a:t>hành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034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947" y="244700"/>
            <a:ext cx="10435666" cy="77273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TÍNH CHẤT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6" y="902148"/>
            <a:ext cx="11565228" cy="5955852"/>
          </a:xfrm>
        </p:spPr>
      </p:pic>
    </p:spTree>
    <p:extLst>
      <p:ext uri="{BB962C8B-B14F-4D97-AF65-F5344CB8AC3E}">
        <p14:creationId xmlns:p14="http://schemas.microsoft.com/office/powerpoint/2010/main" val="135584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5008" y="115910"/>
            <a:ext cx="10178089" cy="92727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</a:t>
            </a:r>
            <a:endParaRPr lang="en-US" sz="4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978" y="2539767"/>
            <a:ext cx="3639058" cy="203863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31" y="2539767"/>
            <a:ext cx="3854842" cy="2164122"/>
          </a:xfrm>
          <a:prstGeom prst="rect">
            <a:avLst/>
          </a:prstGeom>
        </p:spPr>
      </p:pic>
      <p:sp>
        <p:nvSpPr>
          <p:cNvPr id="10" name="Bent Arrow 9"/>
          <p:cNvSpPr/>
          <p:nvPr/>
        </p:nvSpPr>
        <p:spPr>
          <a:xfrm>
            <a:off x="2721852" y="2082567"/>
            <a:ext cx="2468880" cy="457200"/>
          </a:xfrm>
          <a:prstGeom prst="bentArrow">
            <a:avLst>
              <a:gd name="adj1" fmla="val 25000"/>
              <a:gd name="adj2" fmla="val 23861"/>
              <a:gd name="adj3" fmla="val 25000"/>
              <a:gd name="adj4" fmla="val 43750"/>
            </a:avLst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5229369" y="1403797"/>
            <a:ext cx="12879" cy="1880316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>
            <a:off x="5229369" y="1606048"/>
            <a:ext cx="4558575" cy="953037"/>
          </a:xfrm>
          <a:prstGeom prst="bentConnector3">
            <a:avLst>
              <a:gd name="adj1" fmla="val 10000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332127" y="1231294"/>
            <a:ext cx="4867941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000" b="1" dirty="0" err="1" smtClean="0">
                <a:ln/>
                <a:solidFill>
                  <a:schemeClr val="accent3"/>
                </a:solidFill>
              </a:rPr>
              <a:t>Các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cặp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cạnh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đối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song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song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với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nhau</a:t>
            </a:r>
            <a:endParaRPr lang="en-US" sz="2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43277" y="1757169"/>
            <a:ext cx="161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CẠNH</a:t>
            </a:r>
            <a:endParaRPr lang="en-US" sz="2000" dirty="0"/>
          </a:p>
        </p:txBody>
      </p:sp>
      <p:cxnSp>
        <p:nvCxnSpPr>
          <p:cNvPr id="26" name="Elbow Connector 25"/>
          <p:cNvCxnSpPr/>
          <p:nvPr/>
        </p:nvCxnSpPr>
        <p:spPr>
          <a:xfrm>
            <a:off x="5201212" y="2168585"/>
            <a:ext cx="3931920" cy="365760"/>
          </a:xfrm>
          <a:prstGeom prst="bentConnector3">
            <a:avLst>
              <a:gd name="adj1" fmla="val 1001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252728" y="2115005"/>
            <a:ext cx="3762483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000" b="1" dirty="0" err="1" smtClean="0">
                <a:ln/>
                <a:solidFill>
                  <a:schemeClr val="accent3"/>
                </a:solidFill>
              </a:rPr>
              <a:t>Các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cặp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cạnh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đối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bằng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nhau</a:t>
            </a:r>
            <a:endParaRPr lang="en-US" sz="2000" b="1" dirty="0">
              <a:ln/>
              <a:solidFill>
                <a:schemeClr val="accent3"/>
              </a:solidFill>
            </a:endParaRPr>
          </a:p>
        </p:txBody>
      </p:sp>
      <p:cxnSp>
        <p:nvCxnSpPr>
          <p:cNvPr id="32" name="Elbow Connector 31"/>
          <p:cNvCxnSpPr/>
          <p:nvPr/>
        </p:nvCxnSpPr>
        <p:spPr>
          <a:xfrm>
            <a:off x="5252728" y="3284113"/>
            <a:ext cx="3054145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95047" y="2927619"/>
            <a:ext cx="2922305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000" b="1" dirty="0" err="1" smtClean="0">
                <a:ln/>
                <a:solidFill>
                  <a:schemeClr val="accent3"/>
                </a:solidFill>
              </a:rPr>
              <a:t>Một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cặp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cạnh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đối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song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song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và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bằng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2000" b="1" dirty="0" err="1" smtClean="0">
                <a:ln/>
                <a:solidFill>
                  <a:schemeClr val="accent3"/>
                </a:solidFill>
              </a:rPr>
              <a:t>nhau</a:t>
            </a:r>
            <a:endParaRPr lang="en-US" sz="2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4649273" y="4192806"/>
            <a:ext cx="3554569" cy="103113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649273" y="3850783"/>
            <a:ext cx="3668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Các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cặp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góc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đối</a:t>
            </a:r>
            <a:r>
              <a:rPr lang="en-US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bằng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nhau</a:t>
            </a:r>
            <a:endParaRPr lang="en-US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9" name="Down Arrow 38"/>
          <p:cNvSpPr/>
          <p:nvPr/>
        </p:nvSpPr>
        <p:spPr>
          <a:xfrm>
            <a:off x="3232597" y="4829577"/>
            <a:ext cx="51516" cy="457200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>
            <a:off x="3232597" y="5231922"/>
            <a:ext cx="6168980" cy="77273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Arrow 40"/>
          <p:cNvSpPr/>
          <p:nvPr/>
        </p:nvSpPr>
        <p:spPr>
          <a:xfrm>
            <a:off x="9381615" y="4613212"/>
            <a:ext cx="91440" cy="640080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383246" y="5255527"/>
            <a:ext cx="6471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Hai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đường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chéo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cắt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nhau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tại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trung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điểm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mỗi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đường</a:t>
            </a:r>
            <a:endParaRPr lang="en-US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5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3060" y="0"/>
            <a:ext cx="62462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CỐ- LUYỆN TẬP</a:t>
            </a:r>
            <a:endParaRPr lang="en-US" sz="3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8" name="ShockwaveFlash1" r:id="rId2" imgW="11123640" imgH="6362640"/>
        </mc:Choice>
        <mc:Fallback>
          <p:control name="ShockwaveFlash1" r:id="rId2" imgW="11123640" imgH="636264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98489" y="495837"/>
                  <a:ext cx="11123054" cy="6362163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6478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9859" y="598352"/>
            <a:ext cx="10075057" cy="741051"/>
          </a:xfrm>
        </p:spPr>
        <p:txBody>
          <a:bodyPr/>
          <a:lstStyle/>
          <a:p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CỐ- LUYỆN TẬP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0" y="1429555"/>
            <a:ext cx="10474302" cy="4481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 err="1" smtClean="0"/>
              <a:t>Bài</a:t>
            </a:r>
            <a:r>
              <a:rPr lang="en-US" sz="2800" u="sng" dirty="0" smtClean="0"/>
              <a:t> 2:</a:t>
            </a:r>
            <a:r>
              <a:rPr lang="en-US" sz="2800" dirty="0" smtClean="0"/>
              <a:t> Cho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bình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r>
              <a:rPr lang="en-US" sz="2800" dirty="0" smtClean="0"/>
              <a:t> ABCD (AB &gt; CD). Tia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góc</a:t>
            </a:r>
            <a:r>
              <a:rPr lang="en-US" sz="2800" dirty="0" smtClean="0"/>
              <a:t> D </a:t>
            </a:r>
            <a:r>
              <a:rPr lang="en-US" sz="2800" dirty="0" err="1" smtClean="0"/>
              <a:t>cắt</a:t>
            </a:r>
            <a:r>
              <a:rPr lang="en-US" sz="2800" dirty="0" smtClean="0"/>
              <a:t> AB ở E. Tia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góc</a:t>
            </a:r>
            <a:r>
              <a:rPr lang="en-US" sz="2800" dirty="0" smtClean="0"/>
              <a:t> B </a:t>
            </a:r>
            <a:r>
              <a:rPr lang="en-US" sz="2800" dirty="0" err="1" smtClean="0"/>
              <a:t>cắt</a:t>
            </a:r>
            <a:r>
              <a:rPr lang="en-US" sz="2800" dirty="0" smtClean="0"/>
              <a:t> CD ở F.</a:t>
            </a:r>
          </a:p>
          <a:p>
            <a:pPr marL="0" indent="0">
              <a:buNone/>
            </a:pPr>
            <a:r>
              <a:rPr lang="en-US" sz="2800" dirty="0" smtClean="0"/>
              <a:t>a, </a:t>
            </a:r>
            <a:r>
              <a:rPr lang="en-US" sz="2800" dirty="0" err="1" smtClean="0"/>
              <a:t>Chứng</a:t>
            </a:r>
            <a:r>
              <a:rPr lang="en-US" sz="2800" dirty="0" smtClean="0"/>
              <a:t> minh </a:t>
            </a:r>
            <a:r>
              <a:rPr lang="en-US" sz="2800" dirty="0" err="1" smtClean="0"/>
              <a:t>rằng</a:t>
            </a:r>
            <a:r>
              <a:rPr lang="en-US" sz="2800" dirty="0" smtClean="0"/>
              <a:t>: DE // BF</a:t>
            </a:r>
          </a:p>
          <a:p>
            <a:pPr marL="0" indent="0">
              <a:buNone/>
            </a:pPr>
            <a:r>
              <a:rPr lang="en-US" sz="2800" dirty="0" smtClean="0"/>
              <a:t>b,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DEBF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gì</a:t>
            </a:r>
            <a:r>
              <a:rPr lang="en-US" sz="2800" dirty="0" smtClean="0"/>
              <a:t>? </a:t>
            </a:r>
            <a:r>
              <a:rPr lang="en-US" sz="2800" dirty="0" err="1" smtClean="0"/>
              <a:t>Vì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75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HƯỚNG DẪN VỀ NHÀ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US" sz="2800" dirty="0" err="1" smtClean="0"/>
              <a:t>Ôn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tính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dấu</a:t>
            </a:r>
            <a:r>
              <a:rPr lang="en-US" sz="2800" dirty="0" smtClean="0"/>
              <a:t> </a:t>
            </a:r>
            <a:r>
              <a:rPr lang="en-US" sz="2800" dirty="0" err="1" smtClean="0"/>
              <a:t>hiệu</a:t>
            </a:r>
            <a:r>
              <a:rPr lang="en-US" sz="2800" dirty="0" smtClean="0"/>
              <a:t>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biết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bình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r>
              <a:rPr lang="en-US" sz="2800" dirty="0" smtClean="0"/>
              <a:t>.</a:t>
            </a:r>
          </a:p>
          <a:p>
            <a:pPr>
              <a:buAutoNum type="arabicPeriod"/>
            </a:pP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BT 43, 44, 45 (</a:t>
            </a:r>
            <a:r>
              <a:rPr lang="en-US" sz="2800" dirty="0" err="1" smtClean="0"/>
              <a:t>sgk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615567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2497</TotalTime>
  <Words>202</Words>
  <Application>Microsoft Office PowerPoint</Application>
  <PresentationFormat>Widescreen</PresentationFormat>
  <Paragraphs>22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Wisp</vt:lpstr>
      <vt:lpstr>HÌNH HỌC 8</vt:lpstr>
      <vt:lpstr>CHUẨN BỊ:</vt:lpstr>
      <vt:lpstr>TÍNH CHẤT</vt:lpstr>
      <vt:lpstr>DẤU HIỆU NHẬN BIẾT </vt:lpstr>
      <vt:lpstr>PowerPoint Presentation</vt:lpstr>
      <vt:lpstr>CỦNG CỐ- LUYỆN TẬP</vt:lpstr>
      <vt:lpstr>HƯỚNG DẪN VỀ NHÀ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HÌNH HỌC 8</dc:title>
  <dc:creator>phạm Linh</dc:creator>
  <cp:lastModifiedBy>phạm Linh</cp:lastModifiedBy>
  <cp:revision>23</cp:revision>
  <dcterms:created xsi:type="dcterms:W3CDTF">2017-09-27T13:38:05Z</dcterms:created>
  <dcterms:modified xsi:type="dcterms:W3CDTF">2017-10-02T02:16:15Z</dcterms:modified>
</cp:coreProperties>
</file>