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60" r:id="rId4"/>
    <p:sldId id="262" r:id="rId5"/>
    <p:sldId id="263" r:id="rId6"/>
    <p:sldId id="264" r:id="rId7"/>
    <p:sldId id="266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2" d="100"/>
          <a:sy n="72" d="100"/>
        </p:scale>
        <p:origin x="-126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4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9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2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5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3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14E0-2ADE-4643-BBBF-66121D8EF3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86EF-7905-429A-8F03-514364A9E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0.png"/><Relationship Id="rId7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942" y="2438400"/>
            <a:ext cx="18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smtClean="0"/>
              <a:t>Bài </a:t>
            </a:r>
            <a:r>
              <a:rPr lang="en-US" sz="5400" b="1" i="1" smtClean="0"/>
              <a:t>7:</a:t>
            </a:r>
            <a:endParaRPr lang="en-US" sz="5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10229" y="1447800"/>
            <a:ext cx="54000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smtClean="0"/>
              <a:t>Trường THCS Bồ Đề</a:t>
            </a:r>
            <a:endParaRPr lang="en-US" sz="5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46212" y="5486400"/>
            <a:ext cx="558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GV thực hiện: Nguyễn Hoài Anh</a:t>
            </a:r>
            <a:endParaRPr lang="en-US" sz="3200" b="1"/>
          </a:p>
        </p:txBody>
      </p:sp>
      <p:sp>
        <p:nvSpPr>
          <p:cNvPr id="3" name="TextBox 2"/>
          <p:cNvSpPr txBox="1"/>
          <p:nvPr/>
        </p:nvSpPr>
        <p:spPr>
          <a:xfrm>
            <a:off x="1577949" y="3505200"/>
            <a:ext cx="5813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TÍNH CHẤT CƠ BẢN </a:t>
            </a:r>
          </a:p>
          <a:p>
            <a:r>
              <a:rPr lang="en-US" sz="4000" b="1" smtClean="0">
                <a:solidFill>
                  <a:srgbClr val="FF0000"/>
                </a:solidFill>
              </a:rPr>
              <a:t>CỦA PHÉP NHÂN PHÂN SỐ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2321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743200" algn="l"/>
                  </a:tabLst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Khoanh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lời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14350" indent="-514350">
                  <a:buAutoNum type="arabicParenR"/>
                  <a:tabLst>
                    <a:tab pos="2743200" algn="l"/>
                  </a:tabLst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−2 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</a:p>
              <a:p>
                <a:pPr marL="0" indent="0">
                  <a:buNone/>
                  <a:tabLst>
                    <a:tab pos="2743200" algn="l"/>
                  </a:tabLst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23218"/>
                <a:ext cx="8229600" cy="4525963"/>
              </a:xfrm>
              <a:blipFill rotWithShape="1">
                <a:blip r:embed="rId2"/>
                <a:stretch>
                  <a:fillRect l="-1926" t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429000"/>
                <a:ext cx="266700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9000"/>
                <a:ext cx="2667000" cy="798873"/>
              </a:xfrm>
              <a:prstGeom prst="rect">
                <a:avLst/>
              </a:prstGeom>
              <a:blipFill rotWithShape="1">
                <a:blip r:embed="rId3"/>
                <a:stretch>
                  <a:fillRect l="-5708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9800" y="3456039"/>
                <a:ext cx="152400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56039"/>
                <a:ext cx="1524000" cy="798873"/>
              </a:xfrm>
              <a:prstGeom prst="rect">
                <a:avLst/>
              </a:prstGeom>
              <a:blipFill rotWithShape="1">
                <a:blip r:embed="rId4"/>
                <a:stretch>
                  <a:fillRect l="-104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0" y="3429000"/>
                <a:ext cx="137160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3429000"/>
                <a:ext cx="1371600" cy="790794"/>
              </a:xfrm>
              <a:prstGeom prst="rect">
                <a:avLst/>
              </a:prstGeom>
              <a:blipFill rotWithShape="1">
                <a:blip r:embed="rId5"/>
                <a:stretch>
                  <a:fillRect l="-11111" r="-355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10200" y="3409020"/>
                <a:ext cx="1295400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409020"/>
                <a:ext cx="1295400" cy="790794"/>
              </a:xfrm>
              <a:prstGeom prst="rect">
                <a:avLst/>
              </a:prstGeom>
              <a:blipFill rotWithShape="1">
                <a:blip r:embed="rId6"/>
                <a:stretch>
                  <a:fillRect l="-12264" r="-1367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886200" y="3581400"/>
            <a:ext cx="6096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192400" y="3001400"/>
            <a:ext cx="732400" cy="73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8914" y="1828800"/>
                <a:ext cx="6290055" cy="795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4" y="1828800"/>
                <a:ext cx="6290055" cy="795795"/>
              </a:xfrm>
              <a:prstGeom prst="rect">
                <a:avLst/>
              </a:prstGeom>
              <a:blipFill rotWithShape="1">
                <a:blip r:embed="rId2"/>
                <a:stretch>
                  <a:fillRect l="-2422" r="-3198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90600" y="2971800"/>
                <a:ext cx="1029449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71800"/>
                <a:ext cx="1029449" cy="791242"/>
              </a:xfrm>
              <a:prstGeom prst="rect">
                <a:avLst/>
              </a:prstGeom>
              <a:blipFill rotWithShape="1">
                <a:blip r:embed="rId3"/>
                <a:stretch>
                  <a:fillRect l="-15476" r="-2440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3269" y="2942558"/>
                <a:ext cx="1180131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31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269" y="2942558"/>
                <a:ext cx="1180131" cy="791242"/>
              </a:xfrm>
              <a:prstGeom prst="rect">
                <a:avLst/>
              </a:prstGeom>
              <a:blipFill rotWithShape="1">
                <a:blip r:embed="rId4"/>
                <a:stretch>
                  <a:fillRect l="-13402" r="-201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669" y="2945058"/>
                <a:ext cx="1180131" cy="788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669" y="2945058"/>
                <a:ext cx="1180131" cy="788742"/>
              </a:xfrm>
              <a:prstGeom prst="rect">
                <a:avLst/>
              </a:prstGeom>
              <a:blipFill rotWithShape="1">
                <a:blip r:embed="rId5"/>
                <a:stretch>
                  <a:fillRect l="-12887" r="-2061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62800" y="2971800"/>
                <a:ext cx="1202573" cy="7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42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971800"/>
                <a:ext cx="1202573" cy="791242"/>
              </a:xfrm>
              <a:prstGeom prst="rect">
                <a:avLst/>
              </a:prstGeom>
              <a:blipFill rotWithShape="1">
                <a:blip r:embed="rId6"/>
                <a:stretch>
                  <a:fillRect l="-12690" r="-2030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8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077" y="2313159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+ b = b + 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271" y="1512838"/>
            <a:ext cx="39004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6394" y="3131573"/>
            <a:ext cx="3516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076" y="3974812"/>
            <a:ext cx="4051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(a + b) + c = a + (b + 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23" y="4673025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47398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+ 0 = 0 + a = 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7600" y="274638"/>
            <a:ext cx="2057400" cy="1143000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37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44928"/>
              </p:ext>
            </p:extLst>
          </p:nvPr>
        </p:nvGraphicFramePr>
        <p:xfrm>
          <a:off x="452785" y="863887"/>
          <a:ext cx="8229600" cy="5410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0925"/>
                <a:gridCol w="4328675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9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2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838200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120" y="838200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713" y="1524000"/>
            <a:ext cx="3456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0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+ b = b + 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52126" y="2112231"/>
                <a:ext cx="2767874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126" y="2112231"/>
                <a:ext cx="2767874" cy="935769"/>
              </a:xfrm>
              <a:prstGeom prst="rect">
                <a:avLst/>
              </a:prstGeom>
              <a:blipFill rotWithShape="1">
                <a:blip r:embed="rId2"/>
                <a:stretch>
                  <a:fillRect r="-7269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723713" y="3124200"/>
            <a:ext cx="3143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886200"/>
            <a:ext cx="3743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+ c = a +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b+c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0683" y="3657600"/>
                <a:ext cx="448231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683" y="3657600"/>
                <a:ext cx="4482317" cy="1060483"/>
              </a:xfrm>
              <a:prstGeom prst="rect">
                <a:avLst/>
              </a:prstGeom>
              <a:blipFill rotWithShape="1">
                <a:blip r:embed="rId3"/>
                <a:stretch>
                  <a:fillRect r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48000" y="4724400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5626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+ 0 = 0 + a = 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24400" y="5388831"/>
                <a:ext cx="3505640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+0=0+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388831"/>
                <a:ext cx="3505640" cy="935769"/>
              </a:xfrm>
              <a:prstGeom prst="rect">
                <a:avLst/>
              </a:prstGeom>
              <a:blipFill rotWithShape="1">
                <a:blip r:embed="rId4"/>
                <a:stretch>
                  <a:fillRect r="-5391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9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I.Tính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905000"/>
            <a:ext cx="3984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94926" y="1731231"/>
                <a:ext cx="2767874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926" y="1731231"/>
                <a:ext cx="2767874" cy="935769"/>
              </a:xfrm>
              <a:prstGeom prst="rect">
                <a:avLst/>
              </a:prstGeom>
              <a:blipFill rotWithShape="1">
                <a:blip r:embed="rId2"/>
                <a:stretch>
                  <a:fillRect r="-7269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7200" y="3149025"/>
            <a:ext cx="3937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2895600"/>
                <a:ext cx="4482317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95600"/>
                <a:ext cx="4482317" cy="1060483"/>
              </a:xfrm>
              <a:prstGeom prst="rect">
                <a:avLst/>
              </a:prstGeom>
              <a:blipFill rotWithShape="1">
                <a:blip r:embed="rId3"/>
                <a:stretch>
                  <a:fillRect r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3400" y="4648200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5200" y="4419600"/>
                <a:ext cx="3505640" cy="93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+0=0+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19600"/>
                <a:ext cx="3505640" cy="935769"/>
              </a:xfrm>
              <a:prstGeom prst="rect">
                <a:avLst/>
              </a:prstGeom>
              <a:blipFill rotWithShape="1">
                <a:blip r:embed="rId4"/>
                <a:stretch>
                  <a:fillRect r="-5391" b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71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752600"/>
                <a:ext cx="4852482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a) 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−9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2600"/>
                <a:ext cx="4852482" cy="798873"/>
              </a:xfrm>
              <a:prstGeom prst="rect">
                <a:avLst/>
              </a:prstGeom>
              <a:blipFill rotWithShape="1">
                <a:blip r:embed="rId2"/>
                <a:stretch>
                  <a:fillRect l="-3141" r="-4271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3124200"/>
                <a:ext cx="432406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b)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24200"/>
                <a:ext cx="4324069" cy="798424"/>
              </a:xfrm>
              <a:prstGeom prst="rect">
                <a:avLst/>
              </a:prstGeom>
              <a:blipFill rotWithShape="1">
                <a:blip r:embed="rId3"/>
                <a:stretch>
                  <a:fillRect l="-3526" r="-493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4495800"/>
                <a:ext cx="4194738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c) C=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−6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e>
                    </m:d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−10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19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31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95800"/>
                <a:ext cx="4194738" cy="829330"/>
              </a:xfrm>
              <a:prstGeom prst="rect">
                <a:avLst/>
              </a:prstGeom>
              <a:blipFill rotWithShape="1">
                <a:blip r:embed="rId4"/>
                <a:stretch>
                  <a:fillRect l="-3634" r="-5233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86200" y="274638"/>
            <a:ext cx="3429000" cy="1143000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82" y="304800"/>
            <a:ext cx="8418618" cy="631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182" y="1371600"/>
                <a:ext cx="4020716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−4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82" y="1371600"/>
                <a:ext cx="4020716" cy="791820"/>
              </a:xfrm>
              <a:prstGeom prst="rect">
                <a:avLst/>
              </a:prstGeom>
              <a:blipFill rotWithShape="1">
                <a:blip r:embed="rId2"/>
                <a:stretch>
                  <a:fillRect l="-3939" r="-53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255860"/>
                <a:ext cx="4193840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55860"/>
                <a:ext cx="4193840" cy="792140"/>
              </a:xfrm>
              <a:prstGeom prst="rect">
                <a:avLst/>
              </a:prstGeom>
              <a:blipFill rotWithShape="1">
                <a:blip r:embed="rId3"/>
                <a:stretch>
                  <a:fillRect l="-3634" r="-508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3124200"/>
                <a:ext cx="3878434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−12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24200"/>
                <a:ext cx="3878434" cy="795795"/>
              </a:xfrm>
              <a:prstGeom prst="rect">
                <a:avLst/>
              </a:prstGeom>
              <a:blipFill rotWithShape="1">
                <a:blip r:embed="rId4"/>
                <a:stretch>
                  <a:fillRect l="-3931" r="-56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4008460"/>
                <a:ext cx="3878434" cy="7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23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−10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18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23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008460"/>
                <a:ext cx="3878434" cy="792140"/>
              </a:xfrm>
              <a:prstGeom prst="rect">
                <a:avLst/>
              </a:prstGeom>
              <a:blipFill rotWithShape="1">
                <a:blip r:embed="rId5"/>
                <a:stretch>
                  <a:fillRect l="-3931" r="-56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0" y="4885670"/>
                <a:ext cx="3327449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21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−16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</a:rPr>
                              <m:t>21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85670"/>
                <a:ext cx="3327449" cy="829330"/>
              </a:xfrm>
              <a:prstGeom prst="rect">
                <a:avLst/>
              </a:prstGeom>
              <a:blipFill rotWithShape="1">
                <a:blip r:embed="rId6"/>
                <a:stretch>
                  <a:fillRect l="-4579" r="-6593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183263" y="1447800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-2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3317" y="213360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39000" y="2743200"/>
                <a:ext cx="870751" cy="789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743200"/>
                <a:ext cx="870751" cy="789447"/>
              </a:xfrm>
              <a:prstGeom prst="rect">
                <a:avLst/>
              </a:prstGeom>
              <a:blipFill rotWithShape="1">
                <a:blip r:embed="rId7"/>
                <a:stretch>
                  <a:fillRect l="-18310" r="-2887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04347" y="3505200"/>
            <a:ext cx="925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75377" y="4191000"/>
                <a:ext cx="846707" cy="788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377" y="4191000"/>
                <a:ext cx="846707" cy="788614"/>
              </a:xfrm>
              <a:prstGeom prst="rect">
                <a:avLst/>
              </a:prstGeom>
              <a:blipFill rotWithShape="1">
                <a:blip r:embed="rId8"/>
                <a:stretch>
                  <a:fillRect l="-17986" r="-29496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243317" y="502920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4" idx="3"/>
            <a:endCxn id="13" idx="1"/>
          </p:cNvCxnSpPr>
          <p:nvPr/>
        </p:nvCxnSpPr>
        <p:spPr>
          <a:xfrm>
            <a:off x="4288898" y="1767510"/>
            <a:ext cx="2950102" cy="1370414"/>
          </a:xfrm>
          <a:prstGeom prst="line">
            <a:avLst/>
          </a:prstGeom>
          <a:ln w="50800" cap="flat" cmpd="sng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5" idx="1"/>
          </p:cNvCxnSpPr>
          <p:nvPr/>
        </p:nvCxnSpPr>
        <p:spPr>
          <a:xfrm>
            <a:off x="4542987" y="2590800"/>
            <a:ext cx="2732390" cy="1994507"/>
          </a:xfrm>
          <a:prstGeom prst="line">
            <a:avLst/>
          </a:prstGeom>
          <a:ln w="50800" cap="flat" cmpd="sng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3"/>
            <a:endCxn id="10" idx="1"/>
          </p:cNvCxnSpPr>
          <p:nvPr/>
        </p:nvCxnSpPr>
        <p:spPr>
          <a:xfrm flipV="1">
            <a:off x="4183234" y="1740188"/>
            <a:ext cx="3000029" cy="1781910"/>
          </a:xfrm>
          <a:prstGeom prst="line">
            <a:avLst/>
          </a:prstGeom>
          <a:ln w="50800" cap="flat" cmpd="sng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3"/>
            <a:endCxn id="11" idx="1"/>
          </p:cNvCxnSpPr>
          <p:nvPr/>
        </p:nvCxnSpPr>
        <p:spPr>
          <a:xfrm flipV="1">
            <a:off x="4183234" y="2425988"/>
            <a:ext cx="3060083" cy="1978542"/>
          </a:xfrm>
          <a:prstGeom prst="line">
            <a:avLst/>
          </a:prstGeom>
          <a:ln w="50800" cap="flat" cmpd="sng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8" idx="3"/>
          </p:cNvCxnSpPr>
          <p:nvPr/>
        </p:nvCxnSpPr>
        <p:spPr>
          <a:xfrm>
            <a:off x="3632249" y="5300335"/>
            <a:ext cx="3551014" cy="0"/>
          </a:xfrm>
          <a:prstGeom prst="line">
            <a:avLst/>
          </a:prstGeom>
          <a:ln w="50800" cap="flat" cmpd="sng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22011" y="6019800"/>
            <a:ext cx="6118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A  ; 2 – E ; 3 – A ; 4 – B ; 5 – F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0400" y="274638"/>
            <a:ext cx="1143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" y="304800"/>
            <a:ext cx="79918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651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 Kiểm tra bài cũ</vt:lpstr>
      <vt:lpstr>PowerPoint Presentation</vt:lpstr>
      <vt:lpstr>Tính chất cơ bản phép cộng số nguyên</vt:lpstr>
      <vt:lpstr>PowerPoint Presentation</vt:lpstr>
      <vt:lpstr>I.Tính chất cơ bản của phép cộng phân số</vt:lpstr>
      <vt:lpstr>Bài 1: Tính nhanh: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anh</dc:creator>
  <cp:lastModifiedBy>HuongTV</cp:lastModifiedBy>
  <cp:revision>42</cp:revision>
  <dcterms:created xsi:type="dcterms:W3CDTF">2017-02-18T06:06:48Z</dcterms:created>
  <dcterms:modified xsi:type="dcterms:W3CDTF">2018-01-24T02:29:39Z</dcterms:modified>
</cp:coreProperties>
</file>