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6D93-B14B-4309-809E-12CE30443FF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EDBA-C06A-43EE-9009-1CE8210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2" y="2438400"/>
            <a:ext cx="4096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err="1" smtClean="0"/>
              <a:t>Tiết</a:t>
            </a:r>
            <a:r>
              <a:rPr lang="en-US" sz="5400" b="1" i="1" smtClean="0"/>
              <a:t> </a:t>
            </a:r>
            <a:r>
              <a:rPr lang="en-US" sz="5400" b="1" i="1" smtClean="0"/>
              <a:t>19. </a:t>
            </a:r>
            <a:r>
              <a:rPr lang="en-US" sz="5400" b="1" i="1" err="1" smtClean="0"/>
              <a:t>Bài</a:t>
            </a:r>
            <a:r>
              <a:rPr lang="en-US" sz="5400" b="1" i="1" smtClean="0"/>
              <a:t> 7: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61140" y="3588603"/>
            <a:ext cx="5425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 </a:t>
            </a:r>
            <a:r>
              <a:rPr lang="en-US" sz="4800" b="1" smtClean="0">
                <a:solidFill>
                  <a:srgbClr val="FF0000"/>
                </a:solidFill>
              </a:rPr>
              <a:t>ĐA THỨC MỘT BIẾN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229" y="14478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2861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868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584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4" y="3017676"/>
            <a:ext cx="2491216" cy="330692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657600" y="306023"/>
            <a:ext cx="5181600" cy="3884977"/>
          </a:xfrm>
          <a:prstGeom prst="cloudCallout">
            <a:avLst>
              <a:gd name="adj1" fmla="val -72388"/>
              <a:gd name="adj2" fmla="val 5792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1143000"/>
            <a:ext cx="40126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II.Sắp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1981200" y="1676399"/>
            <a:ext cx="1676400" cy="1905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7316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0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96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533400"/>
                <a:ext cx="9116919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Cho:</a:t>
                </a:r>
              </a:p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Q(x) =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𝟏</m:t>
                    </m:r>
                    <m:r>
                      <a:rPr lang="en-US" sz="4000" b="1" i="0" smtClean="0">
                        <a:latin typeface="Cambria Math"/>
                      </a:rPr>
                      <m:t> −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dirty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"/>
                <a:ext cx="9116919" cy="1337354"/>
              </a:xfrm>
              <a:prstGeom prst="rect">
                <a:avLst/>
              </a:prstGeom>
              <a:blipFill rotWithShape="1">
                <a:blip r:embed="rId2"/>
                <a:stretch>
                  <a:fillRect l="-2408" t="-8219" r="-2876" b="-1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5800" y="2621340"/>
            <a:ext cx="7651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II.Sắp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689644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352800"/>
            <a:ext cx="68243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59069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105400"/>
                <a:ext cx="8275279" cy="1088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i="1" dirty="0" smtClean="0"/>
                  <a:t> </a:t>
                </a:r>
                <a:r>
                  <a:rPr lang="en-US" sz="3200" b="1" i="1" dirty="0" smtClean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𝒃𝒙</m:t>
                    </m:r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𝒄</m:t>
                    </m:r>
                  </m:oMath>
                </a14:m>
                <a:endParaRPr lang="en-US" sz="32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                   (a, b, c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, a # 0).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5400"/>
                <a:ext cx="8275279" cy="1088375"/>
              </a:xfrm>
              <a:prstGeom prst="rect">
                <a:avLst/>
              </a:prstGeom>
              <a:blipFill rotWithShape="1">
                <a:blip r:embed="rId2"/>
                <a:stretch>
                  <a:fillRect l="-1916" t="-7303" r="-2137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0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0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439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-76200"/>
            <a:ext cx="2254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39509"/>
                <a:ext cx="6010428" cy="15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R(x)=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𝟑</m:t>
                    </m:r>
                    <m:r>
                      <a:rPr lang="en-US" sz="4000" b="1" i="1" smtClean="0"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9509"/>
                <a:ext cx="6010428" cy="1594091"/>
              </a:xfrm>
              <a:prstGeom prst="rect">
                <a:avLst/>
              </a:prstGeom>
              <a:blipFill rotWithShape="1">
                <a:blip r:embed="rId2"/>
                <a:stretch>
                  <a:fillRect l="-3550" t="-6897" r="-4665" b="-7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4289" y="19812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58625"/>
            <a:ext cx="544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368225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44625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......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758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368225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6044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7958" y="2667000"/>
            <a:ext cx="5510842" cy="92681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2819400"/>
            <a:ext cx="5553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768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0" y="5016788"/>
            <a:ext cx="5637453" cy="92681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5105400"/>
                <a:ext cx="5408853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lũy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05400"/>
                <a:ext cx="5408853" cy="787716"/>
              </a:xfrm>
              <a:prstGeom prst="rect">
                <a:avLst/>
              </a:prstGeom>
              <a:blipFill rotWithShape="1">
                <a:blip r:embed="rId3"/>
                <a:stretch>
                  <a:fillRect r="-360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105400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867400" y="2895600"/>
            <a:ext cx="685800" cy="2348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04553" y="2438400"/>
            <a:ext cx="1882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19800" y="5410200"/>
            <a:ext cx="685800" cy="2348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19970" y="4953000"/>
                <a:ext cx="1766830" cy="178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 hệ số</a:t>
                </a:r>
              </a:p>
              <a:p>
                <a:r>
                  <a:rPr lang="en-US" sz="3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do</a:t>
                </a:r>
                <a:endPara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70" y="4953000"/>
                <a:ext cx="1766830" cy="1786195"/>
              </a:xfrm>
              <a:prstGeom prst="rect">
                <a:avLst/>
              </a:prstGeom>
              <a:blipFill rotWithShape="1">
                <a:blip r:embed="rId4"/>
                <a:stretch>
                  <a:fillRect l="-8621" r="-13793" b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2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  <p:bldP spid="14" grpId="0"/>
      <p:bldP spid="15" grpId="0"/>
      <p:bldP spid="17" grpId="0"/>
      <p:bldP spid="19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154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916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-76200"/>
            <a:ext cx="2254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844309"/>
                <a:ext cx="6010428" cy="15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R(x)=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𝟑</m:t>
                    </m:r>
                    <m:r>
                      <a:rPr lang="en-US" sz="4000" b="1" i="1" smtClean="0"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44309"/>
                <a:ext cx="6010428" cy="1594091"/>
              </a:xfrm>
              <a:prstGeom prst="rect">
                <a:avLst/>
              </a:prstGeom>
              <a:blipFill rotWithShape="1">
                <a:blip r:embed="rId2"/>
                <a:stretch>
                  <a:fillRect l="-3550" t="-6897" r="-4665" b="-7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342199"/>
                <a:ext cx="5144357" cy="1772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               6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               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do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42199"/>
                <a:ext cx="5144357" cy="1772601"/>
              </a:xfrm>
              <a:prstGeom prst="rect">
                <a:avLst/>
              </a:prstGeom>
              <a:blipFill rotWithShape="1">
                <a:blip r:embed="rId3"/>
                <a:stretch>
                  <a:fillRect l="-2962" t="-4811" r="-4028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649" y="4016514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4878448"/>
                <a:ext cx="8479181" cy="1293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P (x)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đầy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đủ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lũy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R(x)=6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𝟕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8448"/>
                <a:ext cx="8479181" cy="1293752"/>
              </a:xfrm>
              <a:prstGeom prst="rect">
                <a:avLst/>
              </a:prstGeom>
              <a:blipFill rotWithShape="1">
                <a:blip r:embed="rId4"/>
                <a:stretch>
                  <a:fillRect l="-1871" t="-6573" r="-36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7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868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868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76200"/>
            <a:ext cx="318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0996" y="1447800"/>
                <a:ext cx="8863004" cy="1221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Cho </a:t>
                </a:r>
                <a:r>
                  <a:rPr lang="en-US" sz="3600" b="1" dirty="0" err="1" smtClean="0"/>
                  <a:t>đa</a:t>
                </a:r>
                <a:r>
                  <a:rPr lang="en-US" sz="3600" b="1" dirty="0" smtClean="0"/>
                  <a:t> </a:t>
                </a:r>
                <a:r>
                  <a:rPr lang="en-US" sz="3600" b="1" dirty="0" err="1" smtClean="0"/>
                  <a:t>thức</a:t>
                </a:r>
                <a:r>
                  <a:rPr lang="en-US" sz="3600" b="1" dirty="0" smtClean="0"/>
                  <a:t> </a:t>
                </a:r>
                <a:r>
                  <a:rPr lang="en-US" sz="3600" b="1" dirty="0" err="1" smtClean="0"/>
                  <a:t>biến</a:t>
                </a:r>
                <a:r>
                  <a:rPr lang="en-US" sz="3600" b="1" dirty="0" smtClean="0"/>
                  <a:t> x: </a:t>
                </a:r>
              </a:p>
              <a:p>
                <a:r>
                  <a:rPr lang="en-US" sz="3600" b="1" dirty="0" smtClean="0"/>
                  <a:t>A(x) = 2 + 5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latin typeface="Cambria Math"/>
                      </a:rPr>
                      <m:t>𝟐</m:t>
                    </m:r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6" y="1447800"/>
                <a:ext cx="8863004" cy="1221168"/>
              </a:xfrm>
              <a:prstGeom prst="rect">
                <a:avLst/>
              </a:prstGeom>
              <a:blipFill rotWithShape="1">
                <a:blip r:embed="rId2"/>
                <a:stretch>
                  <a:fillRect l="-2063" t="-7500" r="-2338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713" y="3276600"/>
                <a:ext cx="8736687" cy="172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Sắp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dần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A(x)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A(-1),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13" y="3276600"/>
                <a:ext cx="8736687" cy="1722074"/>
              </a:xfrm>
              <a:prstGeom prst="rect">
                <a:avLst/>
              </a:prstGeom>
              <a:blipFill rotWithShape="1">
                <a:blip r:embed="rId3"/>
                <a:stretch>
                  <a:fillRect l="-1534" t="-4965" r="-2022" b="-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916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0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5600" y="1828800"/>
            <a:ext cx="9144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0708" y="2322255"/>
                <a:ext cx="546829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M=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P= M+ N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08" y="2322255"/>
                <a:ext cx="5468292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3898" t="-4296" r="-5234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9400" y="274638"/>
            <a:ext cx="2667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49604"/>
            <a:ext cx="83295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4864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ThịThuHà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I.Đa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05800" y="-304800"/>
            <a:ext cx="8229600" cy="11430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07" y="3048000"/>
            <a:ext cx="3505893" cy="3810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14400" y="-76200"/>
            <a:ext cx="7085215" cy="3581400"/>
          </a:xfrm>
          <a:custGeom>
            <a:avLst/>
            <a:gdLst>
              <a:gd name="connsiteX0" fmla="*/ 3359888 w 7038753"/>
              <a:gd name="connsiteY0" fmla="*/ 2658140 h 2658140"/>
              <a:gd name="connsiteX1" fmla="*/ 0 w 7038753"/>
              <a:gd name="connsiteY1" fmla="*/ 0 h 2658140"/>
              <a:gd name="connsiteX2" fmla="*/ 7038753 w 7038753"/>
              <a:gd name="connsiteY2" fmla="*/ 0 h 2658140"/>
              <a:gd name="connsiteX3" fmla="*/ 3359888 w 7038753"/>
              <a:gd name="connsiteY3" fmla="*/ 2658140 h 2658140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419421 w 8289132"/>
              <a:gd name="connsiteY0" fmla="*/ 2679405 h 2679405"/>
              <a:gd name="connsiteX1" fmla="*/ 59533 w 8289132"/>
              <a:gd name="connsiteY1" fmla="*/ 21265 h 2679405"/>
              <a:gd name="connsiteX2" fmla="*/ 8289132 w 8289132"/>
              <a:gd name="connsiteY2" fmla="*/ 0 h 2679405"/>
              <a:gd name="connsiteX3" fmla="*/ 3419421 w 8289132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2367874 w 7376467"/>
              <a:gd name="connsiteY0" fmla="*/ 2766967 h 2766967"/>
              <a:gd name="connsiteX1" fmla="*/ 0 w 7376467"/>
              <a:gd name="connsiteY1" fmla="*/ 3753 h 2766967"/>
              <a:gd name="connsiteX2" fmla="*/ 7376467 w 7376467"/>
              <a:gd name="connsiteY2" fmla="*/ 0 h 2766967"/>
              <a:gd name="connsiteX3" fmla="*/ 2367874 w 7376467"/>
              <a:gd name="connsiteY3" fmla="*/ 2766967 h 2766967"/>
              <a:gd name="connsiteX0" fmla="*/ 2463289 w 7471882"/>
              <a:gd name="connsiteY0" fmla="*/ 2766967 h 2766967"/>
              <a:gd name="connsiteX1" fmla="*/ 95415 w 7471882"/>
              <a:gd name="connsiteY1" fmla="*/ 3753 h 2766967"/>
              <a:gd name="connsiteX2" fmla="*/ 7471882 w 7471882"/>
              <a:gd name="connsiteY2" fmla="*/ 0 h 2766967"/>
              <a:gd name="connsiteX3" fmla="*/ 2463289 w 7471882"/>
              <a:gd name="connsiteY3" fmla="*/ 2766967 h 2766967"/>
              <a:gd name="connsiteX0" fmla="*/ 2463289 w 7719108"/>
              <a:gd name="connsiteY0" fmla="*/ 2766967 h 2766967"/>
              <a:gd name="connsiteX1" fmla="*/ 95415 w 7719108"/>
              <a:gd name="connsiteY1" fmla="*/ 3753 h 2766967"/>
              <a:gd name="connsiteX2" fmla="*/ 7471882 w 7719108"/>
              <a:gd name="connsiteY2" fmla="*/ 0 h 2766967"/>
              <a:gd name="connsiteX3" fmla="*/ 2463289 w 7719108"/>
              <a:gd name="connsiteY3" fmla="*/ 2766967 h 2766967"/>
              <a:gd name="connsiteX0" fmla="*/ 4274487 w 7782491"/>
              <a:gd name="connsiteY0" fmla="*/ 2796719 h 2796719"/>
              <a:gd name="connsiteX1" fmla="*/ 65358 w 7782491"/>
              <a:gd name="connsiteY1" fmla="*/ 3753 h 2796719"/>
              <a:gd name="connsiteX2" fmla="*/ 7441825 w 7782491"/>
              <a:gd name="connsiteY2" fmla="*/ 0 h 2796719"/>
              <a:gd name="connsiteX3" fmla="*/ 4274487 w 7782491"/>
              <a:gd name="connsiteY3" fmla="*/ 2796719 h 2796719"/>
              <a:gd name="connsiteX0" fmla="*/ 4287410 w 7795414"/>
              <a:gd name="connsiteY0" fmla="*/ 2796719 h 2796719"/>
              <a:gd name="connsiteX1" fmla="*/ 78281 w 7795414"/>
              <a:gd name="connsiteY1" fmla="*/ 3753 h 2796719"/>
              <a:gd name="connsiteX2" fmla="*/ 7454748 w 7795414"/>
              <a:gd name="connsiteY2" fmla="*/ 0 h 2796719"/>
              <a:gd name="connsiteX3" fmla="*/ 4287410 w 7795414"/>
              <a:gd name="connsiteY3" fmla="*/ 2796719 h 2796719"/>
              <a:gd name="connsiteX0" fmla="*/ 4287410 w 7733738"/>
              <a:gd name="connsiteY0" fmla="*/ 2796719 h 2796719"/>
              <a:gd name="connsiteX1" fmla="*/ 78281 w 7733738"/>
              <a:gd name="connsiteY1" fmla="*/ 3753 h 2796719"/>
              <a:gd name="connsiteX2" fmla="*/ 7454748 w 7733738"/>
              <a:gd name="connsiteY2" fmla="*/ 0 h 2796719"/>
              <a:gd name="connsiteX3" fmla="*/ 4287410 w 7733738"/>
              <a:gd name="connsiteY3" fmla="*/ 2796719 h 2796719"/>
              <a:gd name="connsiteX0" fmla="*/ 4496615 w 7740950"/>
              <a:gd name="connsiteY0" fmla="*/ 2677710 h 2677710"/>
              <a:gd name="connsiteX1" fmla="*/ 75034 w 7740950"/>
              <a:gd name="connsiteY1" fmla="*/ 3753 h 2677710"/>
              <a:gd name="connsiteX2" fmla="*/ 7451501 w 7740950"/>
              <a:gd name="connsiteY2" fmla="*/ 0 h 2677710"/>
              <a:gd name="connsiteX3" fmla="*/ 4496615 w 7740950"/>
              <a:gd name="connsiteY3" fmla="*/ 2677710 h 2677710"/>
              <a:gd name="connsiteX0" fmla="*/ 5803132 w 7813603"/>
              <a:gd name="connsiteY0" fmla="*/ 2528948 h 2528948"/>
              <a:gd name="connsiteX1" fmla="*/ 59625 w 7813603"/>
              <a:gd name="connsiteY1" fmla="*/ 3753 h 2528948"/>
              <a:gd name="connsiteX2" fmla="*/ 7436092 w 7813603"/>
              <a:gd name="connsiteY2" fmla="*/ 0 h 2528948"/>
              <a:gd name="connsiteX3" fmla="*/ 5803132 w 7813603"/>
              <a:gd name="connsiteY3" fmla="*/ 2528948 h 25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3603" h="2528948">
                <a:moveTo>
                  <a:pt x="5803132" y="2528948"/>
                </a:moveTo>
                <a:cubicBezTo>
                  <a:pt x="5276527" y="1771325"/>
                  <a:pt x="-654804" y="2844940"/>
                  <a:pt x="59625" y="3753"/>
                </a:cubicBezTo>
                <a:lnTo>
                  <a:pt x="7436092" y="0"/>
                </a:lnTo>
                <a:cubicBezTo>
                  <a:pt x="8915277" y="1843810"/>
                  <a:pt x="5553179" y="1583371"/>
                  <a:pt x="5803132" y="25289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5705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76008"/>
            <a:ext cx="5832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1219200" y="1371600"/>
            <a:ext cx="8382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25847" y="1295400"/>
                <a:ext cx="5765553" cy="978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</a:rPr>
                      <m:t>𝟑</m:t>
                    </m:r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47" y="1295400"/>
                <a:ext cx="5765553" cy="978538"/>
              </a:xfrm>
              <a:prstGeom prst="rect">
                <a:avLst/>
              </a:prstGeom>
              <a:blipFill rotWithShape="1">
                <a:blip r:embed="rId2"/>
                <a:stretch>
                  <a:fillRect l="-3805" r="-4968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5800" y="2743200"/>
            <a:ext cx="7400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3733800"/>
                <a:ext cx="6269665" cy="1428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B </a:t>
                </a:r>
              </a:p>
              <a:p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ại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y = 1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0"/>
                <a:ext cx="6269665" cy="1428661"/>
              </a:xfrm>
              <a:prstGeom prst="rect">
                <a:avLst/>
              </a:prstGeom>
              <a:blipFill rotWithShape="1">
                <a:blip r:embed="rId3"/>
                <a:stretch>
                  <a:fillRect l="-3016" t="-6838" r="-3891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5257800"/>
            <a:ext cx="710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685800" y="1600200"/>
            <a:ext cx="762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362200"/>
            <a:ext cx="3789219" cy="378921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76600" y="-76200"/>
            <a:ext cx="5867400" cy="3733800"/>
          </a:xfrm>
          <a:prstGeom prst="cloudCallout">
            <a:avLst>
              <a:gd name="adj1" fmla="val -93924"/>
              <a:gd name="adj2" fmla="val 8587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426" y="457200"/>
            <a:ext cx="45127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7479" y="4357807"/>
            <a:ext cx="726032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24600" y="274638"/>
            <a:ext cx="57150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344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-76200"/>
                <a:ext cx="7126887" cy="1632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Cho :</a:t>
                </a: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P(x) = 6x+3−6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-76200"/>
                <a:ext cx="7126887" cy="1632883"/>
              </a:xfrm>
              <a:prstGeom prst="rect">
                <a:avLst/>
              </a:prstGeom>
              <a:blipFill rotWithShape="1">
                <a:blip r:embed="rId2"/>
                <a:stretch>
                  <a:fillRect l="-3849" t="-7836" r="-290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1828800"/>
            <a:ext cx="814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P(x)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161" y="25908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6x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200400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676" y="3834825"/>
                <a:ext cx="2551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-6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76" y="3834825"/>
                <a:ext cx="25517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967" t="-14583" r="-954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4531" y="4495800"/>
                <a:ext cx="24154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31" y="4495800"/>
                <a:ext cx="241546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566" t="-14737" r="-1010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315" y="5054025"/>
                <a:ext cx="2210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15" y="5054025"/>
                <a:ext cx="221028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583" r="-1129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55757" y="261562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2744" y="38862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50292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495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5950" y="3225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715000"/>
            <a:ext cx="9175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P(x)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39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20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4113" y="76200"/>
                <a:ext cx="6982617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P(x) = 6x+3−6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" y="76200"/>
                <a:ext cx="6982617" cy="847733"/>
              </a:xfrm>
              <a:prstGeom prst="rect">
                <a:avLst/>
              </a:prstGeom>
              <a:blipFill rotWithShape="1">
                <a:blip r:embed="rId2"/>
                <a:stretch>
                  <a:fillRect l="-3927" t="-13669" r="-5061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1524000"/>
            <a:ext cx="585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2528268"/>
                <a:ext cx="5785495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P(x)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28268"/>
                <a:ext cx="5785495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2634" t="-12245" r="-3583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3581400"/>
            <a:ext cx="5767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 smtClean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4300" y="4572000"/>
                <a:ext cx="5387500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P(x) = 3 + 6x - 6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+ 2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300" y="4572000"/>
                <a:ext cx="5387500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2941" t="-12245" r="-3733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909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Kiểm tra bài cũ</vt:lpstr>
      <vt:lpstr>PowerPoint Presentation</vt:lpstr>
      <vt:lpstr>I.Đa thức một biến</vt:lpstr>
      <vt:lpstr>PowerPoint Presentation</vt:lpstr>
      <vt:lpstr>Cho đa thức 1 biến sau:</vt:lpstr>
      <vt:lpstr>PowerPoint Presentation</vt:lpstr>
      <vt:lpstr>PowerPoint Presentation</vt:lpstr>
      <vt:lpstr>PowerPoint Presentation</vt:lpstr>
      <vt:lpstr>PowerPoint Presentation</vt:lpstr>
      <vt:lpstr>II.Sắp xếp một đa thức</vt:lpstr>
      <vt:lpstr>PowerPoint Presentation</vt:lpstr>
      <vt:lpstr>II.Sắp xếp một đa thức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anh</dc:creator>
  <cp:lastModifiedBy>HuongTV</cp:lastModifiedBy>
  <cp:revision>24</cp:revision>
  <dcterms:created xsi:type="dcterms:W3CDTF">2017-03-02T02:04:59Z</dcterms:created>
  <dcterms:modified xsi:type="dcterms:W3CDTF">2018-01-24T02:57:07Z</dcterms:modified>
</cp:coreProperties>
</file>