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7" r:id="rId3"/>
    <p:sldId id="270" r:id="rId4"/>
    <p:sldId id="258" r:id="rId5"/>
    <p:sldId id="259" r:id="rId6"/>
    <p:sldId id="273" r:id="rId7"/>
    <p:sldId id="260" r:id="rId8"/>
    <p:sldId id="262" r:id="rId9"/>
    <p:sldId id="265" r:id="rId10"/>
    <p:sldId id="267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29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8C4B5-33ED-4F49-BF37-433E6285AEF4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52A95-790F-4FD1-B1F5-A495DE2F3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0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76551-EBD7-4612-8D06-BD1C7D9EFB8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90DC2-C936-4C15-81BC-D4822C351B7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3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C5BCB-BF10-4F5F-927D-46CFFB09EE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354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5AFD33-0E23-4345-8E32-38C0C2989BC0}" type="datetimeFigureOut">
              <a:rPr lang="en-US"/>
              <a:pPr>
                <a:defRPr/>
              </a:pPr>
              <a:t>1/25/2018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090965-A6CF-49A4-B700-BD9CC0A32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580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9D02-7697-49D7-B8AB-7F8851D6A1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A935-5B43-4706-AA23-688FC13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5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30175" y="214313"/>
            <a:ext cx="8785225" cy="5805487"/>
            <a:chOff x="237" y="490"/>
            <a:chExt cx="11670" cy="15017"/>
          </a:xfrm>
        </p:grpSpPr>
        <p:sp>
          <p:nvSpPr>
            <p:cNvPr id="3083" name="Line 4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84" name="Object 6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1999793" imgH="1831543" progId="">
                    <p:embed/>
                  </p:oleObj>
                </mc:Choice>
                <mc:Fallback>
                  <p:oleObj r:id="rId3" imgW="1999793" imgH="18315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Line 7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8"/>
            <p:cNvSpPr>
              <a:spLocks noChangeShapeType="1"/>
            </p:cNvSpPr>
            <p:nvPr/>
          </p:nvSpPr>
          <p:spPr bwMode="auto">
            <a:xfrm>
              <a:off x="11217" y="3808"/>
              <a:ext cx="0" cy="756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87" name="Picture 9" descr="tb_big-yelloy-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0" descr="light-blue-rose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1" descr="red-curv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490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Line 12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91" name="Picture 13" descr="light-blue-rose-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4" descr="tb_big-yelloy-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5" descr="gray-ey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3734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2743200" y="22098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914400" y="1905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3078" name="Text Box 24"/>
          <p:cNvSpPr txBox="1">
            <a:spLocks noChangeArrowheads="1"/>
          </p:cNvSpPr>
          <p:nvPr/>
        </p:nvSpPr>
        <p:spPr bwMode="auto">
          <a:xfrm>
            <a:off x="1219200" y="2057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3079" name="Text Box 26"/>
          <p:cNvSpPr txBox="1">
            <a:spLocks noChangeArrowheads="1"/>
          </p:cNvSpPr>
          <p:nvPr/>
        </p:nvSpPr>
        <p:spPr bwMode="auto">
          <a:xfrm>
            <a:off x="6553200" y="2209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3080" name="WordArt 5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60198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Chào mừng quí thầy cô đến thăm lớp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2209800" y="3240088"/>
            <a:ext cx="534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cs typeface="Times New Roman" pitchFamily="18" charset="0"/>
              </a:rPr>
              <a:t>Môn: Văn</a:t>
            </a:r>
          </a:p>
        </p:txBody>
      </p:sp>
      <p:sp>
        <p:nvSpPr>
          <p:cNvPr id="3082" name="TextBox 5"/>
          <p:cNvSpPr txBox="1">
            <a:spLocks noChangeArrowheads="1"/>
          </p:cNvSpPr>
          <p:nvPr/>
        </p:nvSpPr>
        <p:spPr bwMode="auto">
          <a:xfrm>
            <a:off x="1609725" y="914400"/>
            <a:ext cx="5400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000" b="1">
                <a:latin typeface="Arial" pitchFamily="34" charset="0"/>
                <a:cs typeface="Times New Roman" pitchFamily="18" charset="0"/>
              </a:rPr>
              <a:t>Trường THCS Bồ Đề</a:t>
            </a:r>
          </a:p>
        </p:txBody>
      </p:sp>
    </p:spTree>
    <p:extLst>
      <p:ext uri="{BB962C8B-B14F-4D97-AF65-F5344CB8AC3E}">
        <p14:creationId xmlns:p14="http://schemas.microsoft.com/office/powerpoint/2010/main" val="170636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0"/>
          <p:cNvSpPr>
            <a:spLocks noGrp="1"/>
          </p:cNvSpPr>
          <p:nvPr>
            <p:ph type="title"/>
          </p:nvPr>
        </p:nvSpPr>
        <p:spPr>
          <a:xfrm>
            <a:off x="192088" y="228600"/>
            <a:ext cx="3008312" cy="6096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latin typeface="Times New Roman" pitchFamily="18" charset="0"/>
              </a:rPr>
              <a:t>Câu hỏi</a:t>
            </a:r>
            <a:endParaRPr lang="en-US" sz="280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30300"/>
            <a:ext cx="3124200" cy="3289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mồ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</a:rPr>
              <a:t>?</a:t>
            </a:r>
            <a:endParaRPr lang="en-US" sz="2800" b="1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609600"/>
            <a:ext cx="5410200" cy="6096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4" descr="Tre-lang-than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510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2795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 Placeholder 5" descr="8_thanhnien1347_400.jpg"/>
          <p:cNvPicPr>
            <a:picLocks noGrp="1" noChangeAspect="1"/>
          </p:cNvPicPr>
          <p:nvPr>
            <p:ph type="media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85800" y="990600"/>
            <a:ext cx="4648200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91200" y="76200"/>
            <a:ext cx="3062288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smtClean="0">
                <a:solidFill>
                  <a:srgbClr val="FFFFFF"/>
                </a:solidFill>
              </a:rPr>
              <a:t/>
            </a:r>
            <a:br>
              <a:rPr lang="en-US" sz="1800" smtClean="0">
                <a:solidFill>
                  <a:srgbClr val="FFFFFF"/>
                </a:solidFill>
              </a:rPr>
            </a:br>
            <a:r>
              <a:rPr lang="en-US" sz="1800" smtClean="0">
                <a:solidFill>
                  <a:srgbClr val="FFFFFF"/>
                </a:solidFill>
              </a:rPr>
              <a:t/>
            </a:r>
            <a:br>
              <a:rPr lang="en-US" sz="1800" smtClean="0">
                <a:solidFill>
                  <a:srgbClr val="FFFFFF"/>
                </a:solidFill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Chúng ta cần phải bảo vệ, che chở, chia sẻ và đùm bọc những đứa bé mồ côi, bất hạnh.</a:t>
            </a:r>
          </a:p>
        </p:txBody>
      </p:sp>
    </p:spTree>
    <p:extLst>
      <p:ext uri="{BB962C8B-B14F-4D97-AF65-F5344CB8AC3E}">
        <p14:creationId xmlns:p14="http://schemas.microsoft.com/office/powerpoint/2010/main" val="285968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c\Desktop\hans_christian_ander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7226"/>
            <a:ext cx="533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(1805-1875),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\Desktop\truyencoandecxen(mut)_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73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\Desktop\full_59e41b96eafee51c081a4ed038530a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619"/>
            <a:ext cx="4038600" cy="54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1"/>
            <a:ext cx="32765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c\Desktop\bay_chim_thien_nga__hans_christian_anders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810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1845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ông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ac\Desktop\em_be_ban_diem_010__hans_christian_ander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02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0" y="304800"/>
            <a:ext cx="6324600" cy="1066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BỐ CỤC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609600" y="1600200"/>
            <a:ext cx="8153400" cy="12192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7692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609600" y="2971800"/>
            <a:ext cx="8153400" cy="12192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Chầu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smtClean="0">
                <a:latin typeface="Times New Roman" pitchFamily="18" charset="0"/>
                <a:cs typeface="Times New Roman" pitchFamily="18" charset="0"/>
              </a:rPr>
              <a:t>mộng tưởng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60707" y="371907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/>
        </p:nvSpPr>
        <p:spPr>
          <a:xfrm>
            <a:off x="609600" y="4343400"/>
            <a:ext cx="8153400" cy="12192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diêm</a:t>
            </a:r>
            <a:endParaRPr lang="en-US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242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47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338"/>
            <a:ext cx="9144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  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Một số hình ảnh về trẻ em lang thang ở Việt Nam</a:t>
            </a:r>
            <a:endParaRPr lang="en-US" smtClean="0"/>
          </a:p>
        </p:txBody>
      </p:sp>
      <p:pic>
        <p:nvPicPr>
          <p:cNvPr id="11" name="Picture 2" descr="C:\Users\Khaikv\Pictures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16764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5" descr="trẻ em nghè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295400"/>
            <a:ext cx="16002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6" descr="trẻ em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295400"/>
            <a:ext cx="16764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7" descr="trẻ em nghè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295400"/>
            <a:ext cx="16002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160" name="Picture 8" descr="C:\Users\Khaikv\Pictures\Untitled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038600"/>
            <a:ext cx="3316587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0354" name="Picture 2" descr="C:\Users\Khaikv\Pictures\T7-tre-em-ve-so-da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4038600"/>
            <a:ext cx="35814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03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8&quot;/&gt;&lt;property id=&quot;20307&quot; value=&quot;256&quot;/&gt;&lt;/object&gt;&lt;object type=&quot;3&quot; unique_id=&quot;10104&quot;&gt;&lt;property id=&quot;20148&quot; value=&quot;5&quot;/&gt;&lt;property id=&quot;20300&quot; value=&quot;Slide 1&quot;/&gt;&lt;property id=&quot;20307&quot; value=&quot;257&quot;/&gt;&lt;/object&gt;&lt;object type=&quot;3&quot; unique_id=&quot;10105&quot;&gt;&lt;property id=&quot;20148&quot; value=&quot;5&quot;/&gt;&lt;property id=&quot;20300&quot; value=&quot;Slide 3&quot;/&gt;&lt;property id=&quot;20307&quot; value=&quot;258&quot;/&gt;&lt;/object&gt;&lt;object type=&quot;3&quot; unique_id=&quot;10106&quot;&gt;&lt;property id=&quot;20148&quot; value=&quot;5&quot;/&gt;&lt;property id=&quot;20300&quot; value=&quot;Slide 4&quot;/&gt;&lt;property id=&quot;20307&quot; value=&quot;259&quot;/&gt;&lt;/object&gt;&lt;object type=&quot;3&quot; unique_id=&quot;10107&quot;&gt;&lt;property id=&quot;20148&quot; value=&quot;5&quot;/&gt;&lt;property id=&quot;20300&quot; value=&quot;Slide 6&quot;/&gt;&lt;property id=&quot;20307&quot; value=&quot;260&quot;/&gt;&lt;/object&gt;&lt;object type=&quot;3&quot; unique_id=&quot;10108&quot;&gt;&lt;property id=&quot;20148&quot; value=&quot;5&quot;/&gt;&lt;property id=&quot;20300&quot; value=&quot;Slide 7&quot;/&gt;&lt;property id=&quot;20307&quot; value=&quot;262&quot;/&gt;&lt;/object&gt;&lt;object type=&quot;3&quot; unique_id=&quot;10109&quot;&gt;&lt;property id=&quot;20148&quot; value=&quot;5&quot;/&gt;&lt;property id=&quot;20300&quot; value=&quot;Slide 9&quot;/&gt;&lt;property id=&quot;20307&quot; value=&quot;263&quot;/&gt;&lt;/object&gt;&lt;object type=&quot;3&quot; unique_id=&quot;10110&quot;&gt;&lt;property id=&quot;20148&quot; value=&quot;5&quot;/&gt;&lt;property id=&quot;20300&quot; value=&quot;Slide 10 - &amp;quot;     Một số hình ảnh về trẻ em lang thang ở Việt Nam&amp;quot;&quot;/&gt;&lt;property id=&quot;20307&quot; value=&quot;265&quot;/&gt;&lt;/object&gt;&lt;object type=&quot;3&quot; unique_id=&quot;10111&quot;&gt;&lt;property id=&quot;20148&quot; value=&quot;5&quot;/&gt;&lt;property id=&quot;20300&quot; value=&quot;Slide 11 - &amp;quot;Câu hỏi&amp;quot;&quot;/&gt;&lt;property id=&quot;20307&quot; value=&quot;267&quot;/&gt;&lt;/object&gt;&lt;object type=&quot;3&quot; unique_id=&quot;10112&quot;&gt;&lt;property id=&quot;20148&quot; value=&quot;5&quot;/&gt;&lt;property id=&quot;20300&quot; value=&quot;Slide 12&quot;/&gt;&lt;property id=&quot;20307&quot; value=&quot;269&quot;/&gt;&lt;/object&gt;&lt;object type=&quot;3&quot; unique_id=&quot;10149&quot;&gt;&lt;property id=&quot;20148&quot; value=&quot;5&quot;/&gt;&lt;property id=&quot;20300&quot; value=&quot;Slide 2&quot;/&gt;&lt;property id=&quot;20307&quot; value=&quot;270&quot;/&gt;&lt;/object&gt;&lt;object type=&quot;3&quot; unique_id=&quot;10215&quot;&gt;&lt;property id=&quot;20148&quot; value=&quot;5&quot;/&gt;&lt;property id=&quot;20300&quot; value=&quot;Slide 5&quot;/&gt;&lt;property id=&quot;20307&quot; value=&quot;2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234</Words>
  <Application>Microsoft Office PowerPoint</Application>
  <PresentationFormat>On-screen Show (4:3)</PresentationFormat>
  <Paragraphs>23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Một số hình ảnh về trẻ em lang thang ở Việt Nam</vt:lpstr>
      <vt:lpstr>Câu hỏi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HuongTV</cp:lastModifiedBy>
  <cp:revision>16</cp:revision>
  <dcterms:created xsi:type="dcterms:W3CDTF">2016-10-06T01:29:58Z</dcterms:created>
  <dcterms:modified xsi:type="dcterms:W3CDTF">2018-01-25T04:28:40Z</dcterms:modified>
</cp:coreProperties>
</file>