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81" r:id="rId3"/>
    <p:sldId id="278" r:id="rId4"/>
    <p:sldId id="279" r:id="rId5"/>
    <p:sldId id="262" r:id="rId6"/>
    <p:sldId id="264" r:id="rId7"/>
    <p:sldId id="259" r:id="rId8"/>
    <p:sldId id="260" r:id="rId9"/>
    <p:sldId id="280" r:id="rId10"/>
    <p:sldId id="261" r:id="rId11"/>
    <p:sldId id="265" r:id="rId12"/>
    <p:sldId id="275" r:id="rId13"/>
    <p:sldId id="273" r:id="rId14"/>
    <p:sldId id="274" r:id="rId15"/>
    <p:sldId id="269" r:id="rId16"/>
    <p:sldId id="270" r:id="rId17"/>
    <p:sldId id="276" r:id="rId18"/>
    <p:sldId id="277"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0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A2C5EA-C1B9-457D-AC32-567F2600F211}" type="datetimeFigureOut">
              <a:rPr lang="en-US" smtClean="0"/>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9DF89-991C-48AC-8FBF-6318188B22D3}" type="slidenum">
              <a:rPr lang="en-US" smtClean="0"/>
              <a:t>‹#›</a:t>
            </a:fld>
            <a:endParaRPr lang="en-US"/>
          </a:p>
        </p:txBody>
      </p:sp>
    </p:spTree>
    <p:extLst>
      <p:ext uri="{BB962C8B-B14F-4D97-AF65-F5344CB8AC3E}">
        <p14:creationId xmlns:p14="http://schemas.microsoft.com/office/powerpoint/2010/main" val="233352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D18EED08-C605-4F0E-8B9F-6299A91CC179}" type="slidenum">
              <a:rPr lang="en-US" smtClean="0">
                <a:latin typeface="Arial" charset="0"/>
              </a:rPr>
              <a:pPr eaLnBrk="1" hangingPunct="1"/>
              <a:t>2</a:t>
            </a:fld>
            <a:endParaRPr lang="en-US" smtClean="0">
              <a:latin typeface="Arial" charset="0"/>
            </a:endParaRPr>
          </a:p>
        </p:txBody>
      </p:sp>
      <p:sp>
        <p:nvSpPr>
          <p:cNvPr id="25603" name="Rectangle 2"/>
          <p:cNvSpPr>
            <a:spLocks noGrp="1" noRot="1" noChangeAspect="1" noChangeArrowheads="1" noTextEdit="1"/>
          </p:cNvSpPr>
          <p:nvPr>
            <p:ph type="sldImg"/>
          </p:nvPr>
        </p:nvSpPr>
        <p:spPr>
          <a:xfrm>
            <a:off x="1144588" y="685800"/>
            <a:ext cx="4572000" cy="3429000"/>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Chµo mõng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9AE179-AEA8-4C39-995E-CC03C03A1F08}"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66F434-95F7-46D8-91D0-F0F7FB6960E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781B3E-2924-43E1-ABDB-F93E502033E8}"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3934B9-83B3-46C8-A287-2410E1033C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6C5F73-AC4B-46A0-B4DC-6BE560205585}"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53DF97-9A77-4D77-8A03-DF84450C6A4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fld id="{0E41D0FB-1777-4193-8178-0A9915C52072}" type="datetimeFigureOut">
              <a:rPr lang="en-US"/>
              <a:pPr>
                <a:defRPr/>
              </a:pPr>
              <a:t>1/26/2018</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E4DCEEA-A3D7-4D11-941E-9CBA2AB02F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62EAFED-7DC5-4045-9C6D-B2C53F00034F}" type="slidenum">
              <a:rPr lang="en-US"/>
              <a:pPr>
                <a:defRPr/>
              </a:pPr>
              <a:t>‹#›</a:t>
            </a:fld>
            <a:endParaRPr lang="en-US"/>
          </a:p>
        </p:txBody>
      </p:sp>
    </p:spTree>
    <p:extLst>
      <p:ext uri="{BB962C8B-B14F-4D97-AF65-F5344CB8AC3E}">
        <p14:creationId xmlns:p14="http://schemas.microsoft.com/office/powerpoint/2010/main" val="2016014397"/>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3BD75F-6632-4F05-A86C-C3A9828769A9}"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59994A-41F9-4BDB-BEE7-2DDA827B6E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9F043A-3C4A-4F2A-8D11-A710CA5C2448}"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072FC9-8B72-4648-8E87-773F618B36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931A836-B548-4805-9FB0-2A035FBE2F2B}" type="datetimeFigureOut">
              <a:rPr lang="en-US"/>
              <a:pPr>
                <a:defRPr/>
              </a:pPr>
              <a:t>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068821-1464-4B83-A8A8-8BB07EFA38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379214-AE50-4C5D-AC6F-AD8ABFFC760F}" type="datetimeFigureOut">
              <a:rPr lang="en-US"/>
              <a:pPr>
                <a:defRPr/>
              </a:pPr>
              <a:t>1/26/2018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79CBC3-0FAB-49CE-AC24-614ADAA871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6284934-D6D6-48ED-ADEC-2CDF452DFBD9}" type="datetimeFigureOut">
              <a:rPr lang="en-US"/>
              <a:pPr>
                <a:defRPr/>
              </a:pPr>
              <a:t>1/26/2018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A088387-CFAE-4831-88AB-DFF6A078AA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C73E92-9EC6-4B11-AF42-833EEB57483C}" type="datetimeFigureOut">
              <a:rPr lang="en-US"/>
              <a:pPr>
                <a:defRPr/>
              </a:pPr>
              <a:t>1/26/2018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C98FB4-C13D-4C63-B901-0A04DCC54D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BC22D3-193E-4EE0-9EEE-4BFEE352BB8C}" type="datetimeFigureOut">
              <a:rPr lang="en-US"/>
              <a:pPr>
                <a:defRPr/>
              </a:pPr>
              <a:t>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8C3B87-DFE0-4620-88E4-901427A107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0EDB7E-F159-4321-9C64-D98B00066E45}" type="datetimeFigureOut">
              <a:rPr lang="en-US"/>
              <a:pPr>
                <a:defRPr/>
              </a:pPr>
              <a:t>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DE970A-771D-45D6-B7F2-6D97020046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1A310F6-BBEF-4C05-A353-383BF88EFC67}" type="datetimeFigureOut">
              <a:rPr lang="en-US"/>
              <a:pPr>
                <a:defRPr/>
              </a:pPr>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D16F60A-0C74-4976-9097-60665AD5E4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dayhocintel.net/diendan/attachment.php?attachmentid=33156&amp;stc=1&amp;d=1254364948"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https://encrypted-tbn0.gstatic.com/images?q=tbn:ANd9GcQoyyoQikkLDdiu-pb4fhmUmR2i9LzcotCe6_GbZ__1nYwTM55BEQ" TargetMode="External"/><Relationship Id="rId5" Type="http://schemas.openxmlformats.org/officeDocument/2006/relationships/image" Target="../media/image27.jpeg"/><Relationship Id="rId4" Type="http://schemas.openxmlformats.org/officeDocument/2006/relationships/hyperlink" Target="http://www.google.com/imgres?imgurl=http://news.bacsi.com/wp-content/uploads/2014/03/bai-thuoc-chua-benh-tu-cay-huyet-du.png&amp;imgrefurl=http://beforeitsnews.com/vietnamese/2014/03/bai-thuoc-chua-benh-tu-cay-huyet-du-216480.html&amp;h=428&amp;w=432&amp;tbnid=boLArFY1y94yxM:&amp;zoom=1&amp;docid=NjZplvZ0IXCJpM&amp;ei=qh1OVP3iMsTCmwX0vYDgBA&amp;tbm=isch&amp;client=opera&amp;ved=0CCYQMygIMA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4.jpeg"/><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36.jpe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gif"/><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gb" descr="http://www.dayhocintel.net/diendan/attachment.php?attachmentid=33156&amp;stc=1&amp;d=1254364948"/>
          <p:cNvPicPr>
            <a:picLocks noChangeAspect="1" noChangeArrowheads="1"/>
          </p:cNvPicPr>
          <p:nvPr/>
        </p:nvPicPr>
        <p:blipFill>
          <a:blip r:embed="rId2" r:link="rId3"/>
          <a:srcRect/>
          <a:stretch>
            <a:fillRect/>
          </a:stretch>
        </p:blipFill>
        <p:spPr bwMode="auto">
          <a:xfrm>
            <a:off x="0" y="0"/>
            <a:ext cx="9144000" cy="6858000"/>
          </a:xfrm>
          <a:prstGeom prst="rect">
            <a:avLst/>
          </a:prstGeom>
          <a:noFill/>
          <a:ln w="9525">
            <a:noFill/>
            <a:miter lim="800000"/>
            <a:headEnd/>
            <a:tailEnd/>
          </a:ln>
        </p:spPr>
      </p:pic>
      <p:sp>
        <p:nvSpPr>
          <p:cNvPr id="104452" name="Text Box 4"/>
          <p:cNvSpPr txBox="1">
            <a:spLocks noChangeArrowheads="1"/>
          </p:cNvSpPr>
          <p:nvPr/>
        </p:nvSpPr>
        <p:spPr bwMode="auto">
          <a:xfrm>
            <a:off x="152400" y="228600"/>
            <a:ext cx="8534400" cy="1311275"/>
          </a:xfrm>
          <a:prstGeom prst="rect">
            <a:avLst/>
          </a:prstGeom>
          <a:noFill/>
          <a:ln w="9525">
            <a:noFill/>
            <a:miter lim="800000"/>
            <a:headEnd/>
            <a:tailEnd/>
          </a:ln>
        </p:spPr>
        <p:txBody>
          <a:bodyPr>
            <a:spAutoFit/>
          </a:bodyPr>
          <a:lstStyle/>
          <a:p>
            <a:pPr algn="ctr">
              <a:spcBef>
                <a:spcPct val="50000"/>
              </a:spcBef>
            </a:pPr>
            <a:r>
              <a:rPr lang="en-US" sz="4000" b="1">
                <a:solidFill>
                  <a:srgbClr val="FF0066"/>
                </a:solidFill>
                <a:latin typeface="Times New Roman" pitchFamily="18" charset="0"/>
                <a:cs typeface="Arial" charset="0"/>
              </a:rPr>
              <a:t>CHÀO MỪNG QUÝ THẦY CÔ CÙNG CÁC EM</a:t>
            </a:r>
          </a:p>
        </p:txBody>
      </p:sp>
      <p:sp>
        <p:nvSpPr>
          <p:cNvPr id="14339" name="WordArt 6"/>
          <p:cNvSpPr>
            <a:spLocks noChangeArrowheads="1" noChangeShapeType="1" noTextEdit="1"/>
          </p:cNvSpPr>
          <p:nvPr/>
        </p:nvSpPr>
        <p:spPr bwMode="auto">
          <a:xfrm>
            <a:off x="250825" y="5000625"/>
            <a:ext cx="4105275" cy="1308100"/>
          </a:xfrm>
          <a:prstGeom prst="rect">
            <a:avLst/>
          </a:prstGeom>
        </p:spPr>
        <p:txBody>
          <a:bodyPr wrap="none" fromWordArt="1">
            <a:prstTxWarp prst="textPlain">
              <a:avLst>
                <a:gd name="adj" fmla="val 48213"/>
              </a:avLst>
            </a:prstTxWarp>
          </a:bodyPr>
          <a:lstStyle/>
          <a:p>
            <a:pPr algn="ctr"/>
            <a:endParaRPr lang="en-US" sz="2800" kern="10">
              <a:ln w="9525">
                <a:solidFill>
                  <a:schemeClr val="bg2"/>
                </a:solidFill>
                <a:round/>
                <a:headEnd/>
                <a:tailEnd/>
              </a:ln>
              <a:solidFill>
                <a:srgbClr val="FF0000"/>
              </a:solidFill>
              <a:latin typeface="Times New Roman"/>
              <a:cs typeface="Times New Roman"/>
            </a:endParaRPr>
          </a:p>
          <a:p>
            <a:pPr algn="ctr"/>
            <a:r>
              <a:rPr lang="en-US" sz="2800" kern="10">
                <a:ln w="9525">
                  <a:solidFill>
                    <a:schemeClr val="bg2"/>
                  </a:solidFill>
                  <a:round/>
                  <a:headEnd/>
                  <a:tailEnd/>
                </a:ln>
                <a:solidFill>
                  <a:srgbClr val="FF0000"/>
                </a:solidFill>
                <a:latin typeface="Times New Roman"/>
                <a:cs typeface="Times New Roman"/>
              </a:rPr>
              <a:t>       </a:t>
            </a:r>
          </a:p>
        </p:txBody>
      </p:sp>
      <p:pic>
        <p:nvPicPr>
          <p:cNvPr id="14340" name="Picture 9" descr="Trồng cây để bảo vệ môi trường"/>
          <p:cNvPicPr>
            <a:picLocks noChangeAspect="1" noChangeArrowheads="1"/>
          </p:cNvPicPr>
          <p:nvPr/>
        </p:nvPicPr>
        <p:blipFill>
          <a:blip r:embed="rId4"/>
          <a:srcRect/>
          <a:stretch>
            <a:fillRect/>
          </a:stretch>
        </p:blipFill>
        <p:spPr bwMode="auto">
          <a:xfrm>
            <a:off x="2786063" y="1928813"/>
            <a:ext cx="2667000" cy="3200400"/>
          </a:xfrm>
          <a:prstGeom prst="rect">
            <a:avLst/>
          </a:prstGeom>
          <a:noFill/>
          <a:ln w="9525">
            <a:noFill/>
            <a:miter lim="800000"/>
            <a:headEnd/>
            <a:tailEnd/>
          </a:ln>
        </p:spPr>
      </p:pic>
      <p:pic>
        <p:nvPicPr>
          <p:cNvPr id="14341" name="Picture 10" descr="Hoa 0004"/>
          <p:cNvPicPr>
            <a:picLocks noChangeAspect="1" noChangeArrowheads="1" noCrop="1"/>
          </p:cNvPicPr>
          <p:nvPr/>
        </p:nvPicPr>
        <p:blipFill>
          <a:blip r:embed="rId5"/>
          <a:srcRect/>
          <a:stretch>
            <a:fillRect/>
          </a:stretch>
        </p:blipFill>
        <p:spPr bwMode="auto">
          <a:xfrm>
            <a:off x="0" y="0"/>
            <a:ext cx="2990850" cy="228600"/>
          </a:xfrm>
          <a:prstGeom prst="rect">
            <a:avLst/>
          </a:prstGeom>
          <a:noFill/>
          <a:ln w="9525">
            <a:noFill/>
            <a:miter lim="800000"/>
            <a:headEnd/>
            <a:tailEnd/>
          </a:ln>
        </p:spPr>
      </p:pic>
      <p:pic>
        <p:nvPicPr>
          <p:cNvPr id="14342" name="Picture 11" descr="Hoa 0004"/>
          <p:cNvPicPr>
            <a:picLocks noChangeAspect="1" noChangeArrowheads="1" noCrop="1"/>
          </p:cNvPicPr>
          <p:nvPr/>
        </p:nvPicPr>
        <p:blipFill>
          <a:blip r:embed="rId5"/>
          <a:srcRect/>
          <a:stretch>
            <a:fillRect/>
          </a:stretch>
        </p:blipFill>
        <p:spPr bwMode="auto">
          <a:xfrm rot="-5400000">
            <a:off x="-1457325" y="1685925"/>
            <a:ext cx="3219450" cy="304800"/>
          </a:xfrm>
          <a:prstGeom prst="rect">
            <a:avLst/>
          </a:prstGeom>
          <a:noFill/>
          <a:ln w="9525">
            <a:noFill/>
            <a:miter lim="800000"/>
            <a:headEnd/>
            <a:tailEnd/>
          </a:ln>
        </p:spPr>
      </p:pic>
      <p:pic>
        <p:nvPicPr>
          <p:cNvPr id="14343" name="Picture 12" descr="Hoa 0004"/>
          <p:cNvPicPr>
            <a:picLocks noChangeAspect="1" noChangeArrowheads="1" noCrop="1"/>
          </p:cNvPicPr>
          <p:nvPr/>
        </p:nvPicPr>
        <p:blipFill>
          <a:blip r:embed="rId5"/>
          <a:srcRect/>
          <a:stretch>
            <a:fillRect/>
          </a:stretch>
        </p:blipFill>
        <p:spPr bwMode="auto">
          <a:xfrm>
            <a:off x="6096000" y="0"/>
            <a:ext cx="3048000" cy="228600"/>
          </a:xfrm>
          <a:prstGeom prst="rect">
            <a:avLst/>
          </a:prstGeom>
          <a:noFill/>
          <a:ln w="9525">
            <a:noFill/>
            <a:miter lim="800000"/>
            <a:headEnd/>
            <a:tailEnd/>
          </a:ln>
        </p:spPr>
      </p:pic>
      <p:pic>
        <p:nvPicPr>
          <p:cNvPr id="14344" name="Picture 13" descr="Hoa 0004"/>
          <p:cNvPicPr>
            <a:picLocks noChangeAspect="1" noChangeArrowheads="1" noCrop="1"/>
          </p:cNvPicPr>
          <p:nvPr/>
        </p:nvPicPr>
        <p:blipFill>
          <a:blip r:embed="rId5"/>
          <a:srcRect/>
          <a:stretch>
            <a:fillRect/>
          </a:stretch>
        </p:blipFill>
        <p:spPr bwMode="auto">
          <a:xfrm rot="5400000">
            <a:off x="7343775" y="1647825"/>
            <a:ext cx="3295650" cy="304800"/>
          </a:xfrm>
          <a:prstGeom prst="rect">
            <a:avLst/>
          </a:prstGeom>
          <a:noFill/>
          <a:ln w="9525">
            <a:noFill/>
            <a:miter lim="800000"/>
            <a:headEnd/>
            <a:tailEnd/>
          </a:ln>
        </p:spPr>
      </p:pic>
      <p:pic>
        <p:nvPicPr>
          <p:cNvPr id="14345" name="Picture 14" descr="Hoa 0004"/>
          <p:cNvPicPr>
            <a:picLocks noChangeAspect="1" noChangeArrowheads="1" noCrop="1"/>
          </p:cNvPicPr>
          <p:nvPr/>
        </p:nvPicPr>
        <p:blipFill>
          <a:blip r:embed="rId5"/>
          <a:srcRect/>
          <a:stretch>
            <a:fillRect/>
          </a:stretch>
        </p:blipFill>
        <p:spPr bwMode="auto">
          <a:xfrm>
            <a:off x="0" y="6629400"/>
            <a:ext cx="2990850" cy="228600"/>
          </a:xfrm>
          <a:prstGeom prst="rect">
            <a:avLst/>
          </a:prstGeom>
          <a:noFill/>
          <a:ln w="9525">
            <a:noFill/>
            <a:miter lim="800000"/>
            <a:headEnd/>
            <a:tailEnd/>
          </a:ln>
        </p:spPr>
      </p:pic>
      <p:pic>
        <p:nvPicPr>
          <p:cNvPr id="14346" name="Picture 15" descr="Hoa 0004"/>
          <p:cNvPicPr>
            <a:picLocks noChangeAspect="1" noChangeArrowheads="1" noCrop="1"/>
          </p:cNvPicPr>
          <p:nvPr/>
        </p:nvPicPr>
        <p:blipFill>
          <a:blip r:embed="rId5"/>
          <a:srcRect/>
          <a:stretch>
            <a:fillRect/>
          </a:stretch>
        </p:blipFill>
        <p:spPr bwMode="auto">
          <a:xfrm rot="-5400000">
            <a:off x="-1450975" y="4873625"/>
            <a:ext cx="3206750" cy="304800"/>
          </a:xfrm>
          <a:prstGeom prst="rect">
            <a:avLst/>
          </a:prstGeom>
          <a:noFill/>
          <a:ln w="9525">
            <a:noFill/>
            <a:miter lim="800000"/>
            <a:headEnd/>
            <a:tailEnd/>
          </a:ln>
        </p:spPr>
      </p:pic>
      <p:pic>
        <p:nvPicPr>
          <p:cNvPr id="14347" name="Picture 16" descr="Hoa 0004"/>
          <p:cNvPicPr>
            <a:picLocks noChangeAspect="1" noChangeArrowheads="1" noCrop="1"/>
          </p:cNvPicPr>
          <p:nvPr/>
        </p:nvPicPr>
        <p:blipFill>
          <a:blip r:embed="rId5"/>
          <a:srcRect/>
          <a:stretch>
            <a:fillRect/>
          </a:stretch>
        </p:blipFill>
        <p:spPr bwMode="auto">
          <a:xfrm>
            <a:off x="3048000" y="0"/>
            <a:ext cx="3143250" cy="228600"/>
          </a:xfrm>
          <a:prstGeom prst="rect">
            <a:avLst/>
          </a:prstGeom>
          <a:noFill/>
          <a:ln w="9525">
            <a:noFill/>
            <a:miter lim="800000"/>
            <a:headEnd/>
            <a:tailEnd/>
          </a:ln>
        </p:spPr>
      </p:pic>
      <p:pic>
        <p:nvPicPr>
          <p:cNvPr id="14348" name="Picture 17" descr="Hoa 0004"/>
          <p:cNvPicPr>
            <a:picLocks noChangeAspect="1" noChangeArrowheads="1" noCrop="1"/>
          </p:cNvPicPr>
          <p:nvPr/>
        </p:nvPicPr>
        <p:blipFill>
          <a:blip r:embed="rId5"/>
          <a:srcRect/>
          <a:stretch>
            <a:fillRect/>
          </a:stretch>
        </p:blipFill>
        <p:spPr bwMode="auto">
          <a:xfrm>
            <a:off x="2971800" y="6629400"/>
            <a:ext cx="3143250" cy="228600"/>
          </a:xfrm>
          <a:prstGeom prst="rect">
            <a:avLst/>
          </a:prstGeom>
          <a:noFill/>
          <a:ln w="9525">
            <a:noFill/>
            <a:miter lim="800000"/>
            <a:headEnd/>
            <a:tailEnd/>
          </a:ln>
        </p:spPr>
      </p:pic>
      <p:pic>
        <p:nvPicPr>
          <p:cNvPr id="14349" name="Picture 18" descr="Hoa 0004"/>
          <p:cNvPicPr>
            <a:picLocks noChangeAspect="1" noChangeArrowheads="1" noCrop="1"/>
          </p:cNvPicPr>
          <p:nvPr/>
        </p:nvPicPr>
        <p:blipFill>
          <a:blip r:embed="rId5"/>
          <a:srcRect/>
          <a:stretch>
            <a:fillRect/>
          </a:stretch>
        </p:blipFill>
        <p:spPr bwMode="auto">
          <a:xfrm>
            <a:off x="6096000" y="6629400"/>
            <a:ext cx="3048000" cy="228600"/>
          </a:xfrm>
          <a:prstGeom prst="rect">
            <a:avLst/>
          </a:prstGeom>
          <a:noFill/>
          <a:ln w="9525">
            <a:noFill/>
            <a:miter lim="800000"/>
            <a:headEnd/>
            <a:tailEnd/>
          </a:ln>
        </p:spPr>
      </p:pic>
      <p:pic>
        <p:nvPicPr>
          <p:cNvPr id="14350" name="Picture 19" descr="Hoa 0004"/>
          <p:cNvPicPr>
            <a:picLocks noChangeAspect="1" noChangeArrowheads="1" noCrop="1"/>
          </p:cNvPicPr>
          <p:nvPr/>
        </p:nvPicPr>
        <p:blipFill>
          <a:blip r:embed="rId5"/>
          <a:srcRect/>
          <a:stretch>
            <a:fillRect/>
          </a:stretch>
        </p:blipFill>
        <p:spPr bwMode="auto">
          <a:xfrm rot="5400000">
            <a:off x="7418388" y="4903787"/>
            <a:ext cx="3206750" cy="244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10" repeatCount="indefinite" fill="hold" grpId="0" nodeType="afterEffect">
                                  <p:stCondLst>
                                    <p:cond delay="0"/>
                                  </p:stCondLst>
                                  <p:endCondLst>
                                    <p:cond evt="onNext" delay="0">
                                      <p:tgtEl>
                                        <p:sldTgt/>
                                      </p:tgtEl>
                                    </p:cond>
                                  </p:endCondLst>
                                  <p:iterate type="lt">
                                    <p:tmPct val="10000"/>
                                  </p:iterate>
                                  <p:childTnLst>
                                    <p:animClr clrSpc="hsl" dir="ccw">
                                      <p:cBhvr override="childStyle">
                                        <p:cTn id="6" dur="1000" fill="hold"/>
                                        <p:tgtEl>
                                          <p:spTgt spid="104452"/>
                                        </p:tgtEl>
                                        <p:attrNameLst>
                                          <p:attrName>style.color</p:attrName>
                                        </p:attrNameLst>
                                      </p:cBhvr>
                                      <p:to>
                                        <a:srgbClr val="FF33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p:cNvSpPr>
          <p:nvPr/>
        </p:nvSpPr>
        <p:spPr bwMode="auto">
          <a:xfrm>
            <a:off x="1214438" y="214313"/>
            <a:ext cx="5953125" cy="533400"/>
          </a:xfrm>
          <a:prstGeom prst="rect">
            <a:avLst/>
          </a:prstGeom>
          <a:noFill/>
          <a:ln w="9525">
            <a:solidFill>
              <a:srgbClr val="FF3300"/>
            </a:solidFill>
            <a:miter lim="800000"/>
            <a:headEnd/>
            <a:tailEnd/>
          </a:ln>
        </p:spPr>
        <p:txBody>
          <a:bodyPr wrap="none" anchor="ctr"/>
          <a:lstStyle/>
          <a:p>
            <a:r>
              <a:rPr lang="en-US" sz="2800" b="1" u="sng">
                <a:solidFill>
                  <a:srgbClr val="FF0000"/>
                </a:solidFill>
                <a:latin typeface="Times New Roman" pitchFamily="18" charset="0"/>
              </a:rPr>
              <a:t>TIẾT 2</a:t>
            </a:r>
            <a:r>
              <a:rPr lang="vi-VN" sz="2800" b="1" u="sng">
                <a:solidFill>
                  <a:srgbClr val="FF0000"/>
                </a:solidFill>
                <a:latin typeface="Times New Roman" pitchFamily="18" charset="0"/>
              </a:rPr>
              <a:t>4</a:t>
            </a:r>
            <a:r>
              <a:rPr lang="en-US" sz="2800" b="1">
                <a:solidFill>
                  <a:srgbClr val="FF0000"/>
                </a:solidFill>
                <a:latin typeface="Times New Roman" pitchFamily="18" charset="0"/>
              </a:rPr>
              <a:t> - </a:t>
            </a:r>
            <a:r>
              <a:rPr lang="en-US" sz="2800" b="1" u="sng">
                <a:solidFill>
                  <a:srgbClr val="FF0000"/>
                </a:solidFill>
                <a:latin typeface="Times New Roman" pitchFamily="18" charset="0"/>
              </a:rPr>
              <a:t>BÀI 2</a:t>
            </a:r>
            <a:r>
              <a:rPr lang="vi-VN" sz="2800" b="1" u="sng">
                <a:solidFill>
                  <a:srgbClr val="FF0000"/>
                </a:solidFill>
                <a:latin typeface="Times New Roman" pitchFamily="18" charset="0"/>
              </a:rPr>
              <a:t>1</a:t>
            </a:r>
            <a:r>
              <a:rPr lang="en-US" sz="2800" b="1">
                <a:solidFill>
                  <a:srgbClr val="FF0000"/>
                </a:solidFill>
                <a:latin typeface="Times New Roman" pitchFamily="18" charset="0"/>
              </a:rPr>
              <a:t>:  </a:t>
            </a:r>
            <a:r>
              <a:rPr lang="vi-VN" sz="2800" b="1">
                <a:solidFill>
                  <a:srgbClr val="FF0000"/>
                </a:solidFill>
                <a:latin typeface="Times New Roman" pitchFamily="18" charset="0"/>
              </a:rPr>
              <a:t>QUANG HỢP (tt)</a:t>
            </a:r>
            <a:endParaRPr lang="en-US" sz="2800" b="1">
              <a:solidFill>
                <a:srgbClr val="FF0000"/>
              </a:solidFill>
              <a:latin typeface="Times New Roman" pitchFamily="18" charset="0"/>
            </a:endParaRPr>
          </a:p>
        </p:txBody>
      </p:sp>
      <p:cxnSp>
        <p:nvCxnSpPr>
          <p:cNvPr id="8" name="Straight Connector 7"/>
          <p:cNvCxnSpPr/>
          <p:nvPr/>
        </p:nvCxnSpPr>
        <p:spPr>
          <a:xfrm rot="5400000">
            <a:off x="2070894" y="3856831"/>
            <a:ext cx="428625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531" name="Text Box 23"/>
          <p:cNvSpPr txBox="1">
            <a:spLocks noChangeArrowheads="1"/>
          </p:cNvSpPr>
          <p:nvPr/>
        </p:nvSpPr>
        <p:spPr bwMode="auto">
          <a:xfrm>
            <a:off x="4357688" y="1474788"/>
            <a:ext cx="4500562" cy="954087"/>
          </a:xfrm>
          <a:prstGeom prst="rect">
            <a:avLst/>
          </a:prstGeom>
          <a:noFill/>
          <a:ln w="9525">
            <a:noFill/>
            <a:miter lim="800000"/>
            <a:headEnd/>
            <a:tailEnd/>
          </a:ln>
        </p:spPr>
        <p:txBody>
          <a:bodyPr>
            <a:spAutoFit/>
          </a:bodyPr>
          <a:lstStyle/>
          <a:p>
            <a:pPr>
              <a:spcBef>
                <a:spcPct val="50000"/>
              </a:spcBef>
            </a:pPr>
            <a:r>
              <a:rPr lang="vi-VN" sz="2800" b="1">
                <a:solidFill>
                  <a:srgbClr val="FF0000"/>
                </a:solidFill>
                <a:latin typeface="Times New Roman" pitchFamily="18" charset="0"/>
              </a:rPr>
              <a:t>1. </a:t>
            </a:r>
            <a:r>
              <a:rPr lang="vi-VN" sz="2800" b="1" u="sng">
                <a:solidFill>
                  <a:srgbClr val="FF0000"/>
                </a:solidFill>
                <a:latin typeface="Times New Roman" pitchFamily="18" charset="0"/>
              </a:rPr>
              <a:t>Cây cần những chất gì để chế tạo tinh bột</a:t>
            </a:r>
            <a:r>
              <a:rPr lang="vi-VN" sz="2800" b="1">
                <a:solidFill>
                  <a:srgbClr val="FF0000"/>
                </a:solidFill>
                <a:latin typeface="Times New Roman" pitchFamily="18" charset="0"/>
              </a:rPr>
              <a:t>?</a:t>
            </a:r>
            <a:endParaRPr lang="en-US" sz="2800" b="1">
              <a:solidFill>
                <a:srgbClr val="0000FF"/>
              </a:solidFill>
              <a:latin typeface="Times New Roman" pitchFamily="18" charset="0"/>
            </a:endParaRPr>
          </a:p>
        </p:txBody>
      </p:sp>
      <p:sp>
        <p:nvSpPr>
          <p:cNvPr id="12" name="Text Box 23"/>
          <p:cNvSpPr txBox="1">
            <a:spLocks noChangeArrowheads="1"/>
          </p:cNvSpPr>
          <p:nvPr/>
        </p:nvSpPr>
        <p:spPr bwMode="auto">
          <a:xfrm>
            <a:off x="4357688" y="2857500"/>
            <a:ext cx="4071937" cy="1384300"/>
          </a:xfrm>
          <a:prstGeom prst="rect">
            <a:avLst/>
          </a:prstGeom>
          <a:noFill/>
          <a:ln w="9525">
            <a:noFill/>
            <a:miter lim="800000"/>
            <a:headEnd/>
            <a:tailEnd/>
          </a:ln>
        </p:spPr>
        <p:txBody>
          <a:bodyPr>
            <a:spAutoFit/>
          </a:bodyPr>
          <a:lstStyle/>
          <a:p>
            <a:pPr>
              <a:spcBef>
                <a:spcPct val="50000"/>
              </a:spcBef>
            </a:pPr>
            <a:r>
              <a:rPr lang="vi-VN" sz="2800">
                <a:latin typeface="Times New Roman" pitchFamily="18" charset="0"/>
              </a:rPr>
              <a:t>- </a:t>
            </a:r>
            <a:r>
              <a:rPr lang="vi-VN" sz="2800" b="1">
                <a:latin typeface="Times New Roman" pitchFamily="18" charset="0"/>
              </a:rPr>
              <a:t>Để chế tạo được tinh bột cây cần nước và khí cacbônic.</a:t>
            </a:r>
            <a:endParaRPr lang="en-US" sz="2800" b="1">
              <a:latin typeface="Times New Roman" pitchFamily="18" charset="0"/>
            </a:endParaRPr>
          </a:p>
        </p:txBody>
      </p:sp>
      <p:pic>
        <p:nvPicPr>
          <p:cNvPr id="13" name="Picture 25" descr="viet3"/>
          <p:cNvPicPr>
            <a:picLocks noChangeAspect="1" noChangeArrowheads="1" noCrop="1"/>
          </p:cNvPicPr>
          <p:nvPr/>
        </p:nvPicPr>
        <p:blipFill>
          <a:blip r:embed="rId2"/>
          <a:srcRect/>
          <a:stretch>
            <a:fillRect/>
          </a:stretch>
        </p:blipFill>
        <p:spPr bwMode="auto">
          <a:xfrm>
            <a:off x="7858125" y="2043113"/>
            <a:ext cx="381000" cy="457200"/>
          </a:xfrm>
          <a:prstGeom prst="rect">
            <a:avLst/>
          </a:prstGeom>
          <a:noFill/>
          <a:ln w="9525">
            <a:noFill/>
            <a:miter lim="800000"/>
            <a:headEnd/>
            <a:tailEnd/>
          </a:ln>
        </p:spPr>
      </p:pic>
      <p:sp>
        <p:nvSpPr>
          <p:cNvPr id="16" name="Rectangular Callout 15"/>
          <p:cNvSpPr/>
          <p:nvPr/>
        </p:nvSpPr>
        <p:spPr>
          <a:xfrm>
            <a:off x="214313" y="2786063"/>
            <a:ext cx="3714750" cy="1714500"/>
          </a:xfrm>
          <a:prstGeom prst="wedgeRectCallout">
            <a:avLst>
              <a:gd name="adj1" fmla="val 47094"/>
              <a:gd name="adj2" fmla="val 6512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r>
              <a:rPr lang="vi-VN" sz="2800" b="1" dirty="0">
                <a:solidFill>
                  <a:srgbClr val="0000FF"/>
                </a:solidFill>
                <a:latin typeface="Times New Roman" pitchFamily="18" charset="0"/>
                <a:cs typeface="Times New Roman" pitchFamily="18" charset="0"/>
              </a:rPr>
              <a:t>? Để chế tạo được tinh bột cây cần những chất gì?</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ox(i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214438" y="214313"/>
            <a:ext cx="5953125" cy="533400"/>
          </a:xfrm>
          <a:prstGeom prst="rect">
            <a:avLst/>
          </a:prstGeom>
          <a:noFill/>
          <a:ln w="9525">
            <a:solidFill>
              <a:srgbClr val="FF3300"/>
            </a:solidFill>
            <a:miter lim="800000"/>
            <a:headEnd/>
            <a:tailEnd/>
          </a:ln>
        </p:spPr>
        <p:txBody>
          <a:bodyPr wrap="none" anchor="ctr"/>
          <a:lstStyle/>
          <a:p>
            <a:r>
              <a:rPr lang="en-US" sz="2800" b="1" u="sng">
                <a:solidFill>
                  <a:srgbClr val="FF0000"/>
                </a:solidFill>
                <a:latin typeface="Times New Roman" pitchFamily="18" charset="0"/>
              </a:rPr>
              <a:t>TIẾT 2</a:t>
            </a:r>
            <a:r>
              <a:rPr lang="vi-VN" sz="2800" b="1" u="sng">
                <a:solidFill>
                  <a:srgbClr val="FF0000"/>
                </a:solidFill>
                <a:latin typeface="Times New Roman" pitchFamily="18" charset="0"/>
              </a:rPr>
              <a:t>4</a:t>
            </a:r>
            <a:r>
              <a:rPr lang="en-US" sz="2800" b="1">
                <a:solidFill>
                  <a:srgbClr val="FF0000"/>
                </a:solidFill>
                <a:latin typeface="Times New Roman" pitchFamily="18" charset="0"/>
              </a:rPr>
              <a:t> - </a:t>
            </a:r>
            <a:r>
              <a:rPr lang="en-US" sz="2800" b="1" u="sng">
                <a:solidFill>
                  <a:srgbClr val="FF0000"/>
                </a:solidFill>
                <a:latin typeface="Times New Roman" pitchFamily="18" charset="0"/>
              </a:rPr>
              <a:t>BÀI 2</a:t>
            </a:r>
            <a:r>
              <a:rPr lang="vi-VN" sz="2800" b="1" u="sng">
                <a:solidFill>
                  <a:srgbClr val="FF0000"/>
                </a:solidFill>
                <a:latin typeface="Times New Roman" pitchFamily="18" charset="0"/>
              </a:rPr>
              <a:t>1</a:t>
            </a:r>
            <a:r>
              <a:rPr lang="en-US" sz="2800" b="1">
                <a:solidFill>
                  <a:srgbClr val="FF0000"/>
                </a:solidFill>
                <a:latin typeface="Times New Roman" pitchFamily="18" charset="0"/>
              </a:rPr>
              <a:t>:  </a:t>
            </a:r>
            <a:r>
              <a:rPr lang="vi-VN" sz="2800" b="1">
                <a:solidFill>
                  <a:srgbClr val="FF0000"/>
                </a:solidFill>
                <a:latin typeface="Times New Roman" pitchFamily="18" charset="0"/>
              </a:rPr>
              <a:t>QUANG HỢP (tt)</a:t>
            </a:r>
            <a:endParaRPr lang="en-US" sz="2800" b="1">
              <a:solidFill>
                <a:srgbClr val="FF0000"/>
              </a:solidFill>
              <a:latin typeface="Times New Roman" pitchFamily="18" charset="0"/>
            </a:endParaRPr>
          </a:p>
        </p:txBody>
      </p:sp>
      <p:sp>
        <p:nvSpPr>
          <p:cNvPr id="23554" name="Text Box 23"/>
          <p:cNvSpPr txBox="1">
            <a:spLocks noChangeArrowheads="1"/>
          </p:cNvSpPr>
          <p:nvPr/>
        </p:nvSpPr>
        <p:spPr bwMode="auto">
          <a:xfrm>
            <a:off x="285750" y="1000125"/>
            <a:ext cx="7572375" cy="523875"/>
          </a:xfrm>
          <a:prstGeom prst="rect">
            <a:avLst/>
          </a:prstGeom>
          <a:noFill/>
          <a:ln w="9525">
            <a:noFill/>
            <a:miter lim="800000"/>
            <a:headEnd/>
            <a:tailEnd/>
          </a:ln>
        </p:spPr>
        <p:txBody>
          <a:bodyPr>
            <a:spAutoFit/>
          </a:bodyPr>
          <a:lstStyle/>
          <a:p>
            <a:pPr>
              <a:spcBef>
                <a:spcPct val="50000"/>
              </a:spcBef>
            </a:pPr>
            <a:r>
              <a:rPr lang="vi-VN" sz="2800" b="1">
                <a:solidFill>
                  <a:srgbClr val="FF0000"/>
                </a:solidFill>
                <a:latin typeface="Times New Roman" pitchFamily="18" charset="0"/>
              </a:rPr>
              <a:t>1. </a:t>
            </a:r>
            <a:r>
              <a:rPr lang="vi-VN" sz="2800" b="1" u="sng">
                <a:solidFill>
                  <a:srgbClr val="FF0000"/>
                </a:solidFill>
                <a:latin typeface="Times New Roman" pitchFamily="18" charset="0"/>
              </a:rPr>
              <a:t>Cây cần những chất gì để chế tạo tinh bột</a:t>
            </a:r>
            <a:r>
              <a:rPr lang="vi-VN" sz="2800" b="1">
                <a:solidFill>
                  <a:srgbClr val="FF0000"/>
                </a:solidFill>
                <a:latin typeface="Times New Roman" pitchFamily="18" charset="0"/>
              </a:rPr>
              <a:t>?</a:t>
            </a:r>
            <a:endParaRPr lang="en-US" sz="2800" b="1">
              <a:solidFill>
                <a:srgbClr val="0000FF"/>
              </a:solidFill>
              <a:latin typeface="Times New Roman" pitchFamily="18" charset="0"/>
            </a:endParaRPr>
          </a:p>
        </p:txBody>
      </p:sp>
      <p:sp>
        <p:nvSpPr>
          <p:cNvPr id="23555" name="Text Box 23"/>
          <p:cNvSpPr txBox="1">
            <a:spLocks noChangeArrowheads="1"/>
          </p:cNvSpPr>
          <p:nvPr/>
        </p:nvSpPr>
        <p:spPr bwMode="auto">
          <a:xfrm>
            <a:off x="285750" y="1500188"/>
            <a:ext cx="4500563" cy="523875"/>
          </a:xfrm>
          <a:prstGeom prst="rect">
            <a:avLst/>
          </a:prstGeom>
          <a:noFill/>
          <a:ln w="9525">
            <a:noFill/>
            <a:miter lim="800000"/>
            <a:headEnd/>
            <a:tailEnd/>
          </a:ln>
        </p:spPr>
        <p:txBody>
          <a:bodyPr>
            <a:spAutoFit/>
          </a:bodyPr>
          <a:lstStyle/>
          <a:p>
            <a:pPr>
              <a:spcBef>
                <a:spcPct val="50000"/>
              </a:spcBef>
            </a:pPr>
            <a:r>
              <a:rPr lang="vi-VN" sz="2800" b="1">
                <a:solidFill>
                  <a:srgbClr val="FF0000"/>
                </a:solidFill>
                <a:latin typeface="Times New Roman" pitchFamily="18" charset="0"/>
              </a:rPr>
              <a:t>2. </a:t>
            </a:r>
            <a:r>
              <a:rPr lang="vi-VN" sz="2800" b="1" u="sng">
                <a:solidFill>
                  <a:srgbClr val="FF0000"/>
                </a:solidFill>
                <a:latin typeface="Times New Roman" pitchFamily="18" charset="0"/>
              </a:rPr>
              <a:t>Khái niệm về quang hợp</a:t>
            </a:r>
            <a:endParaRPr lang="en-US" sz="2800" b="1">
              <a:solidFill>
                <a:srgbClr val="0000FF"/>
              </a:solidFill>
              <a:latin typeface="Times New Roman" pitchFamily="18" charset="0"/>
            </a:endParaRPr>
          </a:p>
        </p:txBody>
      </p:sp>
      <p:sp>
        <p:nvSpPr>
          <p:cNvPr id="7" name="Right Arrow 6"/>
          <p:cNvSpPr/>
          <p:nvPr/>
        </p:nvSpPr>
        <p:spPr>
          <a:xfrm flipV="1">
            <a:off x="4143375" y="2617788"/>
            <a:ext cx="1714500" cy="968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 Box 26"/>
          <p:cNvSpPr txBox="1">
            <a:spLocks noChangeArrowheads="1"/>
          </p:cNvSpPr>
          <p:nvPr/>
        </p:nvSpPr>
        <p:spPr bwMode="auto">
          <a:xfrm>
            <a:off x="5786438" y="2333625"/>
            <a:ext cx="1857375" cy="523875"/>
          </a:xfrm>
          <a:prstGeom prst="rect">
            <a:avLst/>
          </a:prstGeom>
          <a:noFill/>
          <a:ln w="9525">
            <a:noFill/>
            <a:miter lim="800000"/>
            <a:headEnd/>
            <a:tailEnd/>
          </a:ln>
        </p:spPr>
        <p:txBody>
          <a:bodyPr>
            <a:spAutoFit/>
          </a:bodyPr>
          <a:lstStyle/>
          <a:p>
            <a:pPr>
              <a:spcBef>
                <a:spcPct val="50000"/>
              </a:spcBef>
            </a:pPr>
            <a:r>
              <a:rPr lang="en-US" sz="2800" b="1" i="1">
                <a:latin typeface="Calibri" pitchFamily="34" charset="0"/>
              </a:rPr>
              <a:t> </a:t>
            </a:r>
            <a:r>
              <a:rPr lang="en-US" sz="2800" b="1">
                <a:latin typeface="Times New Roman" pitchFamily="18" charset="0"/>
              </a:rPr>
              <a:t>T</a:t>
            </a:r>
            <a:r>
              <a:rPr lang="vi-VN" sz="2800" b="1">
                <a:latin typeface="Times New Roman" pitchFamily="18" charset="0"/>
              </a:rPr>
              <a:t>inh bột</a:t>
            </a:r>
            <a:endParaRPr lang="en-US" sz="2800" b="1" i="1">
              <a:latin typeface="Times New Roman" pitchFamily="18" charset="0"/>
            </a:endParaRPr>
          </a:p>
        </p:txBody>
      </p:sp>
      <p:sp>
        <p:nvSpPr>
          <p:cNvPr id="11" name="Text Box 26"/>
          <p:cNvSpPr txBox="1">
            <a:spLocks noChangeArrowheads="1"/>
          </p:cNvSpPr>
          <p:nvPr/>
        </p:nvSpPr>
        <p:spPr bwMode="auto">
          <a:xfrm>
            <a:off x="7358063" y="2333625"/>
            <a:ext cx="2214562" cy="523875"/>
          </a:xfrm>
          <a:prstGeom prst="rect">
            <a:avLst/>
          </a:prstGeom>
          <a:noFill/>
          <a:ln w="9525">
            <a:noFill/>
            <a:miter lim="800000"/>
            <a:headEnd/>
            <a:tailEnd/>
          </a:ln>
        </p:spPr>
        <p:txBody>
          <a:bodyPr>
            <a:spAutoFit/>
          </a:bodyPr>
          <a:lstStyle/>
          <a:p>
            <a:pPr fontAlgn="auto">
              <a:spcBef>
                <a:spcPct val="50000"/>
              </a:spcBef>
              <a:spcAft>
                <a:spcPts val="0"/>
              </a:spcAft>
              <a:defRPr/>
            </a:pPr>
            <a:r>
              <a:rPr lang="vi-VN" sz="2800" b="1" dirty="0">
                <a:latin typeface="+mj-lt"/>
              </a:rPr>
              <a:t>+  </a:t>
            </a:r>
            <a:r>
              <a:rPr lang="en-US" sz="2800" b="1" dirty="0">
                <a:latin typeface="+mj-lt"/>
              </a:rPr>
              <a:t> </a:t>
            </a:r>
            <a:r>
              <a:rPr lang="vi-VN" sz="2800" b="1" dirty="0">
                <a:latin typeface="+mj-lt"/>
              </a:rPr>
              <a:t>Khí ôxi </a:t>
            </a:r>
            <a:endParaRPr lang="en-US" sz="2800" b="1" dirty="0">
              <a:latin typeface="+mj-lt"/>
            </a:endParaRPr>
          </a:p>
        </p:txBody>
      </p:sp>
      <p:sp>
        <p:nvSpPr>
          <p:cNvPr id="13" name="Text Box 26"/>
          <p:cNvSpPr txBox="1">
            <a:spLocks noChangeArrowheads="1"/>
          </p:cNvSpPr>
          <p:nvPr/>
        </p:nvSpPr>
        <p:spPr bwMode="auto">
          <a:xfrm>
            <a:off x="0" y="2357438"/>
            <a:ext cx="4500563" cy="523875"/>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cs typeface="Times New Roman" pitchFamily="18" charset="0"/>
              </a:rPr>
              <a:t> </a:t>
            </a:r>
            <a:r>
              <a:rPr lang="vi-VN" sz="2800" b="1">
                <a:latin typeface="Times New Roman" pitchFamily="18" charset="0"/>
                <a:cs typeface="Times New Roman" pitchFamily="18" charset="0"/>
              </a:rPr>
              <a:t>Nước     +    Khí cacbônic</a:t>
            </a:r>
            <a:endParaRPr lang="en-US" sz="2800" b="1">
              <a:latin typeface="Times New Roman" pitchFamily="18" charset="0"/>
              <a:cs typeface="Times New Roman" pitchFamily="18" charset="0"/>
            </a:endParaRPr>
          </a:p>
        </p:txBody>
      </p:sp>
      <p:sp>
        <p:nvSpPr>
          <p:cNvPr id="14" name="Text Box 26"/>
          <p:cNvSpPr txBox="1">
            <a:spLocks noChangeArrowheads="1"/>
          </p:cNvSpPr>
          <p:nvPr/>
        </p:nvSpPr>
        <p:spPr bwMode="auto">
          <a:xfrm>
            <a:off x="4214813" y="2119313"/>
            <a:ext cx="1857375" cy="461962"/>
          </a:xfrm>
          <a:prstGeom prst="rect">
            <a:avLst/>
          </a:prstGeom>
          <a:noFill/>
          <a:ln w="9525">
            <a:noFill/>
            <a:miter lim="800000"/>
            <a:headEnd/>
            <a:tailEnd/>
          </a:ln>
        </p:spPr>
        <p:txBody>
          <a:bodyPr>
            <a:spAutoFit/>
          </a:bodyPr>
          <a:lstStyle/>
          <a:p>
            <a:pPr>
              <a:spcBef>
                <a:spcPct val="50000"/>
              </a:spcBef>
            </a:pPr>
            <a:r>
              <a:rPr lang="en-US" sz="2400" b="1" i="1">
                <a:solidFill>
                  <a:srgbClr val="0000FF"/>
                </a:solidFill>
                <a:latin typeface="Times New Roman" pitchFamily="18" charset="0"/>
                <a:cs typeface="Times New Roman" pitchFamily="18" charset="0"/>
              </a:rPr>
              <a:t> </a:t>
            </a:r>
            <a:r>
              <a:rPr lang="vi-VN" sz="2400" b="1" i="1">
                <a:solidFill>
                  <a:srgbClr val="0000FF"/>
                </a:solidFill>
                <a:latin typeface="Times New Roman" pitchFamily="18" charset="0"/>
                <a:cs typeface="Times New Roman" pitchFamily="18" charset="0"/>
              </a:rPr>
              <a:t>Ánh sáng</a:t>
            </a:r>
            <a:endParaRPr lang="en-US" sz="2400" b="1" i="1">
              <a:solidFill>
                <a:srgbClr val="0000FF"/>
              </a:solidFill>
              <a:latin typeface="Times New Roman" pitchFamily="18" charset="0"/>
              <a:cs typeface="Times New Roman" pitchFamily="18" charset="0"/>
            </a:endParaRPr>
          </a:p>
        </p:txBody>
      </p:sp>
      <p:sp>
        <p:nvSpPr>
          <p:cNvPr id="15" name="Text Box 26"/>
          <p:cNvSpPr txBox="1">
            <a:spLocks noChangeArrowheads="1"/>
          </p:cNvSpPr>
          <p:nvPr/>
        </p:nvSpPr>
        <p:spPr bwMode="auto">
          <a:xfrm>
            <a:off x="4000500" y="2714625"/>
            <a:ext cx="2286000" cy="461963"/>
          </a:xfrm>
          <a:prstGeom prst="rect">
            <a:avLst/>
          </a:prstGeom>
          <a:noFill/>
          <a:ln w="9525">
            <a:noFill/>
            <a:miter lim="800000"/>
            <a:headEnd/>
            <a:tailEnd/>
          </a:ln>
        </p:spPr>
        <p:txBody>
          <a:bodyPr>
            <a:spAutoFit/>
          </a:bodyPr>
          <a:lstStyle/>
          <a:p>
            <a:pPr>
              <a:spcBef>
                <a:spcPct val="50000"/>
              </a:spcBef>
            </a:pPr>
            <a:r>
              <a:rPr lang="en-US" sz="2400" b="1" i="1">
                <a:solidFill>
                  <a:srgbClr val="0000FF"/>
                </a:solidFill>
                <a:latin typeface="Times New Roman" pitchFamily="18" charset="0"/>
                <a:cs typeface="Times New Roman" pitchFamily="18" charset="0"/>
              </a:rPr>
              <a:t> </a:t>
            </a:r>
            <a:r>
              <a:rPr lang="vi-VN" sz="2400" b="1" i="1">
                <a:solidFill>
                  <a:srgbClr val="0000FF"/>
                </a:solidFill>
                <a:latin typeface="Times New Roman" pitchFamily="18" charset="0"/>
                <a:cs typeface="Times New Roman" pitchFamily="18" charset="0"/>
              </a:rPr>
              <a:t>Chất diệp lục</a:t>
            </a:r>
            <a:endParaRPr lang="en-US" sz="2400" b="1" i="1">
              <a:solidFill>
                <a:srgbClr val="0000FF"/>
              </a:solidFill>
              <a:latin typeface="Times New Roman" pitchFamily="18" charset="0"/>
              <a:cs typeface="Times New Roman" pitchFamily="18" charset="0"/>
            </a:endParaRPr>
          </a:p>
        </p:txBody>
      </p:sp>
      <p:sp>
        <p:nvSpPr>
          <p:cNvPr id="16" name="Cloud Callout 15"/>
          <p:cNvSpPr/>
          <p:nvPr/>
        </p:nvSpPr>
        <p:spPr>
          <a:xfrm>
            <a:off x="2786063" y="3929063"/>
            <a:ext cx="4714875" cy="2571750"/>
          </a:xfrm>
          <a:prstGeom prst="cloudCallout">
            <a:avLst>
              <a:gd name="adj1" fmla="val -57970"/>
              <a:gd name="adj2" fmla="val -7031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800" b="1" dirty="0">
                <a:solidFill>
                  <a:srgbClr val="0000FF"/>
                </a:solidFill>
                <a:latin typeface="Times New Roman" pitchFamily="18" charset="0"/>
                <a:cs typeface="Times New Roman" pitchFamily="18" charset="0"/>
              </a:rPr>
              <a:t>? Lá cây sử dụng những nguyên liệu nào để chế tạo tinh bột?</a:t>
            </a:r>
            <a:endParaRPr lang="en-US" sz="2800" dirty="0"/>
          </a:p>
        </p:txBody>
      </p:sp>
      <p:sp>
        <p:nvSpPr>
          <p:cNvPr id="17" name="Cloud Callout 16"/>
          <p:cNvSpPr/>
          <p:nvPr/>
        </p:nvSpPr>
        <p:spPr>
          <a:xfrm>
            <a:off x="2928938" y="4000500"/>
            <a:ext cx="4714875" cy="2571750"/>
          </a:xfrm>
          <a:prstGeom prst="cloudCallout">
            <a:avLst>
              <a:gd name="adj1" fmla="val -87707"/>
              <a:gd name="adj2" fmla="val -7979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800" b="1" dirty="0">
                <a:solidFill>
                  <a:srgbClr val="0000FF"/>
                </a:solidFill>
                <a:latin typeface="Times New Roman" pitchFamily="18" charset="0"/>
                <a:cs typeface="Times New Roman" pitchFamily="18" charset="0"/>
              </a:rPr>
              <a:t>? Nước được lấy từ đâu? Do bộ phận nào đảm nhiệm?</a:t>
            </a:r>
            <a:endParaRPr lang="en-US" sz="2800" dirty="0"/>
          </a:p>
        </p:txBody>
      </p:sp>
      <p:sp>
        <p:nvSpPr>
          <p:cNvPr id="18" name="Text Box 23"/>
          <p:cNvSpPr txBox="1">
            <a:spLocks noChangeArrowheads="1"/>
          </p:cNvSpPr>
          <p:nvPr/>
        </p:nvSpPr>
        <p:spPr bwMode="auto">
          <a:xfrm>
            <a:off x="-71438" y="2786063"/>
            <a:ext cx="1643063" cy="369887"/>
          </a:xfrm>
          <a:prstGeom prst="rect">
            <a:avLst/>
          </a:prstGeom>
          <a:noFill/>
          <a:ln w="9525">
            <a:noFill/>
            <a:miter lim="800000"/>
            <a:headEnd/>
            <a:tailEnd/>
          </a:ln>
        </p:spPr>
        <p:txBody>
          <a:bodyPr>
            <a:spAutoFit/>
          </a:bodyPr>
          <a:lstStyle/>
          <a:p>
            <a:pPr>
              <a:spcBef>
                <a:spcPct val="50000"/>
              </a:spcBef>
            </a:pPr>
            <a:r>
              <a:rPr lang="en-US" b="1" i="1">
                <a:latin typeface="Times New Roman" pitchFamily="18" charset="0"/>
              </a:rPr>
              <a:t>( rễ hút từ đất )</a:t>
            </a:r>
          </a:p>
        </p:txBody>
      </p:sp>
      <p:sp>
        <p:nvSpPr>
          <p:cNvPr id="19" name="Text Box 24"/>
          <p:cNvSpPr txBox="1">
            <a:spLocks noChangeArrowheads="1"/>
          </p:cNvSpPr>
          <p:nvPr/>
        </p:nvSpPr>
        <p:spPr bwMode="auto">
          <a:xfrm>
            <a:off x="1857375" y="2773363"/>
            <a:ext cx="2428875" cy="369887"/>
          </a:xfrm>
          <a:prstGeom prst="rect">
            <a:avLst/>
          </a:prstGeom>
          <a:noFill/>
          <a:ln w="9525">
            <a:noFill/>
            <a:miter lim="800000"/>
            <a:headEnd/>
            <a:tailEnd/>
          </a:ln>
        </p:spPr>
        <p:txBody>
          <a:bodyPr>
            <a:spAutoFit/>
          </a:bodyPr>
          <a:lstStyle/>
          <a:p>
            <a:pPr>
              <a:spcBef>
                <a:spcPct val="50000"/>
              </a:spcBef>
            </a:pPr>
            <a:r>
              <a:rPr lang="en-US" b="1" i="1">
                <a:latin typeface="Times New Roman" pitchFamily="18" charset="0"/>
              </a:rPr>
              <a:t>( lá lấy từ không khí )</a:t>
            </a:r>
          </a:p>
        </p:txBody>
      </p:sp>
      <p:sp>
        <p:nvSpPr>
          <p:cNvPr id="20" name="Cloud Callout 19"/>
          <p:cNvSpPr/>
          <p:nvPr/>
        </p:nvSpPr>
        <p:spPr>
          <a:xfrm>
            <a:off x="3000375" y="4000500"/>
            <a:ext cx="4714875" cy="2571750"/>
          </a:xfrm>
          <a:prstGeom prst="cloudCallout">
            <a:avLst>
              <a:gd name="adj1" fmla="val -54091"/>
              <a:gd name="adj2" fmla="val -82162"/>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800" b="1" dirty="0">
                <a:solidFill>
                  <a:srgbClr val="0000FF"/>
                </a:solidFill>
                <a:latin typeface="Times New Roman" pitchFamily="18" charset="0"/>
                <a:cs typeface="Times New Roman" pitchFamily="18" charset="0"/>
              </a:rPr>
              <a:t>? Khí cacbônic được lấy từ đâu? Do bộ phận nào đảm nhiệm?</a:t>
            </a:r>
            <a:endParaRPr lang="en-US" sz="2800" dirty="0"/>
          </a:p>
        </p:txBody>
      </p:sp>
      <p:sp>
        <p:nvSpPr>
          <p:cNvPr id="21" name="Cloud Callout 20"/>
          <p:cNvSpPr/>
          <p:nvPr/>
        </p:nvSpPr>
        <p:spPr>
          <a:xfrm>
            <a:off x="357188" y="4000500"/>
            <a:ext cx="4714875" cy="2571750"/>
          </a:xfrm>
          <a:prstGeom prst="cloudCallout">
            <a:avLst>
              <a:gd name="adj1" fmla="val 46111"/>
              <a:gd name="adj2" fmla="val -79199"/>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800" b="1" dirty="0">
                <a:solidFill>
                  <a:srgbClr val="0000FF"/>
                </a:solidFill>
                <a:latin typeface="Times New Roman" pitchFamily="18" charset="0"/>
                <a:cs typeface="Times New Roman" pitchFamily="18" charset="0"/>
              </a:rPr>
              <a:t>? Lá cây chỉ chế tạo được tinh bột trong điều kiện nào?</a:t>
            </a:r>
            <a:endParaRPr lang="en-US" sz="2800" dirty="0"/>
          </a:p>
        </p:txBody>
      </p:sp>
      <p:sp>
        <p:nvSpPr>
          <p:cNvPr id="22" name="Text Box 26"/>
          <p:cNvSpPr txBox="1">
            <a:spLocks noChangeArrowheads="1"/>
          </p:cNvSpPr>
          <p:nvPr/>
        </p:nvSpPr>
        <p:spPr bwMode="auto">
          <a:xfrm>
            <a:off x="5600700" y="2714625"/>
            <a:ext cx="1828800" cy="369888"/>
          </a:xfrm>
          <a:prstGeom prst="rect">
            <a:avLst/>
          </a:prstGeom>
          <a:noFill/>
          <a:ln w="9525">
            <a:noFill/>
            <a:miter lim="800000"/>
            <a:headEnd/>
            <a:tailEnd/>
          </a:ln>
        </p:spPr>
        <p:txBody>
          <a:bodyPr>
            <a:spAutoFit/>
          </a:bodyPr>
          <a:lstStyle/>
          <a:p>
            <a:pPr>
              <a:spcBef>
                <a:spcPct val="50000"/>
              </a:spcBef>
            </a:pPr>
            <a:r>
              <a:rPr lang="en-US" b="1" i="1">
                <a:solidFill>
                  <a:srgbClr val="FF3300"/>
                </a:solidFill>
                <a:latin typeface="Calibri" pitchFamily="34" charset="0"/>
              </a:rPr>
              <a:t>      </a:t>
            </a:r>
            <a:r>
              <a:rPr lang="en-US" b="1" i="1">
                <a:solidFill>
                  <a:srgbClr val="FFFF00"/>
                </a:solidFill>
                <a:latin typeface="Calibri" pitchFamily="34" charset="0"/>
              </a:rPr>
              <a:t> </a:t>
            </a:r>
            <a:r>
              <a:rPr lang="en-US" b="1" i="1">
                <a:latin typeface="Times New Roman" pitchFamily="18" charset="0"/>
              </a:rPr>
              <a:t>( trong lá)</a:t>
            </a:r>
          </a:p>
        </p:txBody>
      </p:sp>
      <p:sp>
        <p:nvSpPr>
          <p:cNvPr id="23" name="Cloud Callout 22"/>
          <p:cNvSpPr/>
          <p:nvPr/>
        </p:nvSpPr>
        <p:spPr>
          <a:xfrm>
            <a:off x="2571750" y="3929063"/>
            <a:ext cx="4714875" cy="2571750"/>
          </a:xfrm>
          <a:prstGeom prst="cloudCallout">
            <a:avLst>
              <a:gd name="adj1" fmla="val 66474"/>
              <a:gd name="adj2" fmla="val -67941"/>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800" b="1" dirty="0">
                <a:solidFill>
                  <a:srgbClr val="0000FF"/>
                </a:solidFill>
                <a:latin typeface="Times New Roman" pitchFamily="18" charset="0"/>
                <a:cs typeface="Times New Roman" pitchFamily="18" charset="0"/>
              </a:rPr>
              <a:t>? Ngoài tinh bột lá cây còn tạo ra sản phẩm nào?</a:t>
            </a:r>
            <a:endParaRPr lang="en-US" sz="2800" dirty="0"/>
          </a:p>
        </p:txBody>
      </p:sp>
      <p:sp>
        <p:nvSpPr>
          <p:cNvPr id="24" name="Text Box 25"/>
          <p:cNvSpPr txBox="1">
            <a:spLocks noChangeArrowheads="1"/>
          </p:cNvSpPr>
          <p:nvPr/>
        </p:nvSpPr>
        <p:spPr bwMode="auto">
          <a:xfrm>
            <a:off x="7377113" y="2714625"/>
            <a:ext cx="1981200" cy="646113"/>
          </a:xfrm>
          <a:prstGeom prst="rect">
            <a:avLst/>
          </a:prstGeom>
          <a:noFill/>
          <a:ln w="9525">
            <a:noFill/>
            <a:miter lim="800000"/>
            <a:headEnd/>
            <a:tailEnd/>
          </a:ln>
        </p:spPr>
        <p:txBody>
          <a:bodyPr>
            <a:spAutoFit/>
          </a:bodyPr>
          <a:lstStyle/>
          <a:p>
            <a:pPr>
              <a:spcBef>
                <a:spcPct val="50000"/>
              </a:spcBef>
            </a:pPr>
            <a:r>
              <a:rPr lang="en-US" b="1" i="1">
                <a:latin typeface="Times New Roman" pitchFamily="18" charset="0"/>
              </a:rPr>
              <a:t>( lá nhả ra ngoài môi trường)</a:t>
            </a:r>
          </a:p>
        </p:txBody>
      </p:sp>
      <p:sp>
        <p:nvSpPr>
          <p:cNvPr id="25" name="Cloud Callout 24"/>
          <p:cNvSpPr/>
          <p:nvPr/>
        </p:nvSpPr>
        <p:spPr>
          <a:xfrm>
            <a:off x="1857375" y="4286250"/>
            <a:ext cx="4714875" cy="2571750"/>
          </a:xfrm>
          <a:prstGeom prst="cloudCallout">
            <a:avLst>
              <a:gd name="adj1" fmla="val -27449"/>
              <a:gd name="adj2" fmla="val -84883"/>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sz="2800" b="1" dirty="0">
                <a:solidFill>
                  <a:srgbClr val="0000FF"/>
                </a:solidFill>
                <a:latin typeface="Times New Roman" pitchFamily="18" charset="0"/>
                <a:cs typeface="Times New Roman" pitchFamily="18" charset="0"/>
              </a:rPr>
              <a:t>? Từ sơ đồ trên em hãy cho biết quang hợp là gì?</a:t>
            </a:r>
            <a:endParaRPr lang="en-US" sz="2800" dirty="0"/>
          </a:p>
        </p:txBody>
      </p:sp>
      <p:sp>
        <p:nvSpPr>
          <p:cNvPr id="26" name="Text Box 23"/>
          <p:cNvSpPr txBox="1">
            <a:spLocks noChangeArrowheads="1"/>
          </p:cNvSpPr>
          <p:nvPr/>
        </p:nvSpPr>
        <p:spPr bwMode="auto">
          <a:xfrm>
            <a:off x="0" y="1928813"/>
            <a:ext cx="4500563" cy="523875"/>
          </a:xfrm>
          <a:prstGeom prst="rect">
            <a:avLst/>
          </a:prstGeom>
          <a:noFill/>
          <a:ln w="9525">
            <a:noFill/>
            <a:miter lim="800000"/>
            <a:headEnd/>
            <a:tailEnd/>
          </a:ln>
        </p:spPr>
        <p:txBody>
          <a:bodyPr>
            <a:spAutoFit/>
          </a:bodyPr>
          <a:lstStyle/>
          <a:p>
            <a:pPr>
              <a:spcBef>
                <a:spcPct val="50000"/>
              </a:spcBef>
            </a:pPr>
            <a:r>
              <a:rPr lang="vi-VN" sz="2800" b="1">
                <a:latin typeface="Times New Roman" pitchFamily="18" charset="0"/>
              </a:rPr>
              <a:t>- Sơ đồ:</a:t>
            </a:r>
            <a:endParaRPr lang="en-US" sz="2800" b="1">
              <a:latin typeface="Times New Roman" pitchFamily="18" charset="0"/>
            </a:endParaRPr>
          </a:p>
        </p:txBody>
      </p:sp>
      <p:pic>
        <p:nvPicPr>
          <p:cNvPr id="27" name="Picture 25" descr="viet3"/>
          <p:cNvPicPr>
            <a:picLocks noChangeAspect="1" noChangeArrowheads="1" noCrop="1"/>
          </p:cNvPicPr>
          <p:nvPr/>
        </p:nvPicPr>
        <p:blipFill>
          <a:blip r:embed="rId2"/>
          <a:srcRect/>
          <a:stretch>
            <a:fillRect/>
          </a:stretch>
        </p:blipFill>
        <p:spPr bwMode="auto">
          <a:xfrm>
            <a:off x="6572250" y="1643063"/>
            <a:ext cx="381000" cy="457200"/>
          </a:xfrm>
          <a:prstGeom prst="rect">
            <a:avLst/>
          </a:prstGeom>
          <a:noFill/>
          <a:ln w="9525">
            <a:noFill/>
            <a:miter lim="800000"/>
            <a:headEnd/>
            <a:tailEnd/>
          </a:ln>
        </p:spPr>
      </p:pic>
      <p:sp>
        <p:nvSpPr>
          <p:cNvPr id="28" name="Rectangle 30"/>
          <p:cNvSpPr>
            <a:spLocks noChangeArrowheads="1"/>
          </p:cNvSpPr>
          <p:nvPr/>
        </p:nvSpPr>
        <p:spPr bwMode="auto">
          <a:xfrm>
            <a:off x="0" y="3405188"/>
            <a:ext cx="8991600" cy="1381125"/>
          </a:xfrm>
          <a:prstGeom prst="rect">
            <a:avLst/>
          </a:prstGeom>
          <a:noFill/>
          <a:ln w="9525">
            <a:noFill/>
            <a:miter lim="800000"/>
            <a:headEnd/>
            <a:tailEnd/>
          </a:ln>
        </p:spPr>
        <p:txBody>
          <a:bodyPr/>
          <a:lstStyle/>
          <a:p>
            <a:pPr marL="342900" indent="-342900">
              <a:spcBef>
                <a:spcPct val="20000"/>
              </a:spcBef>
            </a:pPr>
            <a:r>
              <a:rPr lang="en-US" sz="2800" b="1">
                <a:latin typeface="Times New Roman" pitchFamily="18" charset="0"/>
              </a:rPr>
              <a:t> - Khái niệm:</a:t>
            </a:r>
            <a:endParaRPr lang="vi-VN" sz="2800" b="1">
              <a:latin typeface="Times New Roman" pitchFamily="18" charset="0"/>
            </a:endParaRPr>
          </a:p>
          <a:p>
            <a:pPr marL="342900" indent="-342900">
              <a:spcBef>
                <a:spcPct val="20000"/>
              </a:spcBef>
            </a:pPr>
            <a:r>
              <a:rPr lang="vi-VN" sz="2800" b="1">
                <a:latin typeface="Times New Roman" pitchFamily="18" charset="0"/>
              </a:rPr>
              <a:t>  </a:t>
            </a:r>
            <a:r>
              <a:rPr lang="en-US" sz="2800" b="1">
                <a:latin typeface="Times New Roman" pitchFamily="18" charset="0"/>
              </a:rPr>
              <a:t> Quang hợp là quá trình lá cây nhờ có chất diệp lục, sử dụng nước, khí cácbônic và năng lượng ánh sáng mặt trời chế tạo ra tinh bột và nhả </a:t>
            </a:r>
            <a:r>
              <a:rPr lang="vi-VN" sz="2800" b="1">
                <a:latin typeface="Times New Roman" pitchFamily="18" charset="0"/>
              </a:rPr>
              <a:t>ra </a:t>
            </a:r>
            <a:r>
              <a:rPr lang="en-US" sz="2800" b="1">
                <a:latin typeface="Times New Roman" pitchFamily="18" charset="0"/>
              </a:rPr>
              <a:t>khí ôxi.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ox(i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ox(in)">
                                      <p:cBhvr>
                                        <p:cTn id="25" dur="500"/>
                                        <p:tgtEl>
                                          <p:spTgt spid="17"/>
                                        </p:tgtEl>
                                      </p:cBhvr>
                                    </p:animEffect>
                                  </p:childTnLst>
                                </p:cTn>
                              </p:par>
                            </p:childTnLst>
                          </p:cTn>
                        </p:par>
                        <p:par>
                          <p:cTn id="26" fill="hold">
                            <p:stCondLst>
                              <p:cond delay="500"/>
                            </p:stCondLst>
                            <p:childTnLst>
                              <p:par>
                                <p:cTn id="27" presetID="4" presetClass="exit" presetSubtype="16" fill="hold" grpId="1" nodeType="afterEffect">
                                  <p:stCondLst>
                                    <p:cond delay="0"/>
                                  </p:stCondLst>
                                  <p:childTnLst>
                                    <p:animEffect transition="out" filter="box(in)">
                                      <p:cBhvr>
                                        <p:cTn id="28" dur="500"/>
                                        <p:tgtEl>
                                          <p:spTgt spid="16"/>
                                        </p:tgtEl>
                                      </p:cBhvr>
                                    </p:animEffect>
                                    <p:set>
                                      <p:cBhvr>
                                        <p:cTn id="29" dur="1" fill="hold">
                                          <p:stCondLst>
                                            <p:cond delay="499"/>
                                          </p:stCondLst>
                                        </p:cTn>
                                        <p:tgtEl>
                                          <p:spTgt spid="1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ox(in)">
                                      <p:cBhvr>
                                        <p:cTn id="39" dur="500"/>
                                        <p:tgtEl>
                                          <p:spTgt spid="20"/>
                                        </p:tgtEl>
                                      </p:cBhvr>
                                    </p:animEffect>
                                  </p:childTnLst>
                                </p:cTn>
                              </p:par>
                            </p:childTnLst>
                          </p:cTn>
                        </p:par>
                        <p:par>
                          <p:cTn id="40" fill="hold">
                            <p:stCondLst>
                              <p:cond delay="500"/>
                            </p:stCondLst>
                            <p:childTnLst>
                              <p:par>
                                <p:cTn id="41" presetID="4" presetClass="exit" presetSubtype="16" fill="hold" grpId="1" nodeType="afterEffect">
                                  <p:stCondLst>
                                    <p:cond delay="0"/>
                                  </p:stCondLst>
                                  <p:childTnLst>
                                    <p:animEffect transition="out" filter="box(in)">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ox(i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ox(in)">
                                      <p:cBhvr>
                                        <p:cTn id="53" dur="500"/>
                                        <p:tgtEl>
                                          <p:spTgt spid="21"/>
                                        </p:tgtEl>
                                      </p:cBhvr>
                                    </p:animEffect>
                                  </p:childTnLst>
                                </p:cTn>
                              </p:par>
                            </p:childTnLst>
                          </p:cTn>
                        </p:par>
                        <p:par>
                          <p:cTn id="54" fill="hold">
                            <p:stCondLst>
                              <p:cond delay="500"/>
                            </p:stCondLst>
                            <p:childTnLst>
                              <p:par>
                                <p:cTn id="55" presetID="4" presetClass="exit" presetSubtype="16" fill="hold" grpId="1" nodeType="afterEffect">
                                  <p:stCondLst>
                                    <p:cond delay="0"/>
                                  </p:stCondLst>
                                  <p:childTnLst>
                                    <p:animEffect transition="out" filter="box(in)">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ox(in)">
                                      <p:cBhvr>
                                        <p:cTn id="62" dur="500"/>
                                        <p:tgtEl>
                                          <p:spTgt spid="14"/>
                                        </p:tgtEl>
                                      </p:cBhvr>
                                    </p:animEffect>
                                  </p:childTnLst>
                                </p:cTn>
                              </p:par>
                            </p:childTnLst>
                          </p:cTn>
                        </p:par>
                        <p:par>
                          <p:cTn id="63" fill="hold">
                            <p:stCondLst>
                              <p:cond delay="500"/>
                            </p:stCondLst>
                            <p:childTnLst>
                              <p:par>
                                <p:cTn id="64" presetID="4" presetClass="entr" presetSubtype="16"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box(in)">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22">
                                            <p:txEl>
                                              <p:pRg st="0" end="0"/>
                                            </p:txEl>
                                          </p:spTgt>
                                        </p:tgtEl>
                                        <p:attrNameLst>
                                          <p:attrName>style.visibility</p:attrName>
                                        </p:attrNameLst>
                                      </p:cBhvr>
                                      <p:to>
                                        <p:strVal val="visible"/>
                                      </p:to>
                                    </p:set>
                                    <p:animEffect transition="in" filter="checkerboard(across)">
                                      <p:cBhvr>
                                        <p:cTn id="71" dur="500"/>
                                        <p:tgtEl>
                                          <p:spTgt spid="22">
                                            <p:txEl>
                                              <p:pRg st="0" end="0"/>
                                            </p:txEl>
                                          </p:spTgt>
                                        </p:tgtEl>
                                      </p:cBhvr>
                                    </p:animEffect>
                                  </p:childTnLst>
                                </p:cTn>
                              </p:par>
                            </p:childTnLst>
                          </p:cTn>
                        </p:par>
                        <p:par>
                          <p:cTn id="72" fill="hold">
                            <p:stCondLst>
                              <p:cond delay="500"/>
                            </p:stCondLst>
                            <p:childTnLst>
                              <p:par>
                                <p:cTn id="73" presetID="4" presetClass="exit" presetSubtype="16" fill="hold" grpId="1" nodeType="afterEffect">
                                  <p:stCondLst>
                                    <p:cond delay="0"/>
                                  </p:stCondLst>
                                  <p:childTnLst>
                                    <p:animEffect transition="out" filter="box(in)">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box(in)">
                                      <p:cBhvr>
                                        <p:cTn id="80" dur="5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box(in)">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nodeType="clickEffect">
                                  <p:stCondLst>
                                    <p:cond delay="0"/>
                                  </p:stCondLst>
                                  <p:childTnLst>
                                    <p:set>
                                      <p:cBhvr>
                                        <p:cTn id="89" dur="1" fill="hold">
                                          <p:stCondLst>
                                            <p:cond delay="0"/>
                                          </p:stCondLst>
                                        </p:cTn>
                                        <p:tgtEl>
                                          <p:spTgt spid="24">
                                            <p:txEl>
                                              <p:pRg st="0" end="0"/>
                                            </p:txEl>
                                          </p:spTgt>
                                        </p:tgtEl>
                                        <p:attrNameLst>
                                          <p:attrName>style.visibility</p:attrName>
                                        </p:attrNameLst>
                                      </p:cBhvr>
                                      <p:to>
                                        <p:strVal val="visible"/>
                                      </p:to>
                                    </p:set>
                                    <p:animEffect transition="in" filter="checkerboard(across)">
                                      <p:cBhvr>
                                        <p:cTn id="90" dur="500"/>
                                        <p:tgtEl>
                                          <p:spTgt spid="24">
                                            <p:txEl>
                                              <p:pRg st="0" end="0"/>
                                            </p:txEl>
                                          </p:spTgt>
                                        </p:tgtEl>
                                      </p:cBhvr>
                                    </p:animEffect>
                                  </p:childTnLst>
                                </p:cTn>
                              </p:par>
                            </p:childTnLst>
                          </p:cTn>
                        </p:par>
                        <p:par>
                          <p:cTn id="91" fill="hold">
                            <p:stCondLst>
                              <p:cond delay="500"/>
                            </p:stCondLst>
                            <p:childTnLst>
                              <p:par>
                                <p:cTn id="92" presetID="4" presetClass="exit" presetSubtype="16" fill="hold" grpId="1" nodeType="afterEffect">
                                  <p:stCondLst>
                                    <p:cond delay="0"/>
                                  </p:stCondLst>
                                  <p:childTnLst>
                                    <p:animEffect transition="out" filter="box(in)">
                                      <p:cBhvr>
                                        <p:cTn id="93" dur="500"/>
                                        <p:tgtEl>
                                          <p:spTgt spid="23"/>
                                        </p:tgtEl>
                                      </p:cBhvr>
                                    </p:animEffect>
                                    <p:set>
                                      <p:cBhvr>
                                        <p:cTn id="94" dur="1" fill="hold">
                                          <p:stCondLst>
                                            <p:cond delay="499"/>
                                          </p:stCondLst>
                                        </p:cTn>
                                        <p:tgtEl>
                                          <p:spTgt spid="23"/>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4" presetClass="entr" presetSubtype="16"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box(in)">
                                      <p:cBhvr>
                                        <p:cTn id="99" dur="500"/>
                                        <p:tgtEl>
                                          <p:spTgt spid="26"/>
                                        </p:tgtEl>
                                      </p:cBhvr>
                                    </p:animEffect>
                                  </p:childTnLst>
                                </p:cTn>
                              </p:par>
                            </p:childTnLst>
                          </p:cTn>
                        </p:par>
                        <p:par>
                          <p:cTn id="100" fill="hold">
                            <p:stCondLst>
                              <p:cond delay="500"/>
                            </p:stCondLst>
                            <p:childTnLst>
                              <p:par>
                                <p:cTn id="101" presetID="4"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box(in)">
                                      <p:cBhvr>
                                        <p:cTn id="103" dur="500"/>
                                        <p:tgtEl>
                                          <p:spTgt spid="27"/>
                                        </p:tgtEl>
                                      </p:cBhvr>
                                    </p:animEffect>
                                  </p:childTnLst>
                                </p:cTn>
                              </p:par>
                            </p:childTnLst>
                          </p:cTn>
                        </p:par>
                      </p:childTnLst>
                    </p:cTn>
                  </p:par>
                  <p:par>
                    <p:cTn id="104" fill="hold">
                      <p:stCondLst>
                        <p:cond delay="indefinite"/>
                      </p:stCondLst>
                      <p:childTnLst>
                        <p:par>
                          <p:cTn id="105" fill="hold">
                            <p:stCondLst>
                              <p:cond delay="0"/>
                            </p:stCondLst>
                            <p:childTnLst>
                              <p:par>
                                <p:cTn id="106" presetID="4" presetClass="entr" presetSubtype="16" fill="hold" grpId="0" nodeType="click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box(in)">
                                      <p:cBhvr>
                                        <p:cTn id="108" dur="500"/>
                                        <p:tgtEl>
                                          <p:spTgt spid="25"/>
                                        </p:tgtEl>
                                      </p:cBhvr>
                                    </p:animEffect>
                                  </p:childTnLst>
                                </p:cTn>
                              </p:par>
                            </p:childTnLst>
                          </p:cTn>
                        </p:par>
                      </p:childTnLst>
                    </p:cTn>
                  </p:par>
                  <p:par>
                    <p:cTn id="109" fill="hold">
                      <p:stCondLst>
                        <p:cond delay="indefinite"/>
                      </p:stCondLst>
                      <p:childTnLst>
                        <p:par>
                          <p:cTn id="110" fill="hold">
                            <p:stCondLst>
                              <p:cond delay="0"/>
                            </p:stCondLst>
                            <p:childTnLst>
                              <p:par>
                                <p:cTn id="111" presetID="5" presetClass="entr" presetSubtype="10"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checkerboard(across)">
                                      <p:cBhvr>
                                        <p:cTn id="113" dur="500"/>
                                        <p:tgtEl>
                                          <p:spTgt spid="28"/>
                                        </p:tgtEl>
                                      </p:cBhvr>
                                    </p:animEffect>
                                  </p:childTnLst>
                                </p:cTn>
                              </p:par>
                            </p:childTnLst>
                          </p:cTn>
                        </p:par>
                        <p:par>
                          <p:cTn id="114" fill="hold">
                            <p:stCondLst>
                              <p:cond delay="500"/>
                            </p:stCondLst>
                            <p:childTnLst>
                              <p:par>
                                <p:cTn id="115" presetID="4" presetClass="exit" presetSubtype="16" fill="hold" grpId="1" nodeType="afterEffect">
                                  <p:stCondLst>
                                    <p:cond delay="0"/>
                                  </p:stCondLst>
                                  <p:childTnLst>
                                    <p:animEffect transition="out" filter="box(in)">
                                      <p:cBhvr>
                                        <p:cTn id="116" dur="500"/>
                                        <p:tgtEl>
                                          <p:spTgt spid="25"/>
                                        </p:tgtEl>
                                      </p:cBhvr>
                                    </p:animEffect>
                                    <p:set>
                                      <p:cBhvr>
                                        <p:cTn id="117"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p:bldP spid="13" grpId="0"/>
      <p:bldP spid="14" grpId="0"/>
      <p:bldP spid="15" grpId="0"/>
      <p:bldP spid="16" grpId="0" animBg="1"/>
      <p:bldP spid="16" grpId="1" animBg="1"/>
      <p:bldP spid="17" grpId="0" animBg="1"/>
      <p:bldP spid="17" grpId="1" animBg="1"/>
      <p:bldP spid="18" grpId="0"/>
      <p:bldP spid="19" grpId="0"/>
      <p:bldP spid="20" grpId="0" animBg="1"/>
      <p:bldP spid="20" grpId="1" animBg="1"/>
      <p:bldP spid="21" grpId="0" animBg="1"/>
      <p:bldP spid="21" grpId="1" animBg="1"/>
      <p:bldP spid="23" grpId="0" animBg="1"/>
      <p:bldP spid="23" grpId="1" animBg="1"/>
      <p:bldP spid="25" grpId="0" animBg="1"/>
      <p:bldP spid="25" grpId="1" animBg="1"/>
      <p:bldP spid="2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onpod2b"/>
          <p:cNvPicPr>
            <a:picLocks noChangeAspect="1" noChangeArrowheads="1"/>
          </p:cNvPicPr>
          <p:nvPr/>
        </p:nvPicPr>
        <p:blipFill>
          <a:blip r:embed="rId2">
            <a:lum bright="12000" contrast="6000"/>
          </a:blip>
          <a:srcRect l="1361" t="2061" r="2040" b="9279"/>
          <a:stretch>
            <a:fillRect/>
          </a:stretch>
        </p:blipFill>
        <p:spPr bwMode="auto">
          <a:xfrm>
            <a:off x="4572000" y="1143000"/>
            <a:ext cx="4572000" cy="5715000"/>
          </a:xfrm>
          <a:prstGeom prst="rect">
            <a:avLst/>
          </a:prstGeom>
          <a:noFill/>
          <a:ln w="9525">
            <a:noFill/>
            <a:miter lim="800000"/>
            <a:headEnd/>
            <a:tailEnd/>
          </a:ln>
        </p:spPr>
      </p:pic>
      <p:pic>
        <p:nvPicPr>
          <p:cNvPr id="24578" name="Picture 3" descr="squirrel"/>
          <p:cNvPicPr>
            <a:picLocks noChangeAspect="1" noChangeArrowheads="1"/>
          </p:cNvPicPr>
          <p:nvPr/>
        </p:nvPicPr>
        <p:blipFill>
          <a:blip r:embed="rId3"/>
          <a:srcRect/>
          <a:stretch>
            <a:fillRect/>
          </a:stretch>
        </p:blipFill>
        <p:spPr bwMode="auto">
          <a:xfrm>
            <a:off x="0" y="4305300"/>
            <a:ext cx="2019300" cy="2552700"/>
          </a:xfrm>
          <a:prstGeom prst="rect">
            <a:avLst/>
          </a:prstGeom>
          <a:noFill/>
          <a:ln w="9525">
            <a:noFill/>
            <a:miter lim="800000"/>
            <a:headEnd/>
            <a:tailEnd/>
          </a:ln>
        </p:spPr>
      </p:pic>
      <p:pic>
        <p:nvPicPr>
          <p:cNvPr id="24579" name="Picture 4" descr="traffic-jam"/>
          <p:cNvPicPr>
            <a:picLocks noChangeAspect="1" noChangeArrowheads="1"/>
          </p:cNvPicPr>
          <p:nvPr/>
        </p:nvPicPr>
        <p:blipFill>
          <a:blip r:embed="rId4"/>
          <a:srcRect/>
          <a:stretch>
            <a:fillRect/>
          </a:stretch>
        </p:blipFill>
        <p:spPr bwMode="auto">
          <a:xfrm>
            <a:off x="2209800" y="4298950"/>
            <a:ext cx="2286000" cy="2559050"/>
          </a:xfrm>
          <a:prstGeom prst="rect">
            <a:avLst/>
          </a:prstGeom>
          <a:noFill/>
          <a:ln w="9525">
            <a:noFill/>
            <a:miter lim="800000"/>
            <a:headEnd/>
            <a:tailEnd/>
          </a:ln>
        </p:spPr>
      </p:pic>
      <p:pic>
        <p:nvPicPr>
          <p:cNvPr id="24580" name="Picture 5" descr="cheminee"/>
          <p:cNvPicPr>
            <a:picLocks noChangeAspect="1" noChangeArrowheads="1"/>
          </p:cNvPicPr>
          <p:nvPr/>
        </p:nvPicPr>
        <p:blipFill>
          <a:blip r:embed="rId5"/>
          <a:srcRect/>
          <a:stretch>
            <a:fillRect/>
          </a:stretch>
        </p:blipFill>
        <p:spPr bwMode="auto">
          <a:xfrm>
            <a:off x="0" y="1447800"/>
            <a:ext cx="2000250" cy="2667000"/>
          </a:xfrm>
          <a:prstGeom prst="rect">
            <a:avLst/>
          </a:prstGeom>
          <a:noFill/>
          <a:ln w="9525">
            <a:noFill/>
            <a:miter lim="800000"/>
            <a:headEnd/>
            <a:tailEnd/>
          </a:ln>
        </p:spPr>
      </p:pic>
      <p:pic>
        <p:nvPicPr>
          <p:cNvPr id="24581" name="Picture 6" descr="croud_of_people_175x132"/>
          <p:cNvPicPr>
            <a:picLocks noChangeAspect="1" noChangeArrowheads="1"/>
          </p:cNvPicPr>
          <p:nvPr/>
        </p:nvPicPr>
        <p:blipFill>
          <a:blip r:embed="rId6"/>
          <a:srcRect/>
          <a:stretch>
            <a:fillRect/>
          </a:stretch>
        </p:blipFill>
        <p:spPr bwMode="auto">
          <a:xfrm>
            <a:off x="2171700" y="1447800"/>
            <a:ext cx="2324100" cy="2667000"/>
          </a:xfrm>
          <a:prstGeom prst="rect">
            <a:avLst/>
          </a:prstGeom>
          <a:noFill/>
          <a:ln w="9525">
            <a:noFill/>
            <a:miter lim="800000"/>
            <a:headEnd/>
            <a:tailEnd/>
          </a:ln>
        </p:spPr>
      </p:pic>
      <p:sp>
        <p:nvSpPr>
          <p:cNvPr id="23559" name="Text Box 7"/>
          <p:cNvSpPr txBox="1">
            <a:spLocks noChangeArrowheads="1"/>
          </p:cNvSpPr>
          <p:nvPr/>
        </p:nvSpPr>
        <p:spPr bwMode="auto">
          <a:xfrm>
            <a:off x="3886200" y="1371600"/>
            <a:ext cx="1524000" cy="366713"/>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Times New Roman" pitchFamily="18" charset="0"/>
                <a:cs typeface="Times New Roman" pitchFamily="18" charset="0"/>
              </a:rPr>
              <a:t>Cacbonic</a:t>
            </a:r>
          </a:p>
        </p:txBody>
      </p:sp>
      <p:sp>
        <p:nvSpPr>
          <p:cNvPr id="23560" name="Text Box 8"/>
          <p:cNvSpPr txBox="1">
            <a:spLocks noChangeArrowheads="1"/>
          </p:cNvSpPr>
          <p:nvPr/>
        </p:nvSpPr>
        <p:spPr bwMode="auto">
          <a:xfrm>
            <a:off x="5903913" y="3733800"/>
            <a:ext cx="685800" cy="366713"/>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cs typeface="Times New Roman" pitchFamily="18" charset="0"/>
              </a:rPr>
              <a:t>Oxi</a:t>
            </a:r>
          </a:p>
        </p:txBody>
      </p:sp>
      <p:sp>
        <p:nvSpPr>
          <p:cNvPr id="23561" name="Text Box 9"/>
          <p:cNvSpPr txBox="1">
            <a:spLocks noChangeArrowheads="1"/>
          </p:cNvSpPr>
          <p:nvPr/>
        </p:nvSpPr>
        <p:spPr bwMode="auto">
          <a:xfrm>
            <a:off x="857250" y="2266950"/>
            <a:ext cx="1581150" cy="366713"/>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Times New Roman" pitchFamily="18" charset="0"/>
                <a:cs typeface="Times New Roman" pitchFamily="18" charset="0"/>
              </a:rPr>
              <a:t>Cacbonic</a:t>
            </a:r>
          </a:p>
        </p:txBody>
      </p:sp>
      <p:sp>
        <p:nvSpPr>
          <p:cNvPr id="23562" name="Text Box 10"/>
          <p:cNvSpPr txBox="1">
            <a:spLocks noChangeArrowheads="1"/>
          </p:cNvSpPr>
          <p:nvPr/>
        </p:nvSpPr>
        <p:spPr bwMode="auto">
          <a:xfrm>
            <a:off x="3048000" y="5181600"/>
            <a:ext cx="1524000" cy="366713"/>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Times New Roman" pitchFamily="18" charset="0"/>
                <a:cs typeface="Times New Roman" pitchFamily="18" charset="0"/>
              </a:rPr>
              <a:t>Cacbonic</a:t>
            </a:r>
          </a:p>
        </p:txBody>
      </p:sp>
      <p:sp>
        <p:nvSpPr>
          <p:cNvPr id="23563" name="Text Box 11"/>
          <p:cNvSpPr txBox="1">
            <a:spLocks noChangeArrowheads="1"/>
          </p:cNvSpPr>
          <p:nvPr/>
        </p:nvSpPr>
        <p:spPr bwMode="auto">
          <a:xfrm>
            <a:off x="2990850" y="2438400"/>
            <a:ext cx="1504950" cy="366713"/>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Times New Roman" pitchFamily="18" charset="0"/>
                <a:cs typeface="Times New Roman" pitchFamily="18" charset="0"/>
              </a:rPr>
              <a:t>Cacbonic</a:t>
            </a:r>
          </a:p>
        </p:txBody>
      </p:sp>
      <p:sp>
        <p:nvSpPr>
          <p:cNvPr id="23564" name="Text Box 12"/>
          <p:cNvSpPr txBox="1">
            <a:spLocks noChangeArrowheads="1"/>
          </p:cNvSpPr>
          <p:nvPr/>
        </p:nvSpPr>
        <p:spPr bwMode="auto">
          <a:xfrm>
            <a:off x="457200" y="4267200"/>
            <a:ext cx="1524000" cy="366713"/>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Times New Roman" pitchFamily="18" charset="0"/>
                <a:cs typeface="Times New Roman" pitchFamily="18" charset="0"/>
              </a:rPr>
              <a:t>Cacbonic</a:t>
            </a:r>
          </a:p>
        </p:txBody>
      </p:sp>
      <p:sp>
        <p:nvSpPr>
          <p:cNvPr id="23565" name="Text Box 13"/>
          <p:cNvSpPr txBox="1">
            <a:spLocks noChangeArrowheads="1"/>
          </p:cNvSpPr>
          <p:nvPr/>
        </p:nvSpPr>
        <p:spPr bwMode="auto">
          <a:xfrm>
            <a:off x="6629400" y="3429000"/>
            <a:ext cx="685800" cy="366713"/>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cs typeface="Times New Roman" pitchFamily="18" charset="0"/>
              </a:rPr>
              <a:t>Oxi</a:t>
            </a:r>
          </a:p>
        </p:txBody>
      </p:sp>
      <p:sp>
        <p:nvSpPr>
          <p:cNvPr id="23566" name="Text Box 14"/>
          <p:cNvSpPr txBox="1">
            <a:spLocks noChangeArrowheads="1"/>
          </p:cNvSpPr>
          <p:nvPr/>
        </p:nvSpPr>
        <p:spPr bwMode="auto">
          <a:xfrm>
            <a:off x="7580313" y="3581400"/>
            <a:ext cx="685800" cy="366713"/>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cs typeface="Times New Roman" pitchFamily="18" charset="0"/>
              </a:rPr>
              <a:t>Oxi</a:t>
            </a:r>
          </a:p>
        </p:txBody>
      </p:sp>
      <p:sp>
        <p:nvSpPr>
          <p:cNvPr id="23567" name="Text Box 15"/>
          <p:cNvSpPr txBox="1">
            <a:spLocks noChangeArrowheads="1"/>
          </p:cNvSpPr>
          <p:nvPr/>
        </p:nvSpPr>
        <p:spPr bwMode="auto">
          <a:xfrm>
            <a:off x="6742113" y="3962400"/>
            <a:ext cx="685800" cy="366713"/>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Calibri" pitchFamily="34" charset="0"/>
              </a:rPr>
              <a:t>Oxi</a:t>
            </a:r>
          </a:p>
        </p:txBody>
      </p:sp>
      <p:sp>
        <p:nvSpPr>
          <p:cNvPr id="23568" name="Text Box 16"/>
          <p:cNvSpPr txBox="1">
            <a:spLocks noChangeArrowheads="1"/>
          </p:cNvSpPr>
          <p:nvPr/>
        </p:nvSpPr>
        <p:spPr bwMode="auto">
          <a:xfrm>
            <a:off x="7086600" y="3276600"/>
            <a:ext cx="685800" cy="366713"/>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Calibri" pitchFamily="34" charset="0"/>
              </a:rPr>
              <a:t>Oxi</a:t>
            </a:r>
          </a:p>
        </p:txBody>
      </p:sp>
      <p:sp>
        <p:nvSpPr>
          <p:cNvPr id="24592" name="Text Box 17"/>
          <p:cNvSpPr txBox="1">
            <a:spLocks noChangeArrowheads="1"/>
          </p:cNvSpPr>
          <p:nvPr/>
        </p:nvSpPr>
        <p:spPr bwMode="auto">
          <a:xfrm>
            <a:off x="3276600" y="304800"/>
            <a:ext cx="6553200" cy="762000"/>
          </a:xfrm>
          <a:prstGeom prst="rect">
            <a:avLst/>
          </a:prstGeom>
          <a:noFill/>
          <a:ln w="9525">
            <a:noFill/>
            <a:miter lim="800000"/>
            <a:headEnd/>
            <a:tailEnd/>
          </a:ln>
        </p:spPr>
        <p:txBody>
          <a:bodyPr>
            <a:spAutoFit/>
          </a:bodyPr>
          <a:lstStyle/>
          <a:p>
            <a:pPr>
              <a:spcBef>
                <a:spcPct val="50000"/>
              </a:spcBef>
            </a:pPr>
            <a:endParaRPr lang="en-US" sz="4400" u="sng">
              <a:latin typeface="Calibri" pitchFamily="34" charset="0"/>
            </a:endParaRPr>
          </a:p>
        </p:txBody>
      </p:sp>
      <p:sp>
        <p:nvSpPr>
          <p:cNvPr id="23570" name="AutoShape 18"/>
          <p:cNvSpPr>
            <a:spLocks noChangeArrowheads="1"/>
          </p:cNvSpPr>
          <p:nvPr/>
        </p:nvSpPr>
        <p:spPr bwMode="auto">
          <a:xfrm rot="21583938" flipH="1">
            <a:off x="303213" y="161925"/>
            <a:ext cx="7847012" cy="736600"/>
          </a:xfrm>
          <a:prstGeom prst="flowChartMagneticTape">
            <a:avLst/>
          </a:prstGeom>
          <a:noFill/>
          <a:ln w="57150" cmpd="thinThick">
            <a:solidFill>
              <a:schemeClr val="tx1"/>
            </a:solidFill>
            <a:miter lim="800000"/>
            <a:headEnd/>
            <a:tailEnd/>
          </a:ln>
          <a:effectLst/>
        </p:spPr>
        <p:txBody>
          <a:bodyPr>
            <a:spAutoFit/>
          </a:bodyPr>
          <a:lstStyle/>
          <a:p>
            <a:pPr fontAlgn="auto">
              <a:spcBef>
                <a:spcPct val="50000"/>
              </a:spcBef>
              <a:spcAft>
                <a:spcPts val="0"/>
              </a:spcAft>
              <a:defRPr/>
            </a:pPr>
            <a:r>
              <a:rPr lang="vi-VN" sz="2800" b="1" dirty="0">
                <a:effectLst>
                  <a:outerShdw blurRad="38100" dist="38100" dir="2700000" algn="tl">
                    <a:srgbClr val="C0C0C0"/>
                  </a:outerShdw>
                </a:effectLst>
                <a:latin typeface="Times New Roman" pitchFamily="18" charset="0"/>
                <a:cs typeface="Times New Roman" pitchFamily="18" charset="0"/>
              </a:rPr>
              <a:t>Quá trình trao đổi khí ở cây xanh</a:t>
            </a:r>
            <a:endParaRPr lang="en-US" sz="2800" b="1"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2000"/>
                                        <p:tgtEl>
                                          <p:spTgt spid="23554"/>
                                        </p:tgtEl>
                                      </p:cBhvr>
                                    </p:animEffect>
                                  </p:childTnLst>
                                </p:cTn>
                              </p:par>
                              <p:par>
                                <p:cTn id="8" presetID="29" presetClass="entr" presetSubtype="0" fill="hold" grpId="1" nodeType="withEffect">
                                  <p:stCondLst>
                                    <p:cond delay="0"/>
                                  </p:stCondLst>
                                  <p:childTnLst>
                                    <p:set>
                                      <p:cBhvr>
                                        <p:cTn id="9" dur="1" fill="hold">
                                          <p:stCondLst>
                                            <p:cond delay="0"/>
                                          </p:stCondLst>
                                        </p:cTn>
                                        <p:tgtEl>
                                          <p:spTgt spid="23565"/>
                                        </p:tgtEl>
                                        <p:attrNameLst>
                                          <p:attrName>style.visibility</p:attrName>
                                        </p:attrNameLst>
                                      </p:cBhvr>
                                      <p:to>
                                        <p:strVal val="visible"/>
                                      </p:to>
                                    </p:set>
                                    <p:anim calcmode="lin" valueType="num">
                                      <p:cBhvr>
                                        <p:cTn id="10" dur="1000" fill="hold"/>
                                        <p:tgtEl>
                                          <p:spTgt spid="23565"/>
                                        </p:tgtEl>
                                        <p:attrNameLst>
                                          <p:attrName>ppt_x</p:attrName>
                                        </p:attrNameLst>
                                      </p:cBhvr>
                                      <p:tavLst>
                                        <p:tav tm="0">
                                          <p:val>
                                            <p:strVal val="#ppt_x-.2"/>
                                          </p:val>
                                        </p:tav>
                                        <p:tav tm="100000">
                                          <p:val>
                                            <p:strVal val="#ppt_x"/>
                                          </p:val>
                                        </p:tav>
                                      </p:tavLst>
                                    </p:anim>
                                    <p:anim calcmode="lin" valueType="num">
                                      <p:cBhvr>
                                        <p:cTn id="11" dur="1000" fill="hold"/>
                                        <p:tgtEl>
                                          <p:spTgt spid="23565"/>
                                        </p:tgtEl>
                                        <p:attrNameLst>
                                          <p:attrName>ppt_y</p:attrName>
                                        </p:attrNameLst>
                                      </p:cBhvr>
                                      <p:tavLst>
                                        <p:tav tm="0">
                                          <p:val>
                                            <p:strVal val="#ppt_y"/>
                                          </p:val>
                                        </p:tav>
                                        <p:tav tm="100000">
                                          <p:val>
                                            <p:strVal val="#ppt_y"/>
                                          </p:val>
                                        </p:tav>
                                      </p:tavLst>
                                    </p:anim>
                                    <p:animEffect transition="in" filter="wipe(right)" prLst="gradientSize: 0.1">
                                      <p:cBhvr>
                                        <p:cTn id="12" dur="1000"/>
                                        <p:tgtEl>
                                          <p:spTgt spid="23565"/>
                                        </p:tgtEl>
                                      </p:cBhvr>
                                    </p:animEffect>
                                  </p:childTnLst>
                                </p:cTn>
                              </p:par>
                              <p:par>
                                <p:cTn id="13" presetID="49" presetClass="entr" presetSubtype="0" decel="100000" fill="hold" grpId="0" nodeType="withEffect">
                                  <p:stCondLst>
                                    <p:cond delay="0"/>
                                  </p:stCondLst>
                                  <p:childTnLst>
                                    <p:set>
                                      <p:cBhvr>
                                        <p:cTn id="14" dur="1" fill="hold">
                                          <p:stCondLst>
                                            <p:cond delay="0"/>
                                          </p:stCondLst>
                                        </p:cTn>
                                        <p:tgtEl>
                                          <p:spTgt spid="23570"/>
                                        </p:tgtEl>
                                        <p:attrNameLst>
                                          <p:attrName>style.visibility</p:attrName>
                                        </p:attrNameLst>
                                      </p:cBhvr>
                                      <p:to>
                                        <p:strVal val="visible"/>
                                      </p:to>
                                    </p:set>
                                    <p:anim calcmode="lin" valueType="num">
                                      <p:cBhvr>
                                        <p:cTn id="15" dur="500" fill="hold"/>
                                        <p:tgtEl>
                                          <p:spTgt spid="23570"/>
                                        </p:tgtEl>
                                        <p:attrNameLst>
                                          <p:attrName>ppt_w</p:attrName>
                                        </p:attrNameLst>
                                      </p:cBhvr>
                                      <p:tavLst>
                                        <p:tav tm="0">
                                          <p:val>
                                            <p:fltVal val="0"/>
                                          </p:val>
                                        </p:tav>
                                        <p:tav tm="100000">
                                          <p:val>
                                            <p:strVal val="#ppt_w"/>
                                          </p:val>
                                        </p:tav>
                                      </p:tavLst>
                                    </p:anim>
                                    <p:anim calcmode="lin" valueType="num">
                                      <p:cBhvr>
                                        <p:cTn id="16" dur="500" fill="hold"/>
                                        <p:tgtEl>
                                          <p:spTgt spid="23570"/>
                                        </p:tgtEl>
                                        <p:attrNameLst>
                                          <p:attrName>ppt_h</p:attrName>
                                        </p:attrNameLst>
                                      </p:cBhvr>
                                      <p:tavLst>
                                        <p:tav tm="0">
                                          <p:val>
                                            <p:fltVal val="0"/>
                                          </p:val>
                                        </p:tav>
                                        <p:tav tm="100000">
                                          <p:val>
                                            <p:strVal val="#ppt_h"/>
                                          </p:val>
                                        </p:tav>
                                      </p:tavLst>
                                    </p:anim>
                                    <p:anim calcmode="lin" valueType="num">
                                      <p:cBhvr>
                                        <p:cTn id="17" dur="500" fill="hold"/>
                                        <p:tgtEl>
                                          <p:spTgt spid="23570"/>
                                        </p:tgtEl>
                                        <p:attrNameLst>
                                          <p:attrName>style.rotation</p:attrName>
                                        </p:attrNameLst>
                                      </p:cBhvr>
                                      <p:tavLst>
                                        <p:tav tm="0">
                                          <p:val>
                                            <p:fltVal val="360"/>
                                          </p:val>
                                        </p:tav>
                                        <p:tav tm="100000">
                                          <p:val>
                                            <p:fltVal val="0"/>
                                          </p:val>
                                        </p:tav>
                                      </p:tavLst>
                                    </p:anim>
                                    <p:animEffect transition="in" filter="fade">
                                      <p:cBhvr>
                                        <p:cTn id="18" dur="500"/>
                                        <p:tgtEl>
                                          <p:spTgt spid="23570"/>
                                        </p:tgtEl>
                                      </p:cBhvr>
                                    </p:animEffect>
                                  </p:childTnLst>
                                </p:cTn>
                              </p:par>
                              <p:par>
                                <p:cTn id="19" presetID="29" presetClass="entr" presetSubtype="0" fill="hold" grpId="1" nodeType="withEffect">
                                  <p:stCondLst>
                                    <p:cond delay="0"/>
                                  </p:stCondLst>
                                  <p:childTnLst>
                                    <p:set>
                                      <p:cBhvr>
                                        <p:cTn id="20" dur="1" fill="hold">
                                          <p:stCondLst>
                                            <p:cond delay="0"/>
                                          </p:stCondLst>
                                        </p:cTn>
                                        <p:tgtEl>
                                          <p:spTgt spid="23568"/>
                                        </p:tgtEl>
                                        <p:attrNameLst>
                                          <p:attrName>style.visibility</p:attrName>
                                        </p:attrNameLst>
                                      </p:cBhvr>
                                      <p:to>
                                        <p:strVal val="visible"/>
                                      </p:to>
                                    </p:set>
                                    <p:anim calcmode="lin" valueType="num">
                                      <p:cBhvr>
                                        <p:cTn id="21" dur="1000" fill="hold"/>
                                        <p:tgtEl>
                                          <p:spTgt spid="23568"/>
                                        </p:tgtEl>
                                        <p:attrNameLst>
                                          <p:attrName>ppt_x</p:attrName>
                                        </p:attrNameLst>
                                      </p:cBhvr>
                                      <p:tavLst>
                                        <p:tav tm="0">
                                          <p:val>
                                            <p:strVal val="#ppt_x-.2"/>
                                          </p:val>
                                        </p:tav>
                                        <p:tav tm="100000">
                                          <p:val>
                                            <p:strVal val="#ppt_x"/>
                                          </p:val>
                                        </p:tav>
                                      </p:tavLst>
                                    </p:anim>
                                    <p:anim calcmode="lin" valueType="num">
                                      <p:cBhvr>
                                        <p:cTn id="22" dur="1000" fill="hold"/>
                                        <p:tgtEl>
                                          <p:spTgt spid="2356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3568"/>
                                        </p:tgtEl>
                                      </p:cBhvr>
                                    </p:animEffect>
                                  </p:childTnLst>
                                </p:cTn>
                              </p:par>
                              <p:par>
                                <p:cTn id="24" presetID="29" presetClass="entr" presetSubtype="0" fill="hold" grpId="1" nodeType="withEffect">
                                  <p:stCondLst>
                                    <p:cond delay="0"/>
                                  </p:stCondLst>
                                  <p:childTnLst>
                                    <p:set>
                                      <p:cBhvr>
                                        <p:cTn id="25" dur="1" fill="hold">
                                          <p:stCondLst>
                                            <p:cond delay="0"/>
                                          </p:stCondLst>
                                        </p:cTn>
                                        <p:tgtEl>
                                          <p:spTgt spid="23566"/>
                                        </p:tgtEl>
                                        <p:attrNameLst>
                                          <p:attrName>style.visibility</p:attrName>
                                        </p:attrNameLst>
                                      </p:cBhvr>
                                      <p:to>
                                        <p:strVal val="visible"/>
                                      </p:to>
                                    </p:set>
                                    <p:anim calcmode="lin" valueType="num">
                                      <p:cBhvr>
                                        <p:cTn id="26" dur="1000" fill="hold"/>
                                        <p:tgtEl>
                                          <p:spTgt spid="23566"/>
                                        </p:tgtEl>
                                        <p:attrNameLst>
                                          <p:attrName>ppt_x</p:attrName>
                                        </p:attrNameLst>
                                      </p:cBhvr>
                                      <p:tavLst>
                                        <p:tav tm="0">
                                          <p:val>
                                            <p:strVal val="#ppt_x-.2"/>
                                          </p:val>
                                        </p:tav>
                                        <p:tav tm="100000">
                                          <p:val>
                                            <p:strVal val="#ppt_x"/>
                                          </p:val>
                                        </p:tav>
                                      </p:tavLst>
                                    </p:anim>
                                    <p:anim calcmode="lin" valueType="num">
                                      <p:cBhvr>
                                        <p:cTn id="27" dur="1000" fill="hold"/>
                                        <p:tgtEl>
                                          <p:spTgt spid="2356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3566"/>
                                        </p:tgtEl>
                                      </p:cBhvr>
                                    </p:animEffect>
                                  </p:childTnLst>
                                </p:cTn>
                              </p:par>
                              <p:par>
                                <p:cTn id="29" presetID="29" presetClass="entr" presetSubtype="0" fill="hold" grpId="1" nodeType="withEffect">
                                  <p:stCondLst>
                                    <p:cond delay="0"/>
                                  </p:stCondLst>
                                  <p:childTnLst>
                                    <p:set>
                                      <p:cBhvr>
                                        <p:cTn id="30" dur="1" fill="hold">
                                          <p:stCondLst>
                                            <p:cond delay="0"/>
                                          </p:stCondLst>
                                        </p:cTn>
                                        <p:tgtEl>
                                          <p:spTgt spid="23567"/>
                                        </p:tgtEl>
                                        <p:attrNameLst>
                                          <p:attrName>style.visibility</p:attrName>
                                        </p:attrNameLst>
                                      </p:cBhvr>
                                      <p:to>
                                        <p:strVal val="visible"/>
                                      </p:to>
                                    </p:set>
                                    <p:anim calcmode="lin" valueType="num">
                                      <p:cBhvr>
                                        <p:cTn id="31" dur="1000" fill="hold"/>
                                        <p:tgtEl>
                                          <p:spTgt spid="23567"/>
                                        </p:tgtEl>
                                        <p:attrNameLst>
                                          <p:attrName>ppt_x</p:attrName>
                                        </p:attrNameLst>
                                      </p:cBhvr>
                                      <p:tavLst>
                                        <p:tav tm="0">
                                          <p:val>
                                            <p:strVal val="#ppt_x-.2"/>
                                          </p:val>
                                        </p:tav>
                                        <p:tav tm="100000">
                                          <p:val>
                                            <p:strVal val="#ppt_x"/>
                                          </p:val>
                                        </p:tav>
                                      </p:tavLst>
                                    </p:anim>
                                    <p:anim calcmode="lin" valueType="num">
                                      <p:cBhvr>
                                        <p:cTn id="32" dur="1000" fill="hold"/>
                                        <p:tgtEl>
                                          <p:spTgt spid="23567"/>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3567"/>
                                        </p:tgtEl>
                                      </p:cBhvr>
                                    </p:animEffect>
                                  </p:childTnLst>
                                </p:cTn>
                              </p:par>
                              <p:par>
                                <p:cTn id="34" presetID="29" presetClass="entr" presetSubtype="0" fill="hold" grpId="1" nodeType="withEffect">
                                  <p:stCondLst>
                                    <p:cond delay="0"/>
                                  </p:stCondLst>
                                  <p:childTnLst>
                                    <p:set>
                                      <p:cBhvr>
                                        <p:cTn id="35" dur="1" fill="hold">
                                          <p:stCondLst>
                                            <p:cond delay="0"/>
                                          </p:stCondLst>
                                        </p:cTn>
                                        <p:tgtEl>
                                          <p:spTgt spid="23560"/>
                                        </p:tgtEl>
                                        <p:attrNameLst>
                                          <p:attrName>style.visibility</p:attrName>
                                        </p:attrNameLst>
                                      </p:cBhvr>
                                      <p:to>
                                        <p:strVal val="visible"/>
                                      </p:to>
                                    </p:set>
                                    <p:anim calcmode="lin" valueType="num">
                                      <p:cBhvr>
                                        <p:cTn id="36" dur="1000" fill="hold"/>
                                        <p:tgtEl>
                                          <p:spTgt spid="23560"/>
                                        </p:tgtEl>
                                        <p:attrNameLst>
                                          <p:attrName>ppt_x</p:attrName>
                                        </p:attrNameLst>
                                      </p:cBhvr>
                                      <p:tavLst>
                                        <p:tav tm="0">
                                          <p:val>
                                            <p:strVal val="#ppt_x-.2"/>
                                          </p:val>
                                        </p:tav>
                                        <p:tav tm="100000">
                                          <p:val>
                                            <p:strVal val="#ppt_x"/>
                                          </p:val>
                                        </p:tav>
                                      </p:tavLst>
                                    </p:anim>
                                    <p:anim calcmode="lin" valueType="num">
                                      <p:cBhvr>
                                        <p:cTn id="37" dur="1000" fill="hold"/>
                                        <p:tgtEl>
                                          <p:spTgt spid="23560"/>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3560"/>
                                        </p:tgtEl>
                                      </p:cBhvr>
                                    </p:animEffect>
                                  </p:childTnLst>
                                </p:cTn>
                              </p:par>
                              <p:par>
                                <p:cTn id="39" presetID="29" presetClass="entr" presetSubtype="0" fill="hold" grpId="1" nodeType="withEffect">
                                  <p:stCondLst>
                                    <p:cond delay="0"/>
                                  </p:stCondLst>
                                  <p:childTnLst>
                                    <p:set>
                                      <p:cBhvr>
                                        <p:cTn id="40" dur="1" fill="hold">
                                          <p:stCondLst>
                                            <p:cond delay="0"/>
                                          </p:stCondLst>
                                        </p:cTn>
                                        <p:tgtEl>
                                          <p:spTgt spid="23563"/>
                                        </p:tgtEl>
                                        <p:attrNameLst>
                                          <p:attrName>style.visibility</p:attrName>
                                        </p:attrNameLst>
                                      </p:cBhvr>
                                      <p:to>
                                        <p:strVal val="visible"/>
                                      </p:to>
                                    </p:set>
                                    <p:anim calcmode="lin" valueType="num">
                                      <p:cBhvr>
                                        <p:cTn id="41" dur="1000" fill="hold"/>
                                        <p:tgtEl>
                                          <p:spTgt spid="23563"/>
                                        </p:tgtEl>
                                        <p:attrNameLst>
                                          <p:attrName>ppt_x</p:attrName>
                                        </p:attrNameLst>
                                      </p:cBhvr>
                                      <p:tavLst>
                                        <p:tav tm="0">
                                          <p:val>
                                            <p:strVal val="#ppt_x-.2"/>
                                          </p:val>
                                        </p:tav>
                                        <p:tav tm="100000">
                                          <p:val>
                                            <p:strVal val="#ppt_x"/>
                                          </p:val>
                                        </p:tav>
                                      </p:tavLst>
                                    </p:anim>
                                    <p:anim calcmode="lin" valueType="num">
                                      <p:cBhvr>
                                        <p:cTn id="42" dur="1000" fill="hold"/>
                                        <p:tgtEl>
                                          <p:spTgt spid="23563"/>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3563"/>
                                        </p:tgtEl>
                                      </p:cBhvr>
                                    </p:animEffect>
                                  </p:childTnLst>
                                </p:cTn>
                              </p:par>
                              <p:par>
                                <p:cTn id="44" presetID="29" presetClass="entr" presetSubtype="0" fill="hold" grpId="1" nodeType="withEffect">
                                  <p:stCondLst>
                                    <p:cond delay="0"/>
                                  </p:stCondLst>
                                  <p:childTnLst>
                                    <p:set>
                                      <p:cBhvr>
                                        <p:cTn id="45" dur="1" fill="hold">
                                          <p:stCondLst>
                                            <p:cond delay="0"/>
                                          </p:stCondLst>
                                        </p:cTn>
                                        <p:tgtEl>
                                          <p:spTgt spid="23559"/>
                                        </p:tgtEl>
                                        <p:attrNameLst>
                                          <p:attrName>style.visibility</p:attrName>
                                        </p:attrNameLst>
                                      </p:cBhvr>
                                      <p:to>
                                        <p:strVal val="visible"/>
                                      </p:to>
                                    </p:set>
                                    <p:anim calcmode="lin" valueType="num">
                                      <p:cBhvr>
                                        <p:cTn id="46" dur="1000" fill="hold"/>
                                        <p:tgtEl>
                                          <p:spTgt spid="23559"/>
                                        </p:tgtEl>
                                        <p:attrNameLst>
                                          <p:attrName>ppt_x</p:attrName>
                                        </p:attrNameLst>
                                      </p:cBhvr>
                                      <p:tavLst>
                                        <p:tav tm="0">
                                          <p:val>
                                            <p:strVal val="#ppt_x-.2"/>
                                          </p:val>
                                        </p:tav>
                                        <p:tav tm="100000">
                                          <p:val>
                                            <p:strVal val="#ppt_x"/>
                                          </p:val>
                                        </p:tav>
                                      </p:tavLst>
                                    </p:anim>
                                    <p:anim calcmode="lin" valueType="num">
                                      <p:cBhvr>
                                        <p:cTn id="47" dur="1000" fill="hold"/>
                                        <p:tgtEl>
                                          <p:spTgt spid="2355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3559"/>
                                        </p:tgtEl>
                                      </p:cBhvr>
                                    </p:animEffect>
                                  </p:childTnLst>
                                </p:cTn>
                              </p:par>
                              <p:par>
                                <p:cTn id="49" presetID="29" presetClass="entr" presetSubtype="0" fill="hold" grpId="1" nodeType="withEffect">
                                  <p:stCondLst>
                                    <p:cond delay="0"/>
                                  </p:stCondLst>
                                  <p:childTnLst>
                                    <p:set>
                                      <p:cBhvr>
                                        <p:cTn id="50" dur="1" fill="hold">
                                          <p:stCondLst>
                                            <p:cond delay="0"/>
                                          </p:stCondLst>
                                        </p:cTn>
                                        <p:tgtEl>
                                          <p:spTgt spid="23562"/>
                                        </p:tgtEl>
                                        <p:attrNameLst>
                                          <p:attrName>style.visibility</p:attrName>
                                        </p:attrNameLst>
                                      </p:cBhvr>
                                      <p:to>
                                        <p:strVal val="visible"/>
                                      </p:to>
                                    </p:set>
                                    <p:anim calcmode="lin" valueType="num">
                                      <p:cBhvr>
                                        <p:cTn id="51" dur="1000" fill="hold"/>
                                        <p:tgtEl>
                                          <p:spTgt spid="23562"/>
                                        </p:tgtEl>
                                        <p:attrNameLst>
                                          <p:attrName>ppt_x</p:attrName>
                                        </p:attrNameLst>
                                      </p:cBhvr>
                                      <p:tavLst>
                                        <p:tav tm="0">
                                          <p:val>
                                            <p:strVal val="#ppt_x-.2"/>
                                          </p:val>
                                        </p:tav>
                                        <p:tav tm="100000">
                                          <p:val>
                                            <p:strVal val="#ppt_x"/>
                                          </p:val>
                                        </p:tav>
                                      </p:tavLst>
                                    </p:anim>
                                    <p:anim calcmode="lin" valueType="num">
                                      <p:cBhvr>
                                        <p:cTn id="52" dur="1000" fill="hold"/>
                                        <p:tgtEl>
                                          <p:spTgt spid="23562"/>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3562"/>
                                        </p:tgtEl>
                                      </p:cBhvr>
                                    </p:animEffect>
                                  </p:childTnLst>
                                </p:cTn>
                              </p:par>
                              <p:par>
                                <p:cTn id="54" presetID="29" presetClass="entr" presetSubtype="0" fill="hold" grpId="1" nodeType="withEffect">
                                  <p:stCondLst>
                                    <p:cond delay="0"/>
                                  </p:stCondLst>
                                  <p:childTnLst>
                                    <p:set>
                                      <p:cBhvr>
                                        <p:cTn id="55" dur="1" fill="hold">
                                          <p:stCondLst>
                                            <p:cond delay="0"/>
                                          </p:stCondLst>
                                        </p:cTn>
                                        <p:tgtEl>
                                          <p:spTgt spid="23564"/>
                                        </p:tgtEl>
                                        <p:attrNameLst>
                                          <p:attrName>style.visibility</p:attrName>
                                        </p:attrNameLst>
                                      </p:cBhvr>
                                      <p:to>
                                        <p:strVal val="visible"/>
                                      </p:to>
                                    </p:set>
                                    <p:anim calcmode="lin" valueType="num">
                                      <p:cBhvr>
                                        <p:cTn id="56" dur="1000" fill="hold"/>
                                        <p:tgtEl>
                                          <p:spTgt spid="23564"/>
                                        </p:tgtEl>
                                        <p:attrNameLst>
                                          <p:attrName>ppt_x</p:attrName>
                                        </p:attrNameLst>
                                      </p:cBhvr>
                                      <p:tavLst>
                                        <p:tav tm="0">
                                          <p:val>
                                            <p:strVal val="#ppt_x-.2"/>
                                          </p:val>
                                        </p:tav>
                                        <p:tav tm="100000">
                                          <p:val>
                                            <p:strVal val="#ppt_x"/>
                                          </p:val>
                                        </p:tav>
                                      </p:tavLst>
                                    </p:anim>
                                    <p:anim calcmode="lin" valueType="num">
                                      <p:cBhvr>
                                        <p:cTn id="57" dur="1000" fill="hold"/>
                                        <p:tgtEl>
                                          <p:spTgt spid="23564"/>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3564"/>
                                        </p:tgtEl>
                                      </p:cBhvr>
                                    </p:animEffect>
                                  </p:childTnLst>
                                </p:cTn>
                              </p:par>
                              <p:par>
                                <p:cTn id="59" presetID="29" presetClass="entr" presetSubtype="0" fill="hold" grpId="1" nodeType="withEffect">
                                  <p:stCondLst>
                                    <p:cond delay="0"/>
                                  </p:stCondLst>
                                  <p:childTnLst>
                                    <p:set>
                                      <p:cBhvr>
                                        <p:cTn id="60" dur="1" fill="hold">
                                          <p:stCondLst>
                                            <p:cond delay="0"/>
                                          </p:stCondLst>
                                        </p:cTn>
                                        <p:tgtEl>
                                          <p:spTgt spid="23561"/>
                                        </p:tgtEl>
                                        <p:attrNameLst>
                                          <p:attrName>style.visibility</p:attrName>
                                        </p:attrNameLst>
                                      </p:cBhvr>
                                      <p:to>
                                        <p:strVal val="visible"/>
                                      </p:to>
                                    </p:set>
                                    <p:anim calcmode="lin" valueType="num">
                                      <p:cBhvr>
                                        <p:cTn id="61" dur="1000" fill="hold"/>
                                        <p:tgtEl>
                                          <p:spTgt spid="23561"/>
                                        </p:tgtEl>
                                        <p:attrNameLst>
                                          <p:attrName>ppt_x</p:attrName>
                                        </p:attrNameLst>
                                      </p:cBhvr>
                                      <p:tavLst>
                                        <p:tav tm="0">
                                          <p:val>
                                            <p:strVal val="#ppt_x-.2"/>
                                          </p:val>
                                        </p:tav>
                                        <p:tav tm="100000">
                                          <p:val>
                                            <p:strVal val="#ppt_x"/>
                                          </p:val>
                                        </p:tav>
                                      </p:tavLst>
                                    </p:anim>
                                    <p:anim calcmode="lin" valueType="num">
                                      <p:cBhvr>
                                        <p:cTn id="62" dur="1000" fill="hold"/>
                                        <p:tgtEl>
                                          <p:spTgt spid="23561"/>
                                        </p:tgtEl>
                                        <p:attrNameLst>
                                          <p:attrName>ppt_y</p:attrName>
                                        </p:attrNameLst>
                                      </p:cBhvr>
                                      <p:tavLst>
                                        <p:tav tm="0">
                                          <p:val>
                                            <p:strVal val="#ppt_y"/>
                                          </p:val>
                                        </p:tav>
                                        <p:tav tm="100000">
                                          <p:val>
                                            <p:strVal val="#ppt_y"/>
                                          </p:val>
                                        </p:tav>
                                      </p:tavLst>
                                    </p:anim>
                                    <p:animEffect transition="in" filter="wipe(right)" prLst="gradientSize: 0.1">
                                      <p:cBhvr>
                                        <p:cTn id="63" dur="1000"/>
                                        <p:tgtEl>
                                          <p:spTgt spid="23561"/>
                                        </p:tgtEl>
                                      </p:cBhvr>
                                    </p:animEffect>
                                  </p:childTnLst>
                                </p:cTn>
                              </p:par>
                              <p:par>
                                <p:cTn id="64" presetID="0" presetClass="path" presetSubtype="0" repeatCount="indefinite" accel="50000" decel="50000" fill="hold" grpId="0" nodeType="withEffect">
                                  <p:stCondLst>
                                    <p:cond delay="0"/>
                                  </p:stCondLst>
                                  <p:childTnLst>
                                    <p:animMotion origin="layout" path="M -7.77778E-6 -3.46821E-6 C 0.0368 -0.03561 0.07378 -0.07121 0.13645 -0.06774 C 0.19913 -0.06428 0.31805 0.00301 0.37621 0.02104 C 0.43437 0.03908 0.4585 0.01341 0.48576 0.04023 C 0.51302 0.06705 0.52951 0.14821 0.53975 0.18174 C 0.54999 0.21526 0.55555 0.23977 0.54756 0.24093 " pathEditMode="relative" ptsTypes="aaaaaA">
                                      <p:cBhvr>
                                        <p:cTn id="65" dur="7000" fill="hold"/>
                                        <p:tgtEl>
                                          <p:spTgt spid="23561"/>
                                        </p:tgtEl>
                                        <p:attrNameLst>
                                          <p:attrName>ppt_x</p:attrName>
                                          <p:attrName>ppt_y</p:attrName>
                                        </p:attrNameLst>
                                      </p:cBhvr>
                                    </p:animMotion>
                                  </p:childTnLst>
                                </p:cTn>
                              </p:par>
                              <p:par>
                                <p:cTn id="66" presetID="0" presetClass="path" presetSubtype="0" repeatCount="indefinite" accel="50000" decel="50000" fill="hold" grpId="0" nodeType="withEffect">
                                  <p:stCondLst>
                                    <p:cond delay="0"/>
                                  </p:stCondLst>
                                  <p:childTnLst>
                                    <p:animMotion origin="layout" path="M 1.94444E-6 -6.47399E-6 C 0.04219 0.00485 0.08438 0.00971 0.10469 0.06358 C 0.125 0.11745 0.11754 0.28901 0.12222 0.32346 " pathEditMode="relative" ptsTypes="aaA">
                                      <p:cBhvr>
                                        <p:cTn id="67" dur="7000" fill="hold"/>
                                        <p:tgtEl>
                                          <p:spTgt spid="23559"/>
                                        </p:tgtEl>
                                        <p:attrNameLst>
                                          <p:attrName>ppt_x</p:attrName>
                                          <p:attrName>ppt_y</p:attrName>
                                        </p:attrNameLst>
                                      </p:cBhvr>
                                    </p:animMotion>
                                  </p:childTnLst>
                                </p:cTn>
                              </p:par>
                              <p:par>
                                <p:cTn id="68" presetID="0" presetClass="path" presetSubtype="0" repeatCount="indefinite" accel="50000" decel="50000" fill="hold" grpId="0" nodeType="withEffect">
                                  <p:stCondLst>
                                    <p:cond delay="0"/>
                                  </p:stCondLst>
                                  <p:childTnLst>
                                    <p:animMotion origin="layout" path="M 4.44444E-6 2.83237E-6 C 0.06458 -0.01642 0.12934 -0.03283 0.15712 -0.09734 C 0.18489 -0.16185 0.08229 -0.3496 0.16667 -0.38682 C 0.25104 -0.42405 0.58125 -0.36578 0.66354 -0.32139 C 0.74583 -0.27699 0.6566 -0.15746 0.66024 -0.12046 " pathEditMode="relative" ptsTypes="aaaaA">
                                      <p:cBhvr>
                                        <p:cTn id="69" dur="7000" fill="hold"/>
                                        <p:tgtEl>
                                          <p:spTgt spid="23564"/>
                                        </p:tgtEl>
                                        <p:attrNameLst>
                                          <p:attrName>ppt_x</p:attrName>
                                          <p:attrName>ppt_y</p:attrName>
                                        </p:attrNameLst>
                                      </p:cBhvr>
                                    </p:animMotion>
                                  </p:childTnLst>
                                </p:cTn>
                              </p:par>
                              <p:par>
                                <p:cTn id="70" presetID="0" presetClass="path" presetSubtype="0" repeatCount="indefinite" accel="50000" decel="50000" fill="hold" grpId="0" nodeType="withEffect">
                                  <p:stCondLst>
                                    <p:cond delay="0"/>
                                  </p:stCondLst>
                                  <p:childTnLst>
                                    <p:animMotion origin="layout" path="M 7.77778E-6 -8.67052E-7 C -0.00867 -0.07306 -0.01718 -0.14612 0.07778 -0.17317 C 0.17275 -0.20023 0.49514 -0.22589 0.5698 -0.16277 C 0.64445 -0.09965 0.5849 0.05272 0.52535 0.20509 " pathEditMode="relative" ptsTypes="aaaA">
                                      <p:cBhvr>
                                        <p:cTn id="71" dur="7000" fill="hold"/>
                                        <p:tgtEl>
                                          <p:spTgt spid="23563"/>
                                        </p:tgtEl>
                                        <p:attrNameLst>
                                          <p:attrName>ppt_x</p:attrName>
                                          <p:attrName>ppt_y</p:attrName>
                                        </p:attrNameLst>
                                      </p:cBhvr>
                                    </p:animMotion>
                                  </p:childTnLst>
                                </p:cTn>
                              </p:par>
                              <p:par>
                                <p:cTn id="72" presetID="0" presetClass="path" presetSubtype="0" repeatCount="indefinite" accel="50000" decel="50000" fill="hold" grpId="0" nodeType="withEffect">
                                  <p:stCondLst>
                                    <p:cond delay="0"/>
                                  </p:stCondLst>
                                  <p:childTnLst>
                                    <p:animMotion origin="layout" path="M 0.05 -0.00647 C 0.05833 -0.10798 0.06666 -0.20925 0.08819 -0.25179 C 0.10972 -0.29433 0.15399 -0.24277 0.17864 -0.26219 C 0.2033 -0.28162 0.20694 -0.31399 0.23576 -0.36786 C 0.26458 -0.42173 0.30347 -0.6037 0.35156 -0.58566 C 0.39965 -0.56763 0.46215 -0.41387 0.52465 -0.26011 " pathEditMode="relative" rAng="0" ptsTypes="aaaaaA">
                                      <p:cBhvr>
                                        <p:cTn id="73" dur="7000" fill="hold"/>
                                        <p:tgtEl>
                                          <p:spTgt spid="23562"/>
                                        </p:tgtEl>
                                        <p:attrNameLst>
                                          <p:attrName>ppt_x</p:attrName>
                                          <p:attrName>ppt_y</p:attrName>
                                        </p:attrNameLst>
                                      </p:cBhvr>
                                      <p:rCtr x="23700" y="-29900"/>
                                    </p:animMotion>
                                  </p:childTnLst>
                                </p:cTn>
                              </p:par>
                              <p:par>
                                <p:cTn id="74" presetID="0" presetClass="path" presetSubtype="0" repeatCount="indefinite" accel="50000" decel="50000" fill="hold" grpId="0" nodeType="withEffect">
                                  <p:stCondLst>
                                    <p:cond delay="0"/>
                                  </p:stCondLst>
                                  <p:childTnLst>
                                    <p:animMotion origin="layout" path="M 1.94444E-6 6.35838E-7 C 0.04879 -0.03398 0.09774 -0.06797 0.10313 -0.13109 C 0.10851 -0.19422 0.03577 -0.33595 0.03177 -0.37826 " pathEditMode="relative" ptsTypes="aaA">
                                      <p:cBhvr>
                                        <p:cTn id="75" dur="7000" fill="hold"/>
                                        <p:tgtEl>
                                          <p:spTgt spid="23560"/>
                                        </p:tgtEl>
                                        <p:attrNameLst>
                                          <p:attrName>ppt_x</p:attrName>
                                          <p:attrName>ppt_y</p:attrName>
                                        </p:attrNameLst>
                                      </p:cBhvr>
                                    </p:animMotion>
                                  </p:childTnLst>
                                </p:cTn>
                              </p:par>
                              <p:par>
                                <p:cTn id="76" presetID="0" presetClass="path" presetSubtype="0" repeatCount="indefinite" accel="50000" decel="50000" fill="hold" grpId="0" nodeType="withEffect">
                                  <p:stCondLst>
                                    <p:cond delay="0"/>
                                  </p:stCondLst>
                                  <p:childTnLst>
                                    <p:animMotion origin="layout" path="M -5.55556E-7 -7.28324E-6 C 0.01163 -0.04324 0.02326 -0.08625 0.01753 -0.13527 C 0.0118 -0.18429 -0.01163 -0.23908 -0.0349 -0.29388 " pathEditMode="relative" ptsTypes="aaA">
                                      <p:cBhvr>
                                        <p:cTn id="77" dur="7000" fill="hold"/>
                                        <p:tgtEl>
                                          <p:spTgt spid="23568"/>
                                        </p:tgtEl>
                                        <p:attrNameLst>
                                          <p:attrName>ppt_x</p:attrName>
                                          <p:attrName>ppt_y</p:attrName>
                                        </p:attrNameLst>
                                      </p:cBhvr>
                                    </p:animMotion>
                                  </p:childTnLst>
                                </p:cTn>
                              </p:par>
                              <p:par>
                                <p:cTn id="78" presetID="0" presetClass="path" presetSubtype="0" repeatCount="indefinite" accel="50000" decel="50000" fill="hold" grpId="0" nodeType="withEffect">
                                  <p:stCondLst>
                                    <p:cond delay="0"/>
                                  </p:stCondLst>
                                  <p:childTnLst>
                                    <p:animMotion origin="layout" path="M -0.25989 0.04 C -0.13298 -0.01411 -0.00538 -0.07029 -0.04722 -0.09966 C -0.08854 -0.12879 -0.29861 -0.13226 -0.50816 -0.13596 " pathEditMode="relative" rAng="0" ptsTypes="aaA">
                                      <p:cBhvr>
                                        <p:cTn id="79" dur="7000" fill="hold"/>
                                        <p:tgtEl>
                                          <p:spTgt spid="23566"/>
                                        </p:tgtEl>
                                        <p:attrNameLst>
                                          <p:attrName>ppt_x</p:attrName>
                                          <p:attrName>ppt_y</p:attrName>
                                        </p:attrNameLst>
                                      </p:cBhvr>
                                      <p:rCtr x="300" y="-8800"/>
                                    </p:animMotion>
                                  </p:childTnLst>
                                </p:cTn>
                              </p:par>
                              <p:par>
                                <p:cTn id="80" presetID="0" presetClass="path" presetSubtype="0" repeatCount="indefinite" accel="50000" decel="50000" fill="hold" grpId="0" nodeType="withEffect">
                                  <p:stCondLst>
                                    <p:cond delay="0"/>
                                  </p:stCondLst>
                                  <p:childTnLst>
                                    <p:animMotion origin="layout" path="M -0.04705 -0.00601 C -0.06545 0.03723 -0.08298 0.08 -0.13246 0.11491 C -0.18177 0.15029 -0.25746 0.19237 -0.34305 0.20439 C -0.42899 0.21595 -0.59566 0.1889 -0.64705 0.18659 " pathEditMode="relative" rAng="0" ptsTypes="aaaA">
                                      <p:cBhvr>
                                        <p:cTn id="81" dur="7000" fill="hold"/>
                                        <p:tgtEl>
                                          <p:spTgt spid="23567"/>
                                        </p:tgtEl>
                                        <p:attrNameLst>
                                          <p:attrName>ppt_x</p:attrName>
                                          <p:attrName>ppt_y</p:attrName>
                                        </p:attrNameLst>
                                      </p:cBhvr>
                                      <p:rCtr x="-30000" y="11100"/>
                                    </p:animMotion>
                                  </p:childTnLst>
                                </p:cTn>
                              </p:par>
                              <p:par>
                                <p:cTn id="82" presetID="0" presetClass="path" presetSubtype="0" repeatCount="indefinite" accel="50000" decel="50000" fill="hold" grpId="0" nodeType="withEffect">
                                  <p:stCondLst>
                                    <p:cond delay="0"/>
                                  </p:stCondLst>
                                  <p:childTnLst>
                                    <p:animMotion origin="layout" path="M -3.88889E-6 6.35838E-7 C -0.08993 -0.08509 -0.17969 -0.17017 -0.22222 -0.22613 C -0.26476 -0.28208 -0.26024 -0.30913 -0.25555 -0.33595 " pathEditMode="relative" ptsTypes="aaA">
                                      <p:cBhvr>
                                        <p:cTn id="83" dur="7000" fill="hold"/>
                                        <p:tgtEl>
                                          <p:spTgt spid="235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59" grpId="1"/>
      <p:bldP spid="23560" grpId="0"/>
      <p:bldP spid="23560" grpId="1"/>
      <p:bldP spid="23561" grpId="0"/>
      <p:bldP spid="23561" grpId="1"/>
      <p:bldP spid="23562" grpId="0"/>
      <p:bldP spid="23562" grpId="1"/>
      <p:bldP spid="23563" grpId="0"/>
      <p:bldP spid="23563" grpId="1"/>
      <p:bldP spid="23564" grpId="0"/>
      <p:bldP spid="23564" grpId="1"/>
      <p:bldP spid="23565" grpId="0"/>
      <p:bldP spid="23565" grpId="1"/>
      <p:bldP spid="23566" grpId="0"/>
      <p:bldP spid="23566" grpId="1"/>
      <p:bldP spid="23567" grpId="0"/>
      <p:bldP spid="23567" grpId="1"/>
      <p:bldP spid="23568" grpId="0"/>
      <p:bldP spid="23568" grpId="1"/>
      <p:bldP spid="235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cay_giao[1]"/>
          <p:cNvPicPr>
            <a:picLocks noChangeAspect="1" noChangeArrowheads="1"/>
          </p:cNvPicPr>
          <p:nvPr/>
        </p:nvPicPr>
        <p:blipFill>
          <a:blip r:embed="rId2"/>
          <a:srcRect/>
          <a:stretch>
            <a:fillRect/>
          </a:stretch>
        </p:blipFill>
        <p:spPr bwMode="auto">
          <a:xfrm>
            <a:off x="0" y="3505200"/>
            <a:ext cx="4419600" cy="3352800"/>
          </a:xfrm>
          <a:prstGeom prst="rect">
            <a:avLst/>
          </a:prstGeom>
          <a:noFill/>
          <a:ln w="9525">
            <a:noFill/>
            <a:miter lim="800000"/>
            <a:headEnd/>
            <a:tailEnd/>
          </a:ln>
        </p:spPr>
      </p:pic>
      <p:pic>
        <p:nvPicPr>
          <p:cNvPr id="25602" name="Picture 6" descr="Cay_xuong_rong-minh hoa"/>
          <p:cNvPicPr>
            <a:picLocks noChangeAspect="1" noChangeArrowheads="1"/>
          </p:cNvPicPr>
          <p:nvPr/>
        </p:nvPicPr>
        <p:blipFill>
          <a:blip r:embed="rId3"/>
          <a:srcRect/>
          <a:stretch>
            <a:fillRect/>
          </a:stretch>
        </p:blipFill>
        <p:spPr bwMode="auto">
          <a:xfrm>
            <a:off x="4572000" y="381000"/>
            <a:ext cx="4340225" cy="2971800"/>
          </a:xfrm>
          <a:prstGeom prst="rect">
            <a:avLst/>
          </a:prstGeom>
          <a:noFill/>
          <a:ln w="9525">
            <a:noFill/>
            <a:miter lim="800000"/>
            <a:headEnd/>
            <a:tailEnd/>
          </a:ln>
        </p:spPr>
      </p:pic>
      <p:pic>
        <p:nvPicPr>
          <p:cNvPr id="25603" name="Picture 9" descr="Cây hoa quỳnh"/>
          <p:cNvPicPr>
            <a:picLocks noChangeAspect="1" noChangeArrowheads="1"/>
          </p:cNvPicPr>
          <p:nvPr/>
        </p:nvPicPr>
        <p:blipFill>
          <a:blip r:embed="rId4"/>
          <a:srcRect/>
          <a:stretch>
            <a:fillRect/>
          </a:stretch>
        </p:blipFill>
        <p:spPr bwMode="auto">
          <a:xfrm>
            <a:off x="152400" y="381000"/>
            <a:ext cx="4419600" cy="2971800"/>
          </a:xfrm>
          <a:prstGeom prst="rect">
            <a:avLst/>
          </a:prstGeom>
          <a:noFill/>
          <a:ln w="9525">
            <a:noFill/>
            <a:miter lim="800000"/>
            <a:headEnd/>
            <a:tailEnd/>
          </a:ln>
        </p:spPr>
      </p:pic>
      <p:pic>
        <p:nvPicPr>
          <p:cNvPr id="25604" name="Picture 10" descr="câu xương khô"/>
          <p:cNvPicPr>
            <a:picLocks noChangeAspect="1" noChangeArrowheads="1"/>
          </p:cNvPicPr>
          <p:nvPr/>
        </p:nvPicPr>
        <p:blipFill>
          <a:blip r:embed="rId5"/>
          <a:srcRect/>
          <a:stretch>
            <a:fillRect/>
          </a:stretch>
        </p:blipFill>
        <p:spPr bwMode="auto">
          <a:xfrm>
            <a:off x="4572000" y="3505200"/>
            <a:ext cx="4419600" cy="3352800"/>
          </a:xfrm>
          <a:prstGeom prst="rect">
            <a:avLst/>
          </a:prstGeom>
          <a:noFill/>
          <a:ln w="9525">
            <a:noFill/>
            <a:miter lim="800000"/>
            <a:headEnd/>
            <a:tailEnd/>
          </a:ln>
        </p:spPr>
      </p:pic>
      <p:sp>
        <p:nvSpPr>
          <p:cNvPr id="25605" name="Rectangle 23"/>
          <p:cNvSpPr>
            <a:spLocks noChangeArrowheads="1"/>
          </p:cNvSpPr>
          <p:nvPr/>
        </p:nvSpPr>
        <p:spPr bwMode="auto">
          <a:xfrm>
            <a:off x="5202238" y="2857500"/>
            <a:ext cx="2513012" cy="304800"/>
          </a:xfrm>
          <a:prstGeom prst="rect">
            <a:avLst/>
          </a:prstGeom>
          <a:noFill/>
          <a:ln w="9525">
            <a:noFill/>
            <a:miter lim="800000"/>
            <a:headEnd/>
            <a:tailEnd/>
          </a:ln>
        </p:spPr>
        <p:txBody>
          <a:bodyPr anchor="ctr"/>
          <a:lstStyle/>
          <a:p>
            <a:pPr algn="ctr"/>
            <a:r>
              <a:rPr lang="en-US" sz="2000" b="1">
                <a:solidFill>
                  <a:srgbClr val="FF0000"/>
                </a:solidFill>
                <a:latin typeface="Times New Roman" pitchFamily="18" charset="0"/>
              </a:rPr>
              <a:t>Cây xương rồng</a:t>
            </a:r>
          </a:p>
        </p:txBody>
      </p:sp>
      <p:sp>
        <p:nvSpPr>
          <p:cNvPr id="25606" name="Rectangle 24"/>
          <p:cNvSpPr>
            <a:spLocks noChangeArrowheads="1"/>
          </p:cNvSpPr>
          <p:nvPr/>
        </p:nvSpPr>
        <p:spPr bwMode="auto">
          <a:xfrm>
            <a:off x="4994275" y="6389688"/>
            <a:ext cx="2513013" cy="304800"/>
          </a:xfrm>
          <a:prstGeom prst="rect">
            <a:avLst/>
          </a:prstGeom>
          <a:noFill/>
          <a:ln w="9525">
            <a:noFill/>
            <a:miter lim="800000"/>
            <a:headEnd/>
            <a:tailEnd/>
          </a:ln>
        </p:spPr>
        <p:txBody>
          <a:bodyPr anchor="ctr"/>
          <a:lstStyle/>
          <a:p>
            <a:pPr algn="ctr"/>
            <a:r>
              <a:rPr lang="en-US" sz="2000" b="1">
                <a:solidFill>
                  <a:srgbClr val="FF0000"/>
                </a:solidFill>
                <a:latin typeface="Times New Roman" pitchFamily="18" charset="0"/>
              </a:rPr>
              <a:t>Cây xương khô</a:t>
            </a:r>
          </a:p>
        </p:txBody>
      </p:sp>
      <p:sp>
        <p:nvSpPr>
          <p:cNvPr id="25607" name="Rectangle 26"/>
          <p:cNvSpPr>
            <a:spLocks noChangeArrowheads="1"/>
          </p:cNvSpPr>
          <p:nvPr/>
        </p:nvSpPr>
        <p:spPr bwMode="auto">
          <a:xfrm>
            <a:off x="560388" y="6484938"/>
            <a:ext cx="2513012" cy="304800"/>
          </a:xfrm>
          <a:prstGeom prst="rect">
            <a:avLst/>
          </a:prstGeom>
          <a:noFill/>
          <a:ln w="9525">
            <a:noFill/>
            <a:miter lim="800000"/>
            <a:headEnd/>
            <a:tailEnd/>
          </a:ln>
        </p:spPr>
        <p:txBody>
          <a:bodyPr anchor="ctr"/>
          <a:lstStyle/>
          <a:p>
            <a:pPr algn="ctr"/>
            <a:r>
              <a:rPr lang="en-US" sz="2000" b="1">
                <a:solidFill>
                  <a:srgbClr val="FF0000"/>
                </a:solidFill>
                <a:latin typeface="Times New Roman" pitchFamily="18" charset="0"/>
              </a:rPr>
              <a:t>Cây</a:t>
            </a:r>
            <a:r>
              <a:rPr lang="vi-VN" sz="2000" b="1">
                <a:solidFill>
                  <a:srgbClr val="FF0000"/>
                </a:solidFill>
                <a:latin typeface="Times New Roman" pitchFamily="18" charset="0"/>
              </a:rPr>
              <a:t> cành</a:t>
            </a:r>
            <a:r>
              <a:rPr lang="en-US" sz="2000" b="1">
                <a:solidFill>
                  <a:srgbClr val="FF0000"/>
                </a:solidFill>
                <a:latin typeface="Times New Roman" pitchFamily="18" charset="0"/>
              </a:rPr>
              <a:t> giao</a:t>
            </a:r>
          </a:p>
        </p:txBody>
      </p:sp>
      <p:sp>
        <p:nvSpPr>
          <p:cNvPr id="25608" name="Rectangle 27"/>
          <p:cNvSpPr>
            <a:spLocks noChangeArrowheads="1"/>
          </p:cNvSpPr>
          <p:nvPr/>
        </p:nvSpPr>
        <p:spPr bwMode="auto">
          <a:xfrm>
            <a:off x="765175" y="2903538"/>
            <a:ext cx="2513013" cy="304800"/>
          </a:xfrm>
          <a:prstGeom prst="rect">
            <a:avLst/>
          </a:prstGeom>
          <a:noFill/>
          <a:ln w="9525">
            <a:noFill/>
            <a:miter lim="800000"/>
            <a:headEnd/>
            <a:tailEnd/>
          </a:ln>
        </p:spPr>
        <p:txBody>
          <a:bodyPr anchor="ctr"/>
          <a:lstStyle/>
          <a:p>
            <a:pPr algn="ctr"/>
            <a:r>
              <a:rPr lang="en-US" sz="2000" b="1">
                <a:solidFill>
                  <a:srgbClr val="FF0000"/>
                </a:solidFill>
                <a:latin typeface="Times New Roman" pitchFamily="18" charset="0"/>
              </a:rPr>
              <a:t>Cây quỳnh</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Thu hải đường"/>
          <p:cNvPicPr>
            <a:picLocks noChangeAspect="1" noChangeArrowheads="1"/>
          </p:cNvPicPr>
          <p:nvPr/>
        </p:nvPicPr>
        <p:blipFill>
          <a:blip r:embed="rId2"/>
          <a:srcRect/>
          <a:stretch>
            <a:fillRect/>
          </a:stretch>
        </p:blipFill>
        <p:spPr bwMode="auto">
          <a:xfrm>
            <a:off x="4495800" y="0"/>
            <a:ext cx="4343400" cy="2895600"/>
          </a:xfrm>
          <a:prstGeom prst="rect">
            <a:avLst/>
          </a:prstGeom>
          <a:noFill/>
          <a:ln w="9525">
            <a:noFill/>
            <a:miter lim="800000"/>
            <a:headEnd/>
            <a:tailEnd/>
          </a:ln>
        </p:spPr>
      </p:pic>
      <p:pic>
        <p:nvPicPr>
          <p:cNvPr id="26626" name="Picture 3" descr="Rau rền đỏ"/>
          <p:cNvPicPr>
            <a:picLocks noChangeAspect="1" noChangeArrowheads="1"/>
          </p:cNvPicPr>
          <p:nvPr/>
        </p:nvPicPr>
        <p:blipFill>
          <a:blip r:embed="rId3"/>
          <a:srcRect/>
          <a:stretch>
            <a:fillRect/>
          </a:stretch>
        </p:blipFill>
        <p:spPr bwMode="auto">
          <a:xfrm>
            <a:off x="4572000" y="3048000"/>
            <a:ext cx="4191000" cy="2971800"/>
          </a:xfrm>
          <a:prstGeom prst="rect">
            <a:avLst/>
          </a:prstGeom>
          <a:noFill/>
          <a:ln w="9525">
            <a:noFill/>
            <a:miter lim="800000"/>
            <a:headEnd/>
            <a:tailEnd/>
          </a:ln>
        </p:spPr>
      </p:pic>
      <p:sp>
        <p:nvSpPr>
          <p:cNvPr id="215044" name="Rectangle 4"/>
          <p:cNvSpPr>
            <a:spLocks noChangeArrowheads="1"/>
          </p:cNvSpPr>
          <p:nvPr/>
        </p:nvSpPr>
        <p:spPr bwMode="auto">
          <a:xfrm>
            <a:off x="3759200" y="2628900"/>
            <a:ext cx="9144000" cy="0"/>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wrap="none" anchor="ctr">
            <a:spAutoFit/>
          </a:bodyPr>
          <a:lstStyle/>
          <a:p>
            <a:pPr fontAlgn="auto">
              <a:spcBef>
                <a:spcPts val="0"/>
              </a:spcBef>
              <a:spcAft>
                <a:spcPts val="0"/>
              </a:spcAft>
              <a:defRPr/>
            </a:pPr>
            <a:endParaRPr lang="en-US">
              <a:latin typeface="+mn-lt"/>
            </a:endParaRPr>
          </a:p>
        </p:txBody>
      </p:sp>
      <p:pic>
        <p:nvPicPr>
          <p:cNvPr id="26628" name="Picture 5" descr="https://encrypted-tbn0.gstatic.com/images?q=tbn:ANd9GcQoyyoQikkLDdiu-pb4fhmUmR2i9LzcotCe6_GbZ__1nYwTM55BEQ">
            <a:hlinkClick r:id="rId4"/>
          </p:cNvPr>
          <p:cNvPicPr>
            <a:picLocks noChangeAspect="1" noChangeArrowheads="1"/>
          </p:cNvPicPr>
          <p:nvPr/>
        </p:nvPicPr>
        <p:blipFill>
          <a:blip r:embed="rId5" r:link="rId6"/>
          <a:srcRect/>
          <a:stretch>
            <a:fillRect/>
          </a:stretch>
        </p:blipFill>
        <p:spPr bwMode="auto">
          <a:xfrm>
            <a:off x="304800" y="0"/>
            <a:ext cx="4267200" cy="2971800"/>
          </a:xfrm>
          <a:prstGeom prst="rect">
            <a:avLst/>
          </a:prstGeom>
          <a:noFill/>
          <a:ln w="9525">
            <a:noFill/>
            <a:miter lim="800000"/>
            <a:headEnd/>
            <a:tailEnd/>
          </a:ln>
        </p:spPr>
      </p:pic>
      <p:sp>
        <p:nvSpPr>
          <p:cNvPr id="26629" name="Rectangle 6"/>
          <p:cNvSpPr>
            <a:spLocks noChangeArrowheads="1"/>
          </p:cNvSpPr>
          <p:nvPr/>
        </p:nvSpPr>
        <p:spPr bwMode="auto">
          <a:xfrm>
            <a:off x="1066800" y="2590800"/>
            <a:ext cx="2425700" cy="188913"/>
          </a:xfrm>
          <a:prstGeom prst="rect">
            <a:avLst/>
          </a:prstGeom>
          <a:noFill/>
          <a:ln w="9525">
            <a:noFill/>
            <a:miter lim="800000"/>
            <a:headEnd/>
            <a:tailEnd/>
          </a:ln>
        </p:spPr>
        <p:txBody>
          <a:bodyPr anchor="ctr"/>
          <a:lstStyle/>
          <a:p>
            <a:pPr algn="ctr"/>
            <a:r>
              <a:rPr lang="en-US" sz="2000" b="1">
                <a:solidFill>
                  <a:schemeClr val="bg1"/>
                </a:solidFill>
                <a:latin typeface="Times New Roman" pitchFamily="18" charset="0"/>
              </a:rPr>
              <a:t>    Cây huyết dụ</a:t>
            </a:r>
          </a:p>
        </p:txBody>
      </p:sp>
      <p:sp>
        <p:nvSpPr>
          <p:cNvPr id="26630" name="Rectangle 7"/>
          <p:cNvSpPr>
            <a:spLocks noChangeArrowheads="1"/>
          </p:cNvSpPr>
          <p:nvPr/>
        </p:nvSpPr>
        <p:spPr bwMode="auto">
          <a:xfrm>
            <a:off x="5105400" y="5105400"/>
            <a:ext cx="2006600" cy="304800"/>
          </a:xfrm>
          <a:prstGeom prst="rect">
            <a:avLst/>
          </a:prstGeom>
          <a:noFill/>
          <a:ln w="9525">
            <a:noFill/>
            <a:miter lim="800000"/>
            <a:headEnd/>
            <a:tailEnd/>
          </a:ln>
        </p:spPr>
        <p:txBody>
          <a:bodyPr anchor="ctr"/>
          <a:lstStyle/>
          <a:p>
            <a:pPr algn="ctr"/>
            <a:r>
              <a:rPr lang="en-US" sz="2000" b="1">
                <a:solidFill>
                  <a:schemeClr val="bg1"/>
                </a:solidFill>
                <a:latin typeface="Times New Roman" pitchFamily="18" charset="0"/>
              </a:rPr>
              <a:t>Cây rau rền đỏ</a:t>
            </a:r>
          </a:p>
        </p:txBody>
      </p:sp>
      <p:sp>
        <p:nvSpPr>
          <p:cNvPr id="26631" name="Rectangle 9"/>
          <p:cNvSpPr>
            <a:spLocks noRot="1" noChangeArrowheads="1"/>
          </p:cNvSpPr>
          <p:nvPr/>
        </p:nvSpPr>
        <p:spPr bwMode="auto">
          <a:xfrm>
            <a:off x="152400" y="4340225"/>
            <a:ext cx="8839200" cy="517525"/>
          </a:xfrm>
          <a:prstGeom prst="rect">
            <a:avLst/>
          </a:prstGeom>
          <a:noFill/>
          <a:ln w="9525">
            <a:noFill/>
            <a:miter lim="800000"/>
            <a:headEnd/>
            <a:tailEnd/>
          </a:ln>
        </p:spPr>
        <p:txBody>
          <a:bodyPr anchor="ctr"/>
          <a:lstStyle/>
          <a:p>
            <a:pPr algn="ctr"/>
            <a:endParaRPr lang="en-US" sz="4000">
              <a:solidFill>
                <a:schemeClr val="tx2"/>
              </a:solidFill>
              <a:latin typeface="Times New Roman" pitchFamily="18" charset="0"/>
            </a:endParaRPr>
          </a:p>
        </p:txBody>
      </p:sp>
      <p:sp>
        <p:nvSpPr>
          <p:cNvPr id="215051" name="Rectangle 11"/>
          <p:cNvSpPr>
            <a:spLocks noChangeArrowheads="1"/>
          </p:cNvSpPr>
          <p:nvPr/>
        </p:nvSpPr>
        <p:spPr bwMode="auto">
          <a:xfrm>
            <a:off x="0" y="5791200"/>
            <a:ext cx="9067800" cy="1006475"/>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spAutoFit/>
          </a:bodyPr>
          <a:lstStyle/>
          <a:p>
            <a:pPr fontAlgn="auto">
              <a:spcBef>
                <a:spcPct val="50000"/>
              </a:spcBef>
              <a:spcAft>
                <a:spcPts val="0"/>
              </a:spcAft>
              <a:defRPr/>
            </a:pPr>
            <a:r>
              <a:rPr lang="en-US" b="1" dirty="0">
                <a:solidFill>
                  <a:srgbClr val="0000FF"/>
                </a:solidFill>
                <a:latin typeface="+mn-lt"/>
              </a:rPr>
              <a:t>      </a:t>
            </a:r>
            <a:r>
              <a:rPr lang="en-US" sz="2000" b="1" dirty="0" err="1">
                <a:latin typeface="Times New Roman" pitchFamily="18" charset="0"/>
              </a:rPr>
              <a:t>Những</a:t>
            </a:r>
            <a:r>
              <a:rPr lang="en-US" sz="2000" b="1" dirty="0">
                <a:latin typeface="Times New Roman" pitchFamily="18" charset="0"/>
              </a:rPr>
              <a:t> </a:t>
            </a:r>
            <a:r>
              <a:rPr lang="en-US" sz="2000" b="1" dirty="0" err="1">
                <a:latin typeface="Times New Roman" pitchFamily="18" charset="0"/>
              </a:rPr>
              <a:t>loài</a:t>
            </a:r>
            <a:r>
              <a:rPr lang="en-US" sz="2000" b="1" dirty="0">
                <a:latin typeface="Times New Roman" pitchFamily="18" charset="0"/>
              </a:rPr>
              <a:t> </a:t>
            </a:r>
            <a:r>
              <a:rPr lang="en-US" sz="2000" b="1" dirty="0" err="1">
                <a:latin typeface="Times New Roman" pitchFamily="18" charset="0"/>
              </a:rPr>
              <a:t>cây</a:t>
            </a:r>
            <a:r>
              <a:rPr lang="en-US" sz="2000" b="1" dirty="0">
                <a:latin typeface="Times New Roman" pitchFamily="18" charset="0"/>
              </a:rPr>
              <a:t> </a:t>
            </a:r>
            <a:r>
              <a:rPr lang="en-US" sz="2000" b="1" dirty="0" err="1">
                <a:latin typeface="Times New Roman" pitchFamily="18" charset="0"/>
              </a:rPr>
              <a:t>có</a:t>
            </a:r>
            <a:r>
              <a:rPr lang="en-US" sz="2000" b="1" dirty="0">
                <a:latin typeface="Times New Roman" pitchFamily="18" charset="0"/>
              </a:rPr>
              <a:t> </a:t>
            </a:r>
            <a:r>
              <a:rPr lang="en-US" sz="2000" b="1" dirty="0" err="1">
                <a:latin typeface="Times New Roman" pitchFamily="18" charset="0"/>
              </a:rPr>
              <a:t>lá</a:t>
            </a:r>
            <a:r>
              <a:rPr lang="en-US" sz="2000" b="1" dirty="0">
                <a:latin typeface="Times New Roman" pitchFamily="18" charset="0"/>
              </a:rPr>
              <a:t> </a:t>
            </a:r>
            <a:r>
              <a:rPr lang="en-US" sz="2000" b="1" dirty="0" err="1">
                <a:latin typeface="Times New Roman" pitchFamily="18" charset="0"/>
              </a:rPr>
              <a:t>màu</a:t>
            </a:r>
            <a:r>
              <a:rPr lang="en-US" sz="2000" b="1" dirty="0">
                <a:latin typeface="Times New Roman" pitchFamily="18" charset="0"/>
              </a:rPr>
              <a:t> </a:t>
            </a:r>
            <a:r>
              <a:rPr lang="en-US" sz="2000" b="1" dirty="0" err="1">
                <a:latin typeface="Times New Roman" pitchFamily="18" charset="0"/>
              </a:rPr>
              <a:t>đỏ</a:t>
            </a:r>
            <a:r>
              <a:rPr lang="en-US" sz="2000" b="1" dirty="0">
                <a:latin typeface="Times New Roman" pitchFamily="18" charset="0"/>
              </a:rPr>
              <a:t> </a:t>
            </a:r>
            <a:r>
              <a:rPr lang="en-US" sz="2000" b="1" dirty="0" err="1">
                <a:latin typeface="Times New Roman" pitchFamily="18" charset="0"/>
              </a:rPr>
              <a:t>như</a:t>
            </a:r>
            <a:r>
              <a:rPr lang="en-US" sz="2000" b="1" dirty="0">
                <a:latin typeface="Times New Roman" pitchFamily="18" charset="0"/>
              </a:rPr>
              <a:t> </a:t>
            </a:r>
            <a:r>
              <a:rPr lang="en-US" sz="2000" b="1" dirty="0" err="1">
                <a:latin typeface="Times New Roman" pitchFamily="18" charset="0"/>
              </a:rPr>
              <a:t>cây</a:t>
            </a:r>
            <a:r>
              <a:rPr lang="en-US" sz="2000" b="1" dirty="0">
                <a:latin typeface="Times New Roman" pitchFamily="18" charset="0"/>
              </a:rPr>
              <a:t> </a:t>
            </a:r>
            <a:r>
              <a:rPr lang="en-US" sz="2000" b="1" dirty="0" err="1">
                <a:latin typeface="Times New Roman" pitchFamily="18" charset="0"/>
              </a:rPr>
              <a:t>thu</a:t>
            </a:r>
            <a:r>
              <a:rPr lang="en-US" sz="2000" b="1" dirty="0">
                <a:latin typeface="Times New Roman" pitchFamily="18" charset="0"/>
              </a:rPr>
              <a:t> </a:t>
            </a:r>
            <a:r>
              <a:rPr lang="en-US" sz="2000" b="1" dirty="0" err="1">
                <a:latin typeface="Times New Roman" pitchFamily="18" charset="0"/>
              </a:rPr>
              <a:t>hải</a:t>
            </a:r>
            <a:r>
              <a:rPr lang="en-US" sz="2000" b="1" dirty="0">
                <a:latin typeface="Times New Roman" pitchFamily="18" charset="0"/>
              </a:rPr>
              <a:t> </a:t>
            </a:r>
            <a:r>
              <a:rPr lang="en-US" sz="2000" b="1" dirty="0" err="1">
                <a:latin typeface="Times New Roman" pitchFamily="18" charset="0"/>
              </a:rPr>
              <a:t>đường</a:t>
            </a:r>
            <a:r>
              <a:rPr lang="en-US" sz="2000" b="1" dirty="0">
                <a:latin typeface="Times New Roman" pitchFamily="18" charset="0"/>
              </a:rPr>
              <a:t>, </a:t>
            </a:r>
            <a:r>
              <a:rPr lang="en-US" sz="2000" b="1" dirty="0" err="1">
                <a:latin typeface="Times New Roman" pitchFamily="18" charset="0"/>
              </a:rPr>
              <a:t>cây</a:t>
            </a:r>
            <a:r>
              <a:rPr lang="en-US" sz="2000" b="1" dirty="0">
                <a:latin typeface="Times New Roman" pitchFamily="18" charset="0"/>
              </a:rPr>
              <a:t> </a:t>
            </a:r>
            <a:r>
              <a:rPr lang="en-US" sz="2000" b="1" dirty="0" err="1">
                <a:latin typeface="Times New Roman" pitchFamily="18" charset="0"/>
              </a:rPr>
              <a:t>huyết</a:t>
            </a:r>
            <a:r>
              <a:rPr lang="en-US" sz="2000" b="1" dirty="0">
                <a:latin typeface="Times New Roman" pitchFamily="18" charset="0"/>
              </a:rPr>
              <a:t> </a:t>
            </a:r>
            <a:r>
              <a:rPr lang="en-US" sz="2000" b="1" dirty="0" err="1">
                <a:latin typeface="Times New Roman" pitchFamily="18" charset="0"/>
              </a:rPr>
              <a:t>dụ</a:t>
            </a:r>
            <a:r>
              <a:rPr lang="en-US" sz="2000" b="1" dirty="0">
                <a:latin typeface="Times New Roman" pitchFamily="18" charset="0"/>
              </a:rPr>
              <a:t>, </a:t>
            </a:r>
            <a:r>
              <a:rPr lang="en-US" sz="2000" b="1" dirty="0" err="1">
                <a:latin typeface="Times New Roman" pitchFamily="18" charset="0"/>
              </a:rPr>
              <a:t>cây</a:t>
            </a:r>
            <a:r>
              <a:rPr lang="en-US" sz="2000" b="1" dirty="0">
                <a:latin typeface="Times New Roman" pitchFamily="18" charset="0"/>
              </a:rPr>
              <a:t> </a:t>
            </a:r>
            <a:r>
              <a:rPr lang="en-US" sz="2000" b="1" dirty="0" err="1">
                <a:latin typeface="Times New Roman" pitchFamily="18" charset="0"/>
              </a:rPr>
              <a:t>rau</a:t>
            </a:r>
            <a:r>
              <a:rPr lang="en-US" sz="2000" b="1" dirty="0">
                <a:latin typeface="Times New Roman" pitchFamily="18" charset="0"/>
              </a:rPr>
              <a:t> </a:t>
            </a:r>
            <a:r>
              <a:rPr lang="en-US" sz="2000" b="1" dirty="0" err="1">
                <a:latin typeface="Times New Roman" pitchFamily="18" charset="0"/>
              </a:rPr>
              <a:t>rền</a:t>
            </a:r>
            <a:r>
              <a:rPr lang="en-US" sz="2000" b="1" dirty="0">
                <a:latin typeface="Times New Roman" pitchFamily="18" charset="0"/>
              </a:rPr>
              <a:t> </a:t>
            </a:r>
            <a:r>
              <a:rPr lang="en-US" sz="2000" b="1" dirty="0" err="1">
                <a:latin typeface="Times New Roman" pitchFamily="18" charset="0"/>
              </a:rPr>
              <a:t>đỏ</a:t>
            </a:r>
            <a:r>
              <a:rPr lang="en-US" sz="2000" b="1" dirty="0">
                <a:latin typeface="Times New Roman" pitchFamily="18" charset="0"/>
              </a:rPr>
              <a:t> , </a:t>
            </a:r>
            <a:r>
              <a:rPr lang="en-US" sz="2000" b="1" dirty="0" err="1">
                <a:latin typeface="Times New Roman" pitchFamily="18" charset="0"/>
              </a:rPr>
              <a:t>tía</a:t>
            </a:r>
            <a:r>
              <a:rPr lang="en-US" sz="2000" b="1" dirty="0">
                <a:latin typeface="Times New Roman" pitchFamily="18" charset="0"/>
              </a:rPr>
              <a:t> </a:t>
            </a:r>
            <a:r>
              <a:rPr lang="en-US" sz="2000" b="1" dirty="0" err="1">
                <a:latin typeface="Times New Roman" pitchFamily="18" charset="0"/>
              </a:rPr>
              <a:t>tô</a:t>
            </a:r>
            <a:r>
              <a:rPr lang="en-US" sz="2000" b="1" dirty="0">
                <a:latin typeface="Times New Roman" pitchFamily="18" charset="0"/>
              </a:rPr>
              <a:t> </a:t>
            </a:r>
            <a:r>
              <a:rPr lang="en-US" sz="2000" b="1" dirty="0" err="1">
                <a:latin typeface="Times New Roman" pitchFamily="18" charset="0"/>
              </a:rPr>
              <a:t>đỏ</a:t>
            </a:r>
            <a:r>
              <a:rPr lang="en-US" sz="2000" b="1" dirty="0">
                <a:latin typeface="Times New Roman" pitchFamily="18" charset="0"/>
              </a:rPr>
              <a:t>...</a:t>
            </a:r>
            <a:r>
              <a:rPr lang="en-US" sz="2000" b="1" dirty="0" err="1">
                <a:latin typeface="Times New Roman" pitchFamily="18" charset="0"/>
              </a:rPr>
              <a:t>trong</a:t>
            </a:r>
            <a:r>
              <a:rPr lang="en-US" sz="2000" b="1" dirty="0">
                <a:latin typeface="Times New Roman" pitchFamily="18" charset="0"/>
              </a:rPr>
              <a:t> </a:t>
            </a:r>
            <a:r>
              <a:rPr lang="en-US" sz="2000" b="1" dirty="0" err="1">
                <a:latin typeface="Times New Roman" pitchFamily="18" charset="0"/>
              </a:rPr>
              <a:t>tế</a:t>
            </a:r>
            <a:r>
              <a:rPr lang="en-US" sz="2000" b="1" dirty="0">
                <a:latin typeface="Times New Roman" pitchFamily="18" charset="0"/>
              </a:rPr>
              <a:t> </a:t>
            </a:r>
            <a:r>
              <a:rPr lang="en-US" sz="2000" b="1" dirty="0" err="1">
                <a:latin typeface="Times New Roman" pitchFamily="18" charset="0"/>
              </a:rPr>
              <a:t>bào</a:t>
            </a:r>
            <a:r>
              <a:rPr lang="en-US" sz="2000" b="1" dirty="0">
                <a:latin typeface="Times New Roman" pitchFamily="18" charset="0"/>
              </a:rPr>
              <a:t> </a:t>
            </a:r>
            <a:r>
              <a:rPr lang="en-US" sz="2000" b="1" dirty="0" err="1">
                <a:latin typeface="Times New Roman" pitchFamily="18" charset="0"/>
              </a:rPr>
              <a:t>của</a:t>
            </a:r>
            <a:r>
              <a:rPr lang="en-US" sz="2000" b="1" dirty="0">
                <a:latin typeface="Times New Roman" pitchFamily="18" charset="0"/>
              </a:rPr>
              <a:t> </a:t>
            </a:r>
            <a:r>
              <a:rPr lang="en-US" sz="2000" b="1" dirty="0" err="1">
                <a:latin typeface="Times New Roman" pitchFamily="18" charset="0"/>
              </a:rPr>
              <a:t>lá</a:t>
            </a:r>
            <a:r>
              <a:rPr lang="en-US" sz="2000" b="1" dirty="0">
                <a:latin typeface="Times New Roman" pitchFamily="18" charset="0"/>
              </a:rPr>
              <a:t> </a:t>
            </a:r>
            <a:r>
              <a:rPr lang="en-US" sz="2000" b="1" dirty="0" err="1">
                <a:latin typeface="Times New Roman" pitchFamily="18" charset="0"/>
              </a:rPr>
              <a:t>có</a:t>
            </a:r>
            <a:r>
              <a:rPr lang="en-US" sz="2000" b="1" dirty="0">
                <a:latin typeface="Times New Roman" pitchFamily="18" charset="0"/>
              </a:rPr>
              <a:t> </a:t>
            </a:r>
            <a:r>
              <a:rPr lang="en-US" sz="2000" b="1" dirty="0" err="1">
                <a:latin typeface="Times New Roman" pitchFamily="18" charset="0"/>
              </a:rPr>
              <a:t>chất</a:t>
            </a:r>
            <a:r>
              <a:rPr lang="en-US" sz="2000" b="1" dirty="0">
                <a:latin typeface="Times New Roman" pitchFamily="18" charset="0"/>
              </a:rPr>
              <a:t> </a:t>
            </a:r>
            <a:r>
              <a:rPr lang="en-US" sz="2000" b="1" dirty="0" err="1">
                <a:latin typeface="Times New Roman" pitchFamily="18" charset="0"/>
              </a:rPr>
              <a:t>quỳ</a:t>
            </a:r>
            <a:r>
              <a:rPr lang="en-US" sz="2000" b="1" dirty="0">
                <a:latin typeface="Times New Roman" pitchFamily="18" charset="0"/>
              </a:rPr>
              <a:t> </a:t>
            </a:r>
            <a:r>
              <a:rPr lang="en-US" sz="2000" b="1" dirty="0" err="1">
                <a:latin typeface="Times New Roman" pitchFamily="18" charset="0"/>
              </a:rPr>
              <a:t>màu</a:t>
            </a:r>
            <a:r>
              <a:rPr lang="en-US" sz="2000" b="1" dirty="0">
                <a:latin typeface="Times New Roman" pitchFamily="18" charset="0"/>
              </a:rPr>
              <a:t> </a:t>
            </a:r>
            <a:r>
              <a:rPr lang="en-US" sz="2000" b="1" dirty="0" err="1">
                <a:latin typeface="Times New Roman" pitchFamily="18" charset="0"/>
              </a:rPr>
              <a:t>đỏ</a:t>
            </a:r>
            <a:r>
              <a:rPr lang="en-US" sz="2000" b="1" dirty="0">
                <a:latin typeface="Times New Roman" pitchFamily="18" charset="0"/>
              </a:rPr>
              <a:t> </a:t>
            </a:r>
            <a:r>
              <a:rPr lang="en-US" sz="2000" b="1" dirty="0" err="1">
                <a:latin typeface="Times New Roman" pitchFamily="18" charset="0"/>
              </a:rPr>
              <a:t>lấn</a:t>
            </a:r>
            <a:r>
              <a:rPr lang="en-US" sz="2000" b="1" dirty="0">
                <a:latin typeface="Times New Roman" pitchFamily="18" charset="0"/>
              </a:rPr>
              <a:t> </a:t>
            </a:r>
            <a:r>
              <a:rPr lang="en-US" sz="2000" b="1" dirty="0" err="1">
                <a:latin typeface="Times New Roman" pitchFamily="18" charset="0"/>
              </a:rPr>
              <a:t>át</a:t>
            </a:r>
            <a:r>
              <a:rPr lang="en-US" sz="2000" b="1" dirty="0">
                <a:latin typeface="Times New Roman" pitchFamily="18" charset="0"/>
              </a:rPr>
              <a:t> </a:t>
            </a:r>
            <a:r>
              <a:rPr lang="en-US" sz="2000" b="1" dirty="0" err="1">
                <a:latin typeface="Times New Roman" pitchFamily="18" charset="0"/>
              </a:rPr>
              <a:t>màu</a:t>
            </a:r>
            <a:r>
              <a:rPr lang="en-US" sz="2000" b="1" dirty="0">
                <a:latin typeface="Times New Roman" pitchFamily="18" charset="0"/>
              </a:rPr>
              <a:t> </a:t>
            </a:r>
            <a:r>
              <a:rPr lang="en-US" sz="2000" b="1" dirty="0" err="1">
                <a:latin typeface="Times New Roman" pitchFamily="18" charset="0"/>
              </a:rPr>
              <a:t>xanh</a:t>
            </a:r>
            <a:r>
              <a:rPr lang="en-US" sz="2000" b="1" dirty="0">
                <a:latin typeface="Times New Roman" pitchFamily="18" charset="0"/>
              </a:rPr>
              <a:t> </a:t>
            </a:r>
            <a:r>
              <a:rPr lang="en-US" sz="2000" b="1" dirty="0" err="1">
                <a:latin typeface="Times New Roman" pitchFamily="18" charset="0"/>
              </a:rPr>
              <a:t>của</a:t>
            </a:r>
            <a:r>
              <a:rPr lang="en-US" sz="2000" b="1" dirty="0">
                <a:latin typeface="Times New Roman" pitchFamily="18" charset="0"/>
              </a:rPr>
              <a:t> </a:t>
            </a:r>
            <a:r>
              <a:rPr lang="en-US" sz="2000" b="1" dirty="0" err="1">
                <a:latin typeface="Times New Roman" pitchFamily="18" charset="0"/>
              </a:rPr>
              <a:t>lá</a:t>
            </a:r>
            <a:r>
              <a:rPr lang="en-US" sz="2000" b="1" dirty="0">
                <a:latin typeface="Times New Roman" pitchFamily="18" charset="0"/>
              </a:rPr>
              <a:t> </a:t>
            </a:r>
            <a:r>
              <a:rPr lang="en-US" sz="2000" b="1" dirty="0" err="1">
                <a:latin typeface="Times New Roman" pitchFamily="18" charset="0"/>
              </a:rPr>
              <a:t>nhưng</a:t>
            </a:r>
            <a:r>
              <a:rPr lang="en-US" sz="2000" b="1" dirty="0">
                <a:latin typeface="Times New Roman" pitchFamily="18" charset="0"/>
              </a:rPr>
              <a:t> </a:t>
            </a:r>
            <a:r>
              <a:rPr lang="en-US" sz="2000" b="1" dirty="0" err="1">
                <a:latin typeface="Times New Roman" pitchFamily="18" charset="0"/>
              </a:rPr>
              <a:t>lá</a:t>
            </a:r>
            <a:r>
              <a:rPr lang="en-US" sz="2000" b="1" dirty="0">
                <a:latin typeface="Times New Roman" pitchFamily="18" charset="0"/>
              </a:rPr>
              <a:t> </a:t>
            </a:r>
            <a:r>
              <a:rPr lang="en-US" sz="2000" b="1" dirty="0" err="1">
                <a:latin typeface="Times New Roman" pitchFamily="18" charset="0"/>
              </a:rPr>
              <a:t>vẫn</a:t>
            </a:r>
            <a:r>
              <a:rPr lang="en-US" sz="2000" b="1" dirty="0">
                <a:latin typeface="Times New Roman" pitchFamily="18" charset="0"/>
              </a:rPr>
              <a:t> </a:t>
            </a:r>
            <a:r>
              <a:rPr lang="en-US" sz="2000" b="1" dirty="0" err="1">
                <a:latin typeface="Times New Roman" pitchFamily="18" charset="0"/>
              </a:rPr>
              <a:t>có</a:t>
            </a:r>
            <a:r>
              <a:rPr lang="en-US" sz="2000" b="1" dirty="0">
                <a:latin typeface="Times New Roman" pitchFamily="18" charset="0"/>
              </a:rPr>
              <a:t> </a:t>
            </a:r>
            <a:r>
              <a:rPr lang="en-US" sz="2000" b="1" dirty="0" err="1">
                <a:latin typeface="Times New Roman" pitchFamily="18" charset="0"/>
              </a:rPr>
              <a:t>diệp</a:t>
            </a:r>
            <a:r>
              <a:rPr lang="en-US" sz="2000" b="1" dirty="0">
                <a:latin typeface="Times New Roman" pitchFamily="18" charset="0"/>
              </a:rPr>
              <a:t> </a:t>
            </a:r>
            <a:r>
              <a:rPr lang="en-US" sz="2000" b="1" dirty="0" err="1">
                <a:latin typeface="Times New Roman" pitchFamily="18" charset="0"/>
              </a:rPr>
              <a:t>lục</a:t>
            </a:r>
            <a:r>
              <a:rPr lang="en-US" sz="2000" b="1" dirty="0">
                <a:latin typeface="Times New Roman" pitchFamily="18" charset="0"/>
              </a:rPr>
              <a:t> </a:t>
            </a:r>
            <a:r>
              <a:rPr lang="en-US" sz="2000" b="1" dirty="0" err="1">
                <a:latin typeface="Times New Roman" pitchFamily="18" charset="0"/>
              </a:rPr>
              <a:t>vì</a:t>
            </a:r>
            <a:r>
              <a:rPr lang="en-US" sz="2000" b="1" dirty="0">
                <a:latin typeface="Times New Roman" pitchFamily="18" charset="0"/>
              </a:rPr>
              <a:t> </a:t>
            </a:r>
            <a:r>
              <a:rPr lang="en-US" sz="2000" b="1" dirty="0" err="1">
                <a:latin typeface="Times New Roman" pitchFamily="18" charset="0"/>
              </a:rPr>
              <a:t>thế</a:t>
            </a:r>
            <a:r>
              <a:rPr lang="en-US" sz="2000" b="1" dirty="0">
                <a:latin typeface="Times New Roman" pitchFamily="18" charset="0"/>
              </a:rPr>
              <a:t> </a:t>
            </a:r>
            <a:r>
              <a:rPr lang="en-US" sz="2000" b="1" dirty="0" err="1">
                <a:latin typeface="Times New Roman" pitchFamily="18" charset="0"/>
              </a:rPr>
              <a:t>lá</a:t>
            </a:r>
            <a:r>
              <a:rPr lang="en-US" sz="2000" b="1" dirty="0">
                <a:latin typeface="Times New Roman" pitchFamily="18" charset="0"/>
              </a:rPr>
              <a:t> </a:t>
            </a:r>
            <a:r>
              <a:rPr lang="en-US" sz="2000" b="1" dirty="0" err="1">
                <a:latin typeface="Times New Roman" pitchFamily="18" charset="0"/>
              </a:rPr>
              <a:t>màu</a:t>
            </a:r>
            <a:r>
              <a:rPr lang="en-US" sz="2000" b="1" dirty="0">
                <a:latin typeface="Times New Roman" pitchFamily="18" charset="0"/>
              </a:rPr>
              <a:t> </a:t>
            </a:r>
            <a:r>
              <a:rPr lang="en-US" sz="2000" b="1" dirty="0" err="1">
                <a:latin typeface="Times New Roman" pitchFamily="18" charset="0"/>
              </a:rPr>
              <a:t>đỏ</a:t>
            </a:r>
            <a:r>
              <a:rPr lang="en-US" sz="2000" b="1" dirty="0">
                <a:latin typeface="Times New Roman" pitchFamily="18" charset="0"/>
              </a:rPr>
              <a:t> </a:t>
            </a:r>
            <a:r>
              <a:rPr lang="en-US" sz="2000" b="1" dirty="0" err="1">
                <a:latin typeface="Times New Roman" pitchFamily="18" charset="0"/>
              </a:rPr>
              <a:t>vẫn</a:t>
            </a:r>
            <a:r>
              <a:rPr lang="en-US" sz="2000" b="1" dirty="0">
                <a:latin typeface="Times New Roman" pitchFamily="18" charset="0"/>
              </a:rPr>
              <a:t> </a:t>
            </a:r>
            <a:r>
              <a:rPr lang="en-US" sz="2000" b="1" dirty="0" err="1">
                <a:latin typeface="Times New Roman" pitchFamily="18" charset="0"/>
              </a:rPr>
              <a:t>có</a:t>
            </a:r>
            <a:r>
              <a:rPr lang="en-US" sz="2000" b="1" dirty="0">
                <a:latin typeface="Times New Roman" pitchFamily="18" charset="0"/>
              </a:rPr>
              <a:t> </a:t>
            </a:r>
            <a:r>
              <a:rPr lang="en-US" sz="2000" b="1" dirty="0" err="1">
                <a:latin typeface="Times New Roman" pitchFamily="18" charset="0"/>
              </a:rPr>
              <a:t>khả</a:t>
            </a:r>
            <a:r>
              <a:rPr lang="en-US" sz="2000" b="1" dirty="0">
                <a:latin typeface="Times New Roman" pitchFamily="18" charset="0"/>
              </a:rPr>
              <a:t> </a:t>
            </a:r>
            <a:r>
              <a:rPr lang="en-US" sz="2000" b="1" dirty="0" err="1">
                <a:latin typeface="Times New Roman" pitchFamily="18" charset="0"/>
              </a:rPr>
              <a:t>năng</a:t>
            </a:r>
            <a:r>
              <a:rPr lang="en-US" sz="2000" b="1" dirty="0">
                <a:latin typeface="Times New Roman" pitchFamily="18" charset="0"/>
              </a:rPr>
              <a:t> </a:t>
            </a:r>
            <a:r>
              <a:rPr lang="en-US" sz="2000" b="1" dirty="0" err="1">
                <a:latin typeface="Times New Roman" pitchFamily="18" charset="0"/>
              </a:rPr>
              <a:t>quang</a:t>
            </a:r>
            <a:r>
              <a:rPr lang="en-US" sz="2000" b="1" dirty="0">
                <a:latin typeface="Times New Roman" pitchFamily="18" charset="0"/>
              </a:rPr>
              <a:t> </a:t>
            </a:r>
            <a:r>
              <a:rPr lang="en-US" sz="2000" b="1" dirty="0" err="1">
                <a:latin typeface="Times New Roman" pitchFamily="18" charset="0"/>
              </a:rPr>
              <a:t>hợp</a:t>
            </a:r>
            <a:r>
              <a:rPr lang="en-US" sz="2000" b="1" dirty="0">
                <a:latin typeface="Times New Roman" pitchFamily="18" charset="0"/>
              </a:rPr>
              <a:t>.</a:t>
            </a:r>
          </a:p>
        </p:txBody>
      </p:sp>
      <p:sp>
        <p:nvSpPr>
          <p:cNvPr id="26633" name="Rectangle 12"/>
          <p:cNvSpPr>
            <a:spLocks noChangeArrowheads="1"/>
          </p:cNvSpPr>
          <p:nvPr/>
        </p:nvSpPr>
        <p:spPr bwMode="auto">
          <a:xfrm>
            <a:off x="4724400" y="2514600"/>
            <a:ext cx="2425700" cy="304800"/>
          </a:xfrm>
          <a:prstGeom prst="rect">
            <a:avLst/>
          </a:prstGeom>
          <a:noFill/>
          <a:ln w="9525">
            <a:noFill/>
            <a:miter lim="800000"/>
            <a:headEnd/>
            <a:tailEnd/>
          </a:ln>
        </p:spPr>
        <p:txBody>
          <a:bodyPr anchor="ctr"/>
          <a:lstStyle/>
          <a:p>
            <a:pPr algn="ctr"/>
            <a:r>
              <a:rPr lang="en-US" sz="2000" b="1">
                <a:solidFill>
                  <a:schemeClr val="bg1"/>
                </a:solidFill>
                <a:latin typeface="Times New Roman" pitchFamily="18" charset="0"/>
              </a:rPr>
              <a:t>Cây thu hải đường</a:t>
            </a:r>
          </a:p>
        </p:txBody>
      </p:sp>
      <p:pic>
        <p:nvPicPr>
          <p:cNvPr id="26634" name="Picture 13" descr="Cây gấm đỏ - tỉa tô"/>
          <p:cNvPicPr>
            <a:picLocks noChangeAspect="1" noChangeArrowheads="1"/>
          </p:cNvPicPr>
          <p:nvPr/>
        </p:nvPicPr>
        <p:blipFill>
          <a:blip r:embed="rId7"/>
          <a:srcRect/>
          <a:stretch>
            <a:fillRect/>
          </a:stretch>
        </p:blipFill>
        <p:spPr bwMode="auto">
          <a:xfrm>
            <a:off x="152400" y="3048000"/>
            <a:ext cx="4267200" cy="2743200"/>
          </a:xfrm>
          <a:prstGeom prst="rect">
            <a:avLst/>
          </a:prstGeom>
          <a:noFill/>
          <a:ln w="9525">
            <a:noFill/>
            <a:miter lim="800000"/>
            <a:headEnd/>
            <a:tailEnd/>
          </a:ln>
        </p:spPr>
      </p:pic>
      <p:sp>
        <p:nvSpPr>
          <p:cNvPr id="26635" name="Rectangle 17"/>
          <p:cNvSpPr>
            <a:spLocks noChangeArrowheads="1"/>
          </p:cNvSpPr>
          <p:nvPr/>
        </p:nvSpPr>
        <p:spPr bwMode="auto">
          <a:xfrm>
            <a:off x="900113" y="5295900"/>
            <a:ext cx="2425700" cy="304800"/>
          </a:xfrm>
          <a:prstGeom prst="rect">
            <a:avLst/>
          </a:prstGeom>
          <a:noFill/>
          <a:ln w="9525">
            <a:noFill/>
            <a:miter lim="800000"/>
            <a:headEnd/>
            <a:tailEnd/>
          </a:ln>
        </p:spPr>
        <p:txBody>
          <a:bodyPr anchor="ctr"/>
          <a:lstStyle/>
          <a:p>
            <a:pPr algn="ctr"/>
            <a:r>
              <a:rPr lang="en-US" sz="2000" b="1">
                <a:solidFill>
                  <a:schemeClr val="bg1"/>
                </a:solidFill>
                <a:latin typeface="Times New Roman" pitchFamily="18" charset="0"/>
              </a:rPr>
              <a:t>Cây tía tô đỏ</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51"/>
                                        </p:tgtEl>
                                        <p:attrNameLst>
                                          <p:attrName>style.visibility</p:attrName>
                                        </p:attrNameLst>
                                      </p:cBhvr>
                                      <p:to>
                                        <p:strVal val="visible"/>
                                      </p:to>
                                    </p:set>
                                    <p:animEffect transition="in" filter="box(in)">
                                      <p:cBhvr>
                                        <p:cTn id="7" dur="500"/>
                                        <p:tgtEl>
                                          <p:spTgt spid="215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CTY02061"/>
          <p:cNvPicPr>
            <a:picLocks noChangeAspect="1" noChangeArrowheads="1"/>
          </p:cNvPicPr>
          <p:nvPr/>
        </p:nvPicPr>
        <p:blipFill>
          <a:blip r:embed="rId2"/>
          <a:srcRect/>
          <a:stretch>
            <a:fillRect/>
          </a:stretch>
        </p:blipFill>
        <p:spPr bwMode="auto">
          <a:xfrm>
            <a:off x="152400" y="214313"/>
            <a:ext cx="4572000" cy="2667000"/>
          </a:xfrm>
          <a:prstGeom prst="rect">
            <a:avLst/>
          </a:prstGeom>
          <a:noFill/>
          <a:ln w="76200" cmpd="tri">
            <a:solidFill>
              <a:srgbClr val="000000"/>
            </a:solidFill>
            <a:miter lim="800000"/>
            <a:headEnd/>
            <a:tailEnd/>
          </a:ln>
        </p:spPr>
      </p:pic>
      <p:pic>
        <p:nvPicPr>
          <p:cNvPr id="27650" name="Picture 6" descr="truongmamnonnghian"/>
          <p:cNvPicPr>
            <a:picLocks noChangeAspect="1" noChangeArrowheads="1"/>
          </p:cNvPicPr>
          <p:nvPr/>
        </p:nvPicPr>
        <p:blipFill>
          <a:blip r:embed="rId3"/>
          <a:srcRect/>
          <a:stretch>
            <a:fillRect/>
          </a:stretch>
        </p:blipFill>
        <p:spPr bwMode="auto">
          <a:xfrm>
            <a:off x="152400" y="3000375"/>
            <a:ext cx="4562475" cy="2438400"/>
          </a:xfrm>
          <a:prstGeom prst="rect">
            <a:avLst/>
          </a:prstGeom>
          <a:noFill/>
          <a:ln w="76200" cmpd="tri">
            <a:solidFill>
              <a:srgbClr val="000000"/>
            </a:solidFill>
            <a:miter lim="800000"/>
            <a:headEnd/>
            <a:tailEnd/>
          </a:ln>
        </p:spPr>
      </p:pic>
      <p:pic>
        <p:nvPicPr>
          <p:cNvPr id="27651" name="Picture 7" descr="Anh1"/>
          <p:cNvPicPr>
            <a:picLocks noChangeAspect="1" noChangeArrowheads="1"/>
          </p:cNvPicPr>
          <p:nvPr/>
        </p:nvPicPr>
        <p:blipFill>
          <a:blip r:embed="rId4"/>
          <a:srcRect/>
          <a:stretch>
            <a:fillRect/>
          </a:stretch>
        </p:blipFill>
        <p:spPr bwMode="auto">
          <a:xfrm>
            <a:off x="4872038" y="3000375"/>
            <a:ext cx="4129087" cy="2438400"/>
          </a:xfrm>
          <a:prstGeom prst="rect">
            <a:avLst/>
          </a:prstGeom>
          <a:noFill/>
          <a:ln w="76200" cmpd="tri">
            <a:solidFill>
              <a:srgbClr val="000000"/>
            </a:solidFill>
            <a:miter lim="800000"/>
            <a:headEnd/>
            <a:tailEnd/>
          </a:ln>
        </p:spPr>
      </p:pic>
      <p:sp>
        <p:nvSpPr>
          <p:cNvPr id="27652" name="Text Box 8"/>
          <p:cNvSpPr txBox="1">
            <a:spLocks noChangeArrowheads="1"/>
          </p:cNvSpPr>
          <p:nvPr/>
        </p:nvSpPr>
        <p:spPr bwMode="auto">
          <a:xfrm>
            <a:off x="1600200" y="4929188"/>
            <a:ext cx="1752600" cy="3968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0000"/>
                </a:solidFill>
                <a:latin typeface="Times New Roman" pitchFamily="18" charset="0"/>
              </a:rPr>
              <a:t>Trường học</a:t>
            </a:r>
          </a:p>
        </p:txBody>
      </p:sp>
      <p:sp>
        <p:nvSpPr>
          <p:cNvPr id="27653" name="Text Box 9"/>
          <p:cNvSpPr txBox="1">
            <a:spLocks noChangeArrowheads="1"/>
          </p:cNvSpPr>
          <p:nvPr/>
        </p:nvSpPr>
        <p:spPr bwMode="auto">
          <a:xfrm>
            <a:off x="6019800" y="4929188"/>
            <a:ext cx="1752600" cy="366712"/>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latin typeface="Times New Roman" pitchFamily="18" charset="0"/>
                <a:cs typeface="Times New Roman" pitchFamily="18" charset="0"/>
              </a:rPr>
              <a:t>Bệnh viện </a:t>
            </a:r>
          </a:p>
        </p:txBody>
      </p:sp>
      <p:sp>
        <p:nvSpPr>
          <p:cNvPr id="27654" name="Text Box 10"/>
          <p:cNvSpPr txBox="1">
            <a:spLocks noChangeArrowheads="1"/>
          </p:cNvSpPr>
          <p:nvPr/>
        </p:nvSpPr>
        <p:spPr bwMode="auto">
          <a:xfrm>
            <a:off x="1052513" y="2357438"/>
            <a:ext cx="1752600" cy="3968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0000"/>
                </a:solidFill>
                <a:latin typeface="Times New Roman" pitchFamily="18" charset="0"/>
              </a:rPr>
              <a:t>Đường  đi</a:t>
            </a:r>
          </a:p>
        </p:txBody>
      </p:sp>
      <p:pic>
        <p:nvPicPr>
          <p:cNvPr id="27655" name="Picture 15" descr="4203390717e0012d3cefbc01d7e75cd9"/>
          <p:cNvPicPr>
            <a:picLocks noChangeAspect="1" noChangeArrowheads="1"/>
          </p:cNvPicPr>
          <p:nvPr/>
        </p:nvPicPr>
        <p:blipFill>
          <a:blip r:embed="rId5"/>
          <a:srcRect/>
          <a:stretch>
            <a:fillRect/>
          </a:stretch>
        </p:blipFill>
        <p:spPr bwMode="auto">
          <a:xfrm>
            <a:off x="4895850" y="214313"/>
            <a:ext cx="4105275" cy="2667000"/>
          </a:xfrm>
          <a:prstGeom prst="rect">
            <a:avLst/>
          </a:prstGeom>
          <a:noFill/>
          <a:ln w="38100" cmpd="dbl">
            <a:solidFill>
              <a:srgbClr val="FF0000"/>
            </a:solidFill>
            <a:miter lim="800000"/>
            <a:headEnd/>
            <a:tailEnd/>
          </a:ln>
        </p:spPr>
      </p:pic>
      <p:sp>
        <p:nvSpPr>
          <p:cNvPr id="27656" name="Text Box 13"/>
          <p:cNvSpPr txBox="1">
            <a:spLocks noChangeArrowheads="1"/>
          </p:cNvSpPr>
          <p:nvPr/>
        </p:nvSpPr>
        <p:spPr bwMode="auto">
          <a:xfrm>
            <a:off x="5376863" y="2590800"/>
            <a:ext cx="1752600" cy="3968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0000"/>
                </a:solidFill>
                <a:latin typeface="Times New Roman" pitchFamily="18" charset="0"/>
              </a:rPr>
              <a:t>         </a:t>
            </a:r>
            <a:endParaRPr lang="en-US" sz="2000" b="1">
              <a:solidFill>
                <a:schemeClr val="bg1"/>
              </a:solidFill>
              <a:latin typeface="Times New Roman" pitchFamily="18" charset="0"/>
            </a:endParaRPr>
          </a:p>
        </p:txBody>
      </p:sp>
      <p:sp>
        <p:nvSpPr>
          <p:cNvPr id="12" name="Rectangle 11"/>
          <p:cNvSpPr>
            <a:spLocks noChangeArrowheads="1"/>
          </p:cNvSpPr>
          <p:nvPr/>
        </p:nvSpPr>
        <p:spPr bwMode="auto">
          <a:xfrm>
            <a:off x="76200" y="5473700"/>
            <a:ext cx="9067800" cy="1384300"/>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spAutoFit/>
          </a:bodyPr>
          <a:lstStyle/>
          <a:p>
            <a:pPr fontAlgn="auto">
              <a:spcBef>
                <a:spcPct val="50000"/>
              </a:spcBef>
              <a:spcAft>
                <a:spcPts val="0"/>
              </a:spcAft>
              <a:defRPr/>
            </a:pPr>
            <a:r>
              <a:rPr lang="vi-VN" sz="2800" b="1" dirty="0">
                <a:latin typeface="Times New Roman" pitchFamily="18" charset="0"/>
                <a:cs typeface="Times New Roman" pitchFamily="18" charset="0"/>
              </a:rPr>
              <a:t>? Tại sao ở xung quanh nhà và những nơi công cộng như trường học,  bệnh viện, đường đi, nhà ở, khu vui chơi... cần trồng nhiều cây xanh? </a:t>
            </a:r>
            <a:r>
              <a:rPr lang="en-US" sz="2800" b="1" dirty="0">
                <a:latin typeface="Times New Roman" pitchFamily="18" charset="0"/>
                <a:cs typeface="Times New Roman" pitchFamily="18" charset="0"/>
              </a:rPr>
              <a:t> </a:t>
            </a:r>
          </a:p>
        </p:txBody>
      </p:sp>
      <p:sp>
        <p:nvSpPr>
          <p:cNvPr id="13" name="Rectangle 12"/>
          <p:cNvSpPr>
            <a:spLocks noChangeArrowheads="1"/>
          </p:cNvSpPr>
          <p:nvPr/>
        </p:nvSpPr>
        <p:spPr bwMode="auto">
          <a:xfrm>
            <a:off x="4763" y="5572125"/>
            <a:ext cx="9710737" cy="954088"/>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spAutoFit/>
          </a:bodyPr>
          <a:lstStyle/>
          <a:p>
            <a:pPr fontAlgn="auto">
              <a:spcBef>
                <a:spcPct val="50000"/>
              </a:spcBef>
              <a:spcAft>
                <a:spcPts val="0"/>
              </a:spcAft>
              <a:defRPr/>
            </a:pPr>
            <a:r>
              <a:rPr lang="vi-VN" sz="2800" b="1" dirty="0">
                <a:latin typeface="Times New Roman" pitchFamily="18" charset="0"/>
                <a:cs typeface="Times New Roman" pitchFamily="18" charset="0"/>
              </a:rPr>
              <a:t>Trồng nhiều cây xanh để </a:t>
            </a:r>
            <a:r>
              <a:rPr lang="vi-VN" sz="2800" b="1" dirty="0">
                <a:solidFill>
                  <a:srgbClr val="0000FF"/>
                </a:solidFill>
                <a:latin typeface="Times New Roman" pitchFamily="18" charset="0"/>
                <a:cs typeface="Times New Roman" pitchFamily="18" charset="0"/>
              </a:rPr>
              <a:t>giảm lượng khí cacbônic </a:t>
            </a:r>
            <a:r>
              <a:rPr lang="vi-VN" sz="2800" b="1" dirty="0">
                <a:latin typeface="Times New Roman" pitchFamily="18" charset="0"/>
                <a:cs typeface="Times New Roman" pitchFamily="18" charset="0"/>
              </a:rPr>
              <a:t>cung cấp </a:t>
            </a:r>
            <a:r>
              <a:rPr lang="vi-VN" sz="2800" b="1" dirty="0">
                <a:solidFill>
                  <a:srgbClr val="0000FF"/>
                </a:solidFill>
                <a:latin typeface="Times New Roman" pitchFamily="18" charset="0"/>
                <a:cs typeface="Times New Roman" pitchFamily="18" charset="0"/>
              </a:rPr>
              <a:t>nhiều khí ôxi </a:t>
            </a:r>
            <a:r>
              <a:rPr lang="vi-VN" sz="2800" b="1" dirty="0">
                <a:latin typeface="Times New Roman" pitchFamily="18" charset="0"/>
                <a:cs typeface="Times New Roman" pitchFamily="18" charset="0"/>
              </a:rPr>
              <a:t>và </a:t>
            </a:r>
            <a:r>
              <a:rPr lang="vi-VN" sz="2800" b="1" dirty="0">
                <a:solidFill>
                  <a:srgbClr val="0000FF"/>
                </a:solidFill>
                <a:latin typeface="Times New Roman" pitchFamily="18" charset="0"/>
                <a:cs typeface="Times New Roman" pitchFamily="18" charset="0"/>
              </a:rPr>
              <a:t>làm bầu không khí mát mẻ, trong lành. </a:t>
            </a:r>
            <a:endParaRPr lang="en-US" sz="2800" b="1" dirty="0">
              <a:latin typeface="Times New Roman" pitchFamily="18" charset="0"/>
              <a:cs typeface="Times New Roman" pitchFamily="18" charset="0"/>
            </a:endParaRPr>
          </a:p>
        </p:txBody>
      </p:sp>
      <p:sp>
        <p:nvSpPr>
          <p:cNvPr id="27659" name="Text Box 10"/>
          <p:cNvSpPr txBox="1">
            <a:spLocks noChangeArrowheads="1"/>
          </p:cNvSpPr>
          <p:nvPr/>
        </p:nvSpPr>
        <p:spPr bwMode="auto">
          <a:xfrm>
            <a:off x="6391275" y="2357438"/>
            <a:ext cx="1752600" cy="400050"/>
          </a:xfrm>
          <a:prstGeom prst="rect">
            <a:avLst/>
          </a:prstGeom>
          <a:noFill/>
          <a:ln w="9525">
            <a:noFill/>
            <a:miter lim="800000"/>
            <a:headEnd/>
            <a:tailEnd/>
          </a:ln>
        </p:spPr>
        <p:txBody>
          <a:bodyPr>
            <a:spAutoFit/>
          </a:bodyPr>
          <a:lstStyle/>
          <a:p>
            <a:pPr eaLnBrk="0" hangingPunct="0">
              <a:spcBef>
                <a:spcPct val="50000"/>
              </a:spcBef>
            </a:pPr>
            <a:r>
              <a:rPr lang="vi-VN" sz="2000" b="1">
                <a:solidFill>
                  <a:srgbClr val="FF0000"/>
                </a:solidFill>
                <a:latin typeface="Times New Roman" pitchFamily="18" charset="0"/>
              </a:rPr>
              <a:t>Nhà ở</a:t>
            </a:r>
            <a:endParaRPr lang="en-US" sz="2000" b="1">
              <a:solidFill>
                <a:srgbClr val="FF0000"/>
              </a:solidFill>
              <a:latin typeface="Times New Roman" pitchFamily="18"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par>
                          <p:cTn id="8" fill="hold">
                            <p:stCondLst>
                              <p:cond delay="500"/>
                            </p:stCondLst>
                            <p:childTnLst>
                              <p:par>
                                <p:cTn id="9" presetID="4" presetClass="exit" presetSubtype="16" fill="hold" grpId="0" nodeType="afterEffect">
                                  <p:stCondLst>
                                    <p:cond delay="0"/>
                                  </p:stCondLst>
                                  <p:childTnLst>
                                    <p:animEffect transition="out" filter="box(in)">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8"/>
          <p:cNvSpPr txBox="1">
            <a:spLocks noChangeArrowheads="1"/>
          </p:cNvSpPr>
          <p:nvPr/>
        </p:nvSpPr>
        <p:spPr bwMode="auto">
          <a:xfrm>
            <a:off x="3276600" y="304800"/>
            <a:ext cx="6553200" cy="762000"/>
          </a:xfrm>
          <a:prstGeom prst="rect">
            <a:avLst/>
          </a:prstGeom>
          <a:noFill/>
          <a:ln w="9525">
            <a:noFill/>
            <a:miter lim="800000"/>
            <a:headEnd/>
            <a:tailEnd/>
          </a:ln>
        </p:spPr>
        <p:txBody>
          <a:bodyPr lIns="91436" tIns="45718" rIns="91436" bIns="45718">
            <a:spAutoFit/>
          </a:bodyPr>
          <a:lstStyle/>
          <a:p>
            <a:pPr>
              <a:spcBef>
                <a:spcPct val="50000"/>
              </a:spcBef>
            </a:pPr>
            <a:endParaRPr lang="en-US" sz="4400" u="sng">
              <a:latin typeface="Calibri" pitchFamily="34" charset="0"/>
            </a:endParaRPr>
          </a:p>
        </p:txBody>
      </p:sp>
      <p:pic>
        <p:nvPicPr>
          <p:cNvPr id="28674" name="Picture 7" descr="387209"/>
          <p:cNvPicPr>
            <a:picLocks noChangeAspect="1" noChangeArrowheads="1"/>
          </p:cNvPicPr>
          <p:nvPr/>
        </p:nvPicPr>
        <p:blipFill>
          <a:blip r:embed="rId2"/>
          <a:srcRect/>
          <a:stretch>
            <a:fillRect/>
          </a:stretch>
        </p:blipFill>
        <p:spPr bwMode="auto">
          <a:xfrm>
            <a:off x="2895600" y="1295400"/>
            <a:ext cx="3276600" cy="2895600"/>
          </a:xfrm>
          <a:prstGeom prst="rect">
            <a:avLst/>
          </a:prstGeom>
          <a:noFill/>
          <a:ln w="9525">
            <a:noFill/>
            <a:miter lim="800000"/>
            <a:headEnd/>
            <a:tailEnd/>
          </a:ln>
        </p:spPr>
      </p:pic>
      <p:pic>
        <p:nvPicPr>
          <p:cNvPr id="28675" name="Picture 8" descr="LCTGSH2"/>
          <p:cNvPicPr>
            <a:picLocks noChangeAspect="1" noChangeArrowheads="1"/>
          </p:cNvPicPr>
          <p:nvPr/>
        </p:nvPicPr>
        <p:blipFill>
          <a:blip r:embed="rId3"/>
          <a:srcRect/>
          <a:stretch>
            <a:fillRect/>
          </a:stretch>
        </p:blipFill>
        <p:spPr bwMode="auto">
          <a:xfrm>
            <a:off x="2971800" y="4267200"/>
            <a:ext cx="3200400" cy="2590800"/>
          </a:xfrm>
          <a:prstGeom prst="rect">
            <a:avLst/>
          </a:prstGeom>
          <a:noFill/>
          <a:ln w="9525">
            <a:noFill/>
            <a:miter lim="800000"/>
            <a:headEnd/>
            <a:tailEnd/>
          </a:ln>
        </p:spPr>
      </p:pic>
      <p:pic>
        <p:nvPicPr>
          <p:cNvPr id="28676" name="Picture 9" descr="dtn130410d"/>
          <p:cNvPicPr>
            <a:picLocks noChangeAspect="1" noChangeArrowheads="1"/>
          </p:cNvPicPr>
          <p:nvPr/>
        </p:nvPicPr>
        <p:blipFill>
          <a:blip r:embed="rId4"/>
          <a:srcRect/>
          <a:stretch>
            <a:fillRect/>
          </a:stretch>
        </p:blipFill>
        <p:spPr bwMode="auto">
          <a:xfrm>
            <a:off x="6248400" y="1295400"/>
            <a:ext cx="2895600" cy="2895600"/>
          </a:xfrm>
          <a:prstGeom prst="rect">
            <a:avLst/>
          </a:prstGeom>
          <a:noFill/>
          <a:ln w="9525">
            <a:noFill/>
            <a:miter lim="800000"/>
            <a:headEnd/>
            <a:tailEnd/>
          </a:ln>
        </p:spPr>
      </p:pic>
      <p:pic>
        <p:nvPicPr>
          <p:cNvPr id="28677" name="Picture 10" descr="áde"/>
          <p:cNvPicPr>
            <a:picLocks noChangeAspect="1" noChangeArrowheads="1"/>
          </p:cNvPicPr>
          <p:nvPr/>
        </p:nvPicPr>
        <p:blipFill>
          <a:blip r:embed="rId5"/>
          <a:srcRect/>
          <a:stretch>
            <a:fillRect/>
          </a:stretch>
        </p:blipFill>
        <p:spPr bwMode="auto">
          <a:xfrm>
            <a:off x="6096000" y="1295400"/>
            <a:ext cx="3048000" cy="2895600"/>
          </a:xfrm>
          <a:prstGeom prst="rect">
            <a:avLst/>
          </a:prstGeom>
          <a:noFill/>
          <a:ln w="9525">
            <a:noFill/>
            <a:miter lim="800000"/>
            <a:headEnd/>
            <a:tailEnd/>
          </a:ln>
        </p:spPr>
      </p:pic>
      <p:sp>
        <p:nvSpPr>
          <p:cNvPr id="97292" name="Text Box 12"/>
          <p:cNvSpPr txBox="1">
            <a:spLocks noChangeArrowheads="1"/>
          </p:cNvSpPr>
          <p:nvPr/>
        </p:nvSpPr>
        <p:spPr bwMode="auto">
          <a:xfrm>
            <a:off x="428625" y="44450"/>
            <a:ext cx="8858250" cy="1384300"/>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Là học sinh em cần</a:t>
            </a:r>
            <a:r>
              <a:rPr lang="vi-VN" sz="2800" b="1">
                <a:solidFill>
                  <a:srgbClr val="0000FF"/>
                </a:solidFill>
                <a:latin typeface="Times New Roman" pitchFamily="18" charset="0"/>
              </a:rPr>
              <a:t> phải làm gì để bảo vệ và phát triển cây xanh nói chung và cây xanh ở địa phương nói riêng?</a:t>
            </a:r>
            <a:endParaRPr lang="en-US" sz="2800" b="1">
              <a:solidFill>
                <a:srgbClr val="0000FF"/>
              </a:solidFill>
              <a:latin typeface="Times New Roman" pitchFamily="18" charset="0"/>
            </a:endParaRPr>
          </a:p>
          <a:p>
            <a:endParaRPr lang="en-US" sz="2800" b="1">
              <a:solidFill>
                <a:srgbClr val="0000FF"/>
              </a:solidFill>
              <a:latin typeface="Times New Roman" pitchFamily="18" charset="0"/>
              <a:sym typeface="Wingdings" pitchFamily="2" charset="2"/>
            </a:endParaRPr>
          </a:p>
        </p:txBody>
      </p:sp>
      <p:sp>
        <p:nvSpPr>
          <p:cNvPr id="97293" name="Text Box 13"/>
          <p:cNvSpPr txBox="1">
            <a:spLocks noChangeArrowheads="1"/>
          </p:cNvSpPr>
          <p:nvPr/>
        </p:nvSpPr>
        <p:spPr bwMode="auto">
          <a:xfrm>
            <a:off x="142875" y="-26988"/>
            <a:ext cx="9215438" cy="1384301"/>
          </a:xfrm>
          <a:prstGeom prst="rect">
            <a:avLst/>
          </a:prstGeom>
          <a:noFill/>
          <a:ln w="9525">
            <a:noFill/>
            <a:miter lim="800000"/>
            <a:headEnd/>
            <a:tailEnd/>
          </a:ln>
        </p:spPr>
        <p:txBody>
          <a:bodyPr>
            <a:spAutoFit/>
          </a:bodyPr>
          <a:lstStyle/>
          <a:p>
            <a:pPr>
              <a:spcBef>
                <a:spcPct val="50000"/>
              </a:spcBef>
            </a:pPr>
            <a:r>
              <a:rPr lang="en-US" sz="2800" b="1" i="1">
                <a:latin typeface="Times New Roman" pitchFamily="18" charset="0"/>
                <a:sym typeface="Wingdings" pitchFamily="2" charset="2"/>
              </a:rPr>
              <a:t>- </a:t>
            </a:r>
            <a:r>
              <a:rPr lang="en-US" sz="2800" b="1">
                <a:latin typeface="Times New Roman" pitchFamily="18" charset="0"/>
                <a:sym typeface="Wingdings" pitchFamily="2" charset="2"/>
              </a:rPr>
              <a:t>Tích cực trồng cây,</a:t>
            </a:r>
            <a:r>
              <a:rPr lang="vi-VN" sz="2800" b="1">
                <a:latin typeface="Times New Roman" pitchFamily="18" charset="0"/>
                <a:sym typeface="Wingdings" pitchFamily="2" charset="2"/>
              </a:rPr>
              <a:t> </a:t>
            </a:r>
            <a:r>
              <a:rPr lang="en-US" sz="2800" b="1">
                <a:latin typeface="Times New Roman" pitchFamily="18" charset="0"/>
                <a:sym typeface="Wingdings" pitchFamily="2" charset="2"/>
              </a:rPr>
              <a:t>chăm sóc </a:t>
            </a:r>
            <a:r>
              <a:rPr lang="vi-VN" sz="2800" b="1">
                <a:latin typeface="Times New Roman" pitchFamily="18" charset="0"/>
                <a:sym typeface="Wingdings" pitchFamily="2" charset="2"/>
              </a:rPr>
              <a:t>và </a:t>
            </a:r>
            <a:r>
              <a:rPr lang="en-US" sz="2800" b="1">
                <a:latin typeface="Times New Roman" pitchFamily="18" charset="0"/>
                <a:sym typeface="Wingdings" pitchFamily="2" charset="2"/>
              </a:rPr>
              <a:t>bảo vệ cây xanh.</a:t>
            </a:r>
            <a:endParaRPr lang="en-US" sz="2800" b="1">
              <a:latin typeface="Times New Roman" pitchFamily="18" charset="0"/>
            </a:endParaRPr>
          </a:p>
          <a:p>
            <a:r>
              <a:rPr lang="en-US" sz="2800">
                <a:latin typeface="Times New Roman" pitchFamily="18" charset="0"/>
                <a:sym typeface="Wingdings" pitchFamily="2" charset="2"/>
              </a:rPr>
              <a:t>-</a:t>
            </a:r>
            <a:r>
              <a:rPr lang="vi-VN" sz="2800" b="1">
                <a:latin typeface="Times New Roman" pitchFamily="18" charset="0"/>
                <a:sym typeface="Wingdings" pitchFamily="2" charset="2"/>
              </a:rPr>
              <a:t> </a:t>
            </a:r>
            <a:r>
              <a:rPr lang="en-US" sz="2800" b="1">
                <a:latin typeface="Times New Roman" pitchFamily="18" charset="0"/>
                <a:sym typeface="Wingdings" pitchFamily="2" charset="2"/>
              </a:rPr>
              <a:t>Tuyên truyền, vận động mọi người cùng trồng, chăm sóc và bảo vệ cây để bảo vệ môi trường sống.</a:t>
            </a:r>
          </a:p>
        </p:txBody>
      </p:sp>
      <p:pic>
        <p:nvPicPr>
          <p:cNvPr id="20491" name="Picture 11" descr="Cau hoi"/>
          <p:cNvPicPr>
            <a:picLocks noChangeAspect="1" noChangeArrowheads="1" noCrop="1"/>
          </p:cNvPicPr>
          <p:nvPr/>
        </p:nvPicPr>
        <p:blipFill>
          <a:blip r:embed="rId6"/>
          <a:srcRect/>
          <a:stretch>
            <a:fillRect/>
          </a:stretch>
        </p:blipFill>
        <p:spPr bwMode="auto">
          <a:xfrm>
            <a:off x="-357188" y="0"/>
            <a:ext cx="1143001" cy="1219200"/>
          </a:xfrm>
          <a:prstGeom prst="rect">
            <a:avLst/>
          </a:prstGeom>
          <a:noFill/>
          <a:ln w="9525">
            <a:noFill/>
            <a:miter lim="800000"/>
            <a:headEnd/>
            <a:tailEnd/>
          </a:ln>
        </p:spPr>
      </p:pic>
      <p:pic>
        <p:nvPicPr>
          <p:cNvPr id="28681" name="Picture 15" descr="Trồng cay làm xanh trái đất"/>
          <p:cNvPicPr>
            <a:picLocks noChangeAspect="1" noChangeArrowheads="1"/>
          </p:cNvPicPr>
          <p:nvPr/>
        </p:nvPicPr>
        <p:blipFill>
          <a:blip r:embed="rId7"/>
          <a:srcRect/>
          <a:stretch>
            <a:fillRect/>
          </a:stretch>
        </p:blipFill>
        <p:spPr bwMode="auto">
          <a:xfrm>
            <a:off x="0" y="4267200"/>
            <a:ext cx="2921000" cy="2578100"/>
          </a:xfrm>
          <a:prstGeom prst="rect">
            <a:avLst/>
          </a:prstGeom>
          <a:noFill/>
          <a:ln w="9525">
            <a:noFill/>
            <a:miter lim="800000"/>
            <a:headEnd/>
            <a:tailEnd/>
          </a:ln>
        </p:spPr>
      </p:pic>
      <p:pic>
        <p:nvPicPr>
          <p:cNvPr id="28682" name="Picture 16" descr="dtn130410d"/>
          <p:cNvPicPr>
            <a:picLocks noChangeAspect="1" noChangeArrowheads="1"/>
          </p:cNvPicPr>
          <p:nvPr/>
        </p:nvPicPr>
        <p:blipFill>
          <a:blip r:embed="rId4"/>
          <a:srcRect/>
          <a:stretch>
            <a:fillRect/>
          </a:stretch>
        </p:blipFill>
        <p:spPr bwMode="auto">
          <a:xfrm>
            <a:off x="6248400" y="4267200"/>
            <a:ext cx="2895600" cy="2590800"/>
          </a:xfrm>
          <a:prstGeom prst="rect">
            <a:avLst/>
          </a:prstGeom>
          <a:noFill/>
          <a:ln w="9525">
            <a:noFill/>
            <a:miter lim="800000"/>
            <a:headEnd/>
            <a:tailEnd/>
          </a:ln>
        </p:spPr>
      </p:pic>
      <p:pic>
        <p:nvPicPr>
          <p:cNvPr id="28683" name="Picture 7"/>
          <p:cNvPicPr>
            <a:picLocks noChangeAspect="1"/>
          </p:cNvPicPr>
          <p:nvPr/>
        </p:nvPicPr>
        <p:blipFill>
          <a:blip r:embed="rId8"/>
          <a:srcRect/>
          <a:stretch>
            <a:fillRect/>
          </a:stretch>
        </p:blipFill>
        <p:spPr bwMode="auto">
          <a:xfrm>
            <a:off x="0" y="1295400"/>
            <a:ext cx="2743200" cy="28956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7293"/>
                                        </p:tgtEl>
                                        <p:attrNameLst>
                                          <p:attrName>style.visibility</p:attrName>
                                        </p:attrNameLst>
                                      </p:cBhvr>
                                      <p:to>
                                        <p:strVal val="visible"/>
                                      </p:to>
                                    </p:set>
                                    <p:animEffect transition="in" filter="box(in)">
                                      <p:cBhvr>
                                        <p:cTn id="7" dur="500"/>
                                        <p:tgtEl>
                                          <p:spTgt spid="97293"/>
                                        </p:tgtEl>
                                      </p:cBhvr>
                                    </p:animEffect>
                                  </p:childTnLst>
                                </p:cTn>
                              </p:par>
                            </p:childTnLst>
                          </p:cTn>
                        </p:par>
                        <p:par>
                          <p:cTn id="8" fill="hold">
                            <p:stCondLst>
                              <p:cond delay="500"/>
                            </p:stCondLst>
                            <p:childTnLst>
                              <p:par>
                                <p:cTn id="9" presetID="4" presetClass="exit" presetSubtype="16" fill="hold" nodeType="afterEffect">
                                  <p:stCondLst>
                                    <p:cond delay="0"/>
                                  </p:stCondLst>
                                  <p:childTnLst>
                                    <p:animEffect transition="out" filter="box(in)">
                                      <p:cBhvr>
                                        <p:cTn id="10" dur="500"/>
                                        <p:tgtEl>
                                          <p:spTgt spid="20491"/>
                                        </p:tgtEl>
                                      </p:cBhvr>
                                    </p:animEffect>
                                    <p:set>
                                      <p:cBhvr>
                                        <p:cTn id="11" dur="1" fill="hold">
                                          <p:stCondLst>
                                            <p:cond delay="499"/>
                                          </p:stCondLst>
                                        </p:cTn>
                                        <p:tgtEl>
                                          <p:spTgt spid="20491"/>
                                        </p:tgtEl>
                                        <p:attrNameLst>
                                          <p:attrName>style.visibility</p:attrName>
                                        </p:attrNameLst>
                                      </p:cBhvr>
                                      <p:to>
                                        <p:strVal val="hidden"/>
                                      </p:to>
                                    </p:set>
                                  </p:childTnLst>
                                </p:cTn>
                              </p:par>
                            </p:childTnLst>
                          </p:cTn>
                        </p:par>
                        <p:par>
                          <p:cTn id="12" fill="hold">
                            <p:stCondLst>
                              <p:cond delay="1000"/>
                            </p:stCondLst>
                            <p:childTnLst>
                              <p:par>
                                <p:cTn id="13" presetID="4" presetClass="exit" presetSubtype="16" fill="hold" grpId="0" nodeType="afterEffect">
                                  <p:stCondLst>
                                    <p:cond delay="0"/>
                                  </p:stCondLst>
                                  <p:childTnLst>
                                    <p:animEffect transition="out" filter="box(in)">
                                      <p:cBhvr>
                                        <p:cTn id="14" dur="500"/>
                                        <p:tgtEl>
                                          <p:spTgt spid="97292"/>
                                        </p:tgtEl>
                                      </p:cBhvr>
                                    </p:animEffect>
                                    <p:set>
                                      <p:cBhvr>
                                        <p:cTn id="15" dur="1" fill="hold">
                                          <p:stCondLst>
                                            <p:cond delay="499"/>
                                          </p:stCondLst>
                                        </p:cTn>
                                        <p:tgtEl>
                                          <p:spTgt spid="972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2" grpId="0"/>
      <p:bldP spid="9729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1752600" y="928688"/>
            <a:ext cx="184150" cy="366712"/>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9698" name="Text Box 3"/>
          <p:cNvSpPr txBox="1">
            <a:spLocks noChangeArrowheads="1"/>
          </p:cNvSpPr>
          <p:nvPr/>
        </p:nvSpPr>
        <p:spPr bwMode="auto">
          <a:xfrm>
            <a:off x="1752600" y="1004888"/>
            <a:ext cx="184150" cy="366712"/>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9699" name="Text Box 4"/>
          <p:cNvSpPr txBox="1">
            <a:spLocks noChangeArrowheads="1"/>
          </p:cNvSpPr>
          <p:nvPr/>
        </p:nvSpPr>
        <p:spPr bwMode="auto">
          <a:xfrm>
            <a:off x="142875" y="400050"/>
            <a:ext cx="4394200" cy="457200"/>
          </a:xfrm>
          <a:prstGeom prst="rect">
            <a:avLst/>
          </a:prstGeom>
          <a:noFill/>
          <a:ln w="9525">
            <a:noFill/>
            <a:miter lim="800000"/>
            <a:headEnd/>
            <a:tailEnd/>
          </a:ln>
        </p:spPr>
        <p:txBody>
          <a:bodyPr wrap="none">
            <a:spAutoFit/>
          </a:bodyPr>
          <a:lstStyle/>
          <a:p>
            <a:r>
              <a:rPr lang="en-US" sz="2400" b="1">
                <a:latin typeface="Times New Roman" pitchFamily="18" charset="0"/>
              </a:rPr>
              <a:t>1/Hoàn thành sơ đồ quang hợp:</a:t>
            </a:r>
            <a:r>
              <a:rPr lang="en-US" sz="2400" b="1">
                <a:latin typeface="Calibri" pitchFamily="34" charset="0"/>
              </a:rPr>
              <a:t> </a:t>
            </a:r>
          </a:p>
        </p:txBody>
      </p:sp>
      <p:sp>
        <p:nvSpPr>
          <p:cNvPr id="29700" name="Text Box 5"/>
          <p:cNvSpPr txBox="1">
            <a:spLocks noChangeArrowheads="1"/>
          </p:cNvSpPr>
          <p:nvPr/>
        </p:nvSpPr>
        <p:spPr bwMode="auto">
          <a:xfrm>
            <a:off x="590550" y="1038225"/>
            <a:ext cx="7696200" cy="461963"/>
          </a:xfrm>
          <a:prstGeom prst="rect">
            <a:avLst/>
          </a:prstGeom>
          <a:noFill/>
          <a:ln w="9525">
            <a:noFill/>
            <a:miter lim="800000"/>
            <a:headEnd/>
            <a:tailEnd/>
          </a:ln>
        </p:spPr>
        <p:txBody>
          <a:bodyPr>
            <a:spAutoFit/>
          </a:bodyPr>
          <a:lstStyle/>
          <a:p>
            <a:r>
              <a:rPr lang="en-US" sz="2400" b="1">
                <a:solidFill>
                  <a:srgbClr val="0000FF"/>
                </a:solidFill>
                <a:latin typeface="Calibri" pitchFamily="34" charset="0"/>
              </a:rPr>
              <a:t>----1----- +    -----2-------                          ------3-----      +     ---- 4--</a:t>
            </a:r>
          </a:p>
        </p:txBody>
      </p:sp>
      <p:sp>
        <p:nvSpPr>
          <p:cNvPr id="29701" name="Line 6"/>
          <p:cNvSpPr>
            <a:spLocks noChangeShapeType="1"/>
          </p:cNvSpPr>
          <p:nvPr/>
        </p:nvSpPr>
        <p:spPr bwMode="auto">
          <a:xfrm>
            <a:off x="4162425" y="1214438"/>
            <a:ext cx="838200" cy="0"/>
          </a:xfrm>
          <a:prstGeom prst="line">
            <a:avLst/>
          </a:prstGeom>
          <a:noFill/>
          <a:ln w="28575">
            <a:solidFill>
              <a:schemeClr val="tx1"/>
            </a:solidFill>
            <a:round/>
            <a:headEnd/>
            <a:tailEnd type="triangle" w="med" len="med"/>
          </a:ln>
        </p:spPr>
        <p:txBody>
          <a:bodyPr/>
          <a:lstStyle/>
          <a:p>
            <a:endParaRPr lang="en-US"/>
          </a:p>
        </p:txBody>
      </p:sp>
      <p:sp>
        <p:nvSpPr>
          <p:cNvPr id="29702" name="Text Box 7"/>
          <p:cNvSpPr txBox="1">
            <a:spLocks noChangeArrowheads="1"/>
          </p:cNvSpPr>
          <p:nvPr/>
        </p:nvSpPr>
        <p:spPr bwMode="auto">
          <a:xfrm>
            <a:off x="209550" y="1582738"/>
            <a:ext cx="8077200" cy="1917700"/>
          </a:xfrm>
          <a:prstGeom prst="rect">
            <a:avLst/>
          </a:prstGeom>
          <a:noFill/>
          <a:ln w="9525">
            <a:noFill/>
            <a:miter lim="800000"/>
            <a:headEnd/>
            <a:tailEnd/>
          </a:ln>
        </p:spPr>
        <p:txBody>
          <a:bodyPr>
            <a:spAutoFit/>
          </a:bodyPr>
          <a:lstStyle/>
          <a:p>
            <a:pPr marL="342900" indent="-342900"/>
            <a:r>
              <a:rPr lang="en-US" sz="2400" b="1">
                <a:latin typeface="Times New Roman" pitchFamily="18" charset="0"/>
              </a:rPr>
              <a:t>2/ Lá cây sử dụng nguyên liệu nào để chế tạo tinh bột?</a:t>
            </a:r>
          </a:p>
          <a:p>
            <a:pPr marL="342900" indent="-342900"/>
            <a:r>
              <a:rPr lang="en-US" sz="2400" b="1">
                <a:solidFill>
                  <a:srgbClr val="0000FF"/>
                </a:solidFill>
                <a:latin typeface="Times New Roman" pitchFamily="18" charset="0"/>
              </a:rPr>
              <a:t>	a. Ánh sáng</a:t>
            </a:r>
          </a:p>
          <a:p>
            <a:pPr marL="342900" indent="-342900"/>
            <a:r>
              <a:rPr lang="en-US" sz="2400" b="1">
                <a:solidFill>
                  <a:srgbClr val="0000FF"/>
                </a:solidFill>
                <a:latin typeface="Times New Roman" pitchFamily="18" charset="0"/>
              </a:rPr>
              <a:t>	b. Nước </a:t>
            </a:r>
          </a:p>
          <a:p>
            <a:pPr marL="342900" indent="-342900"/>
            <a:r>
              <a:rPr lang="en-US" sz="2400" b="1">
                <a:solidFill>
                  <a:srgbClr val="0000FF"/>
                </a:solidFill>
                <a:latin typeface="Times New Roman" pitchFamily="18" charset="0"/>
              </a:rPr>
              <a:t>	c. Khí cacbônic</a:t>
            </a:r>
          </a:p>
          <a:p>
            <a:pPr marL="342900" indent="-342900"/>
            <a:r>
              <a:rPr lang="en-US" sz="2400" b="1">
                <a:solidFill>
                  <a:srgbClr val="0000FF"/>
                </a:solidFill>
                <a:latin typeface="Times New Roman" pitchFamily="18" charset="0"/>
              </a:rPr>
              <a:t>	d. Nước và khí cacbônic</a:t>
            </a:r>
            <a:r>
              <a:rPr lang="en-US" sz="2000" b="1">
                <a:solidFill>
                  <a:srgbClr val="0000FF"/>
                </a:solidFill>
                <a:latin typeface="Calibri" pitchFamily="34" charset="0"/>
              </a:rPr>
              <a:t> </a:t>
            </a:r>
          </a:p>
        </p:txBody>
      </p:sp>
      <p:sp>
        <p:nvSpPr>
          <p:cNvPr id="29703" name="Text Box 8"/>
          <p:cNvSpPr txBox="1">
            <a:spLocks noChangeArrowheads="1"/>
          </p:cNvSpPr>
          <p:nvPr/>
        </p:nvSpPr>
        <p:spPr bwMode="auto">
          <a:xfrm>
            <a:off x="214313" y="3429000"/>
            <a:ext cx="8153400" cy="1938338"/>
          </a:xfrm>
          <a:prstGeom prst="rect">
            <a:avLst/>
          </a:prstGeom>
          <a:noFill/>
          <a:ln w="9525">
            <a:noFill/>
            <a:miter lim="800000"/>
            <a:headEnd/>
            <a:tailEnd/>
          </a:ln>
        </p:spPr>
        <p:txBody>
          <a:bodyPr>
            <a:spAutoFit/>
          </a:bodyPr>
          <a:lstStyle/>
          <a:p>
            <a:pPr marL="342900" indent="-342900"/>
            <a:r>
              <a:rPr lang="en-US" sz="2400" b="1">
                <a:latin typeface="Times New Roman" pitchFamily="18" charset="0"/>
              </a:rPr>
              <a:t>3/ Những yếu tố nào là điều kiện cần thiết cho quang hợp? </a:t>
            </a:r>
          </a:p>
          <a:p>
            <a:pPr marL="342900" indent="-342900"/>
            <a:r>
              <a:rPr lang="en-US" sz="2400" b="1">
                <a:solidFill>
                  <a:srgbClr val="0000FF"/>
                </a:solidFill>
                <a:latin typeface="Times New Roman" pitchFamily="18" charset="0"/>
              </a:rPr>
              <a:t> </a:t>
            </a:r>
            <a:r>
              <a:rPr lang="vi-VN" sz="2400" b="1">
                <a:solidFill>
                  <a:srgbClr val="0000FF"/>
                </a:solidFill>
                <a:latin typeface="Times New Roman" pitchFamily="18" charset="0"/>
              </a:rPr>
              <a:t>  </a:t>
            </a:r>
            <a:r>
              <a:rPr lang="en-US" sz="2400" b="1">
                <a:solidFill>
                  <a:srgbClr val="0000FF"/>
                </a:solidFill>
                <a:latin typeface="Times New Roman" pitchFamily="18" charset="0"/>
              </a:rPr>
              <a:t> a. Ánh sáng, diệp lục</a:t>
            </a:r>
          </a:p>
          <a:p>
            <a:pPr marL="342900" indent="-342900"/>
            <a:r>
              <a:rPr lang="en-US" sz="2400" b="1">
                <a:solidFill>
                  <a:srgbClr val="0000FF"/>
                </a:solidFill>
                <a:latin typeface="Times New Roman" pitchFamily="18" charset="0"/>
              </a:rPr>
              <a:t>  </a:t>
            </a:r>
            <a:r>
              <a:rPr lang="vi-VN" sz="2400" b="1">
                <a:solidFill>
                  <a:srgbClr val="0000FF"/>
                </a:solidFill>
                <a:latin typeface="Times New Roman" pitchFamily="18" charset="0"/>
              </a:rPr>
              <a:t> </a:t>
            </a:r>
            <a:r>
              <a:rPr lang="en-US" sz="2400" b="1">
                <a:solidFill>
                  <a:srgbClr val="0000FF"/>
                </a:solidFill>
                <a:latin typeface="Times New Roman" pitchFamily="18" charset="0"/>
              </a:rPr>
              <a:t> b. Nước, khí cacbônic</a:t>
            </a:r>
          </a:p>
          <a:p>
            <a:pPr marL="342900" indent="-342900"/>
            <a:r>
              <a:rPr lang="en-US" sz="2400" b="1">
                <a:solidFill>
                  <a:srgbClr val="0000FF"/>
                </a:solidFill>
                <a:latin typeface="Times New Roman" pitchFamily="18" charset="0"/>
              </a:rPr>
              <a:t>  </a:t>
            </a:r>
            <a:r>
              <a:rPr lang="vi-VN" sz="2400" b="1">
                <a:solidFill>
                  <a:srgbClr val="0000FF"/>
                </a:solidFill>
                <a:latin typeface="Times New Roman" pitchFamily="18" charset="0"/>
              </a:rPr>
              <a:t> </a:t>
            </a:r>
            <a:r>
              <a:rPr lang="en-US" sz="2400" b="1">
                <a:solidFill>
                  <a:srgbClr val="0000FF"/>
                </a:solidFill>
                <a:latin typeface="Times New Roman" pitchFamily="18" charset="0"/>
              </a:rPr>
              <a:t> c. Nước, khí cacbônic, ánh sáng</a:t>
            </a:r>
          </a:p>
          <a:p>
            <a:pPr marL="342900" indent="-342900"/>
            <a:r>
              <a:rPr lang="en-US" sz="2400" b="1">
                <a:solidFill>
                  <a:srgbClr val="0000FF"/>
                </a:solidFill>
                <a:latin typeface="Times New Roman" pitchFamily="18" charset="0"/>
              </a:rPr>
              <a:t>   </a:t>
            </a:r>
            <a:r>
              <a:rPr lang="vi-VN" sz="2400" b="1">
                <a:solidFill>
                  <a:srgbClr val="0000FF"/>
                </a:solidFill>
                <a:latin typeface="Times New Roman" pitchFamily="18" charset="0"/>
              </a:rPr>
              <a:t> </a:t>
            </a:r>
            <a:r>
              <a:rPr lang="en-US" sz="2400" b="1">
                <a:solidFill>
                  <a:srgbClr val="0000FF"/>
                </a:solidFill>
                <a:latin typeface="Times New Roman" pitchFamily="18" charset="0"/>
              </a:rPr>
              <a:t>d. Cả a và b đúng </a:t>
            </a:r>
          </a:p>
        </p:txBody>
      </p:sp>
      <p:sp>
        <p:nvSpPr>
          <p:cNvPr id="71689" name="Text Box 9"/>
          <p:cNvSpPr txBox="1">
            <a:spLocks noChangeArrowheads="1"/>
          </p:cNvSpPr>
          <p:nvPr/>
        </p:nvSpPr>
        <p:spPr bwMode="auto">
          <a:xfrm>
            <a:off x="714375" y="971550"/>
            <a:ext cx="1000125" cy="457200"/>
          </a:xfrm>
          <a:prstGeom prst="rect">
            <a:avLst/>
          </a:prstGeom>
          <a:solidFill>
            <a:srgbClr val="00FFFF"/>
          </a:solidFill>
          <a:ln w="9525">
            <a:noFill/>
            <a:miter lim="800000"/>
            <a:headEnd/>
            <a:tailEnd/>
          </a:ln>
        </p:spPr>
        <p:txBody>
          <a:bodyPr>
            <a:spAutoFit/>
          </a:bodyPr>
          <a:lstStyle/>
          <a:p>
            <a:r>
              <a:rPr lang="en-US" sz="2400" b="1">
                <a:solidFill>
                  <a:srgbClr val="FF0000"/>
                </a:solidFill>
                <a:latin typeface="Times New Roman" pitchFamily="18" charset="0"/>
              </a:rPr>
              <a:t>Nước</a:t>
            </a:r>
          </a:p>
        </p:txBody>
      </p:sp>
      <p:sp>
        <p:nvSpPr>
          <p:cNvPr id="71690" name="Text Box 10"/>
          <p:cNvSpPr txBox="1">
            <a:spLocks noChangeArrowheads="1"/>
          </p:cNvSpPr>
          <p:nvPr/>
        </p:nvSpPr>
        <p:spPr bwMode="auto">
          <a:xfrm>
            <a:off x="2074863" y="971550"/>
            <a:ext cx="1925637" cy="457200"/>
          </a:xfrm>
          <a:prstGeom prst="rect">
            <a:avLst/>
          </a:prstGeom>
          <a:solidFill>
            <a:srgbClr val="00FFFF"/>
          </a:solidFill>
          <a:ln w="9525">
            <a:noFill/>
            <a:miter lim="800000"/>
            <a:headEnd/>
            <a:tailEnd/>
          </a:ln>
        </p:spPr>
        <p:txBody>
          <a:bodyPr>
            <a:spAutoFit/>
          </a:bodyPr>
          <a:lstStyle/>
          <a:p>
            <a:r>
              <a:rPr lang="en-US" sz="2400" b="1">
                <a:solidFill>
                  <a:srgbClr val="FF0000"/>
                </a:solidFill>
                <a:latin typeface="Times New Roman" pitchFamily="18" charset="0"/>
              </a:rPr>
              <a:t>Khí cacbônic</a:t>
            </a:r>
          </a:p>
        </p:txBody>
      </p:sp>
      <p:sp>
        <p:nvSpPr>
          <p:cNvPr id="71691" name="Text Box 11"/>
          <p:cNvSpPr txBox="1">
            <a:spLocks noChangeArrowheads="1"/>
          </p:cNvSpPr>
          <p:nvPr/>
        </p:nvSpPr>
        <p:spPr bwMode="auto">
          <a:xfrm>
            <a:off x="5143500" y="971550"/>
            <a:ext cx="1443038" cy="457200"/>
          </a:xfrm>
          <a:prstGeom prst="rect">
            <a:avLst/>
          </a:prstGeom>
          <a:solidFill>
            <a:srgbClr val="00FFFF"/>
          </a:solidFill>
          <a:ln w="9525">
            <a:noFill/>
            <a:miter lim="800000"/>
            <a:headEnd/>
            <a:tailEnd/>
          </a:ln>
        </p:spPr>
        <p:txBody>
          <a:bodyPr>
            <a:spAutoFit/>
          </a:bodyPr>
          <a:lstStyle/>
          <a:p>
            <a:r>
              <a:rPr lang="en-US" sz="2400" b="1">
                <a:solidFill>
                  <a:srgbClr val="FF0000"/>
                </a:solidFill>
                <a:latin typeface="Times New Roman" pitchFamily="18" charset="0"/>
              </a:rPr>
              <a:t>Tinh bột</a:t>
            </a:r>
          </a:p>
        </p:txBody>
      </p:sp>
      <p:sp>
        <p:nvSpPr>
          <p:cNvPr id="71692" name="Text Box 12"/>
          <p:cNvSpPr txBox="1">
            <a:spLocks noChangeArrowheads="1"/>
          </p:cNvSpPr>
          <p:nvPr/>
        </p:nvSpPr>
        <p:spPr bwMode="auto">
          <a:xfrm>
            <a:off x="7286625" y="971550"/>
            <a:ext cx="914400" cy="457200"/>
          </a:xfrm>
          <a:prstGeom prst="rect">
            <a:avLst/>
          </a:prstGeom>
          <a:solidFill>
            <a:srgbClr val="00FFFF"/>
          </a:solidFill>
          <a:ln w="9525">
            <a:noFill/>
            <a:miter lim="800000"/>
            <a:headEnd/>
            <a:tailEnd/>
          </a:ln>
        </p:spPr>
        <p:txBody>
          <a:bodyPr>
            <a:spAutoFit/>
          </a:bodyPr>
          <a:lstStyle/>
          <a:p>
            <a:pPr algn="ctr"/>
            <a:r>
              <a:rPr lang="en-US" sz="2400" b="1">
                <a:solidFill>
                  <a:srgbClr val="FF0000"/>
                </a:solidFill>
                <a:latin typeface="Times New Roman" pitchFamily="18" charset="0"/>
              </a:rPr>
              <a:t>ôxi</a:t>
            </a:r>
            <a:r>
              <a:rPr lang="en-US" sz="2400" b="1">
                <a:solidFill>
                  <a:srgbClr val="0000FF"/>
                </a:solidFill>
                <a:latin typeface="Times New Roman" pitchFamily="18" charset="0"/>
              </a:rPr>
              <a:t> </a:t>
            </a:r>
          </a:p>
        </p:txBody>
      </p:sp>
      <p:sp>
        <p:nvSpPr>
          <p:cNvPr id="71693" name="Oval 13"/>
          <p:cNvSpPr>
            <a:spLocks noChangeArrowheads="1"/>
          </p:cNvSpPr>
          <p:nvPr/>
        </p:nvSpPr>
        <p:spPr bwMode="auto">
          <a:xfrm>
            <a:off x="571500" y="3108325"/>
            <a:ext cx="320675" cy="320675"/>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71694" name="Oval 14"/>
          <p:cNvSpPr>
            <a:spLocks noChangeArrowheads="1"/>
          </p:cNvSpPr>
          <p:nvPr/>
        </p:nvSpPr>
        <p:spPr bwMode="auto">
          <a:xfrm>
            <a:off x="500063" y="3929063"/>
            <a:ext cx="320675" cy="320675"/>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29710" name="Text Box 15"/>
          <p:cNvSpPr txBox="1">
            <a:spLocks noChangeArrowheads="1"/>
          </p:cNvSpPr>
          <p:nvPr/>
        </p:nvSpPr>
        <p:spPr bwMode="auto">
          <a:xfrm>
            <a:off x="4000500" y="844550"/>
            <a:ext cx="1101725" cy="369888"/>
          </a:xfrm>
          <a:prstGeom prst="rect">
            <a:avLst/>
          </a:prstGeom>
          <a:noFill/>
          <a:ln w="9525">
            <a:noFill/>
            <a:miter lim="800000"/>
            <a:headEnd/>
            <a:tailEnd/>
          </a:ln>
        </p:spPr>
        <p:txBody>
          <a:bodyPr wrap="none">
            <a:spAutoFit/>
          </a:bodyPr>
          <a:lstStyle/>
          <a:p>
            <a:r>
              <a:rPr lang="en-US" b="1" i="1">
                <a:latin typeface="Times New Roman" pitchFamily="18" charset="0"/>
                <a:cs typeface="Times New Roman" pitchFamily="18" charset="0"/>
              </a:rPr>
              <a:t>Ánh sáng</a:t>
            </a:r>
          </a:p>
        </p:txBody>
      </p:sp>
      <p:sp>
        <p:nvSpPr>
          <p:cNvPr id="29711" name="Text Box 16"/>
          <p:cNvSpPr txBox="1">
            <a:spLocks noChangeArrowheads="1"/>
          </p:cNvSpPr>
          <p:nvPr/>
        </p:nvSpPr>
        <p:spPr bwMode="auto">
          <a:xfrm>
            <a:off x="4071938" y="1204913"/>
            <a:ext cx="1009650" cy="366712"/>
          </a:xfrm>
          <a:prstGeom prst="rect">
            <a:avLst/>
          </a:prstGeom>
          <a:noFill/>
          <a:ln w="9525">
            <a:noFill/>
            <a:miter lim="800000"/>
            <a:headEnd/>
            <a:tailEnd/>
          </a:ln>
        </p:spPr>
        <p:txBody>
          <a:bodyPr wrap="none">
            <a:spAutoFit/>
          </a:bodyPr>
          <a:lstStyle/>
          <a:p>
            <a:r>
              <a:rPr lang="en-US" b="1" i="1">
                <a:latin typeface="Times New Roman" pitchFamily="18" charset="0"/>
                <a:cs typeface="Times New Roman" pitchFamily="18" charset="0"/>
              </a:rPr>
              <a:t>Diệp lục</a:t>
            </a:r>
          </a:p>
        </p:txBody>
      </p:sp>
      <p:sp>
        <p:nvSpPr>
          <p:cNvPr id="29712" name="Text Box 3"/>
          <p:cNvSpPr txBox="1">
            <a:spLocks noChangeArrowheads="1"/>
          </p:cNvSpPr>
          <p:nvPr/>
        </p:nvSpPr>
        <p:spPr bwMode="auto">
          <a:xfrm>
            <a:off x="214313" y="5286375"/>
            <a:ext cx="8686800" cy="2308225"/>
          </a:xfrm>
          <a:prstGeom prst="rect">
            <a:avLst/>
          </a:prstGeom>
          <a:noFill/>
          <a:ln w="9525">
            <a:noFill/>
            <a:miter lim="800000"/>
            <a:headEnd/>
            <a:tailEnd/>
          </a:ln>
        </p:spPr>
        <p:txBody>
          <a:bodyPr>
            <a:spAutoFit/>
          </a:bodyPr>
          <a:lstStyle/>
          <a:p>
            <a:pPr marL="342900" indent="-342900"/>
            <a:r>
              <a:rPr lang="en-US" sz="2400" b="1">
                <a:latin typeface="Times New Roman" pitchFamily="18" charset="0"/>
              </a:rPr>
              <a:t>4/ Trong các bộ phận sau đây của lá, bộ phận nào là nơi xảy ra quá trình quang hợp? </a:t>
            </a:r>
          </a:p>
          <a:p>
            <a:pPr marL="342900" indent="-342900"/>
            <a:r>
              <a:rPr lang="en-US" sz="2400" b="1">
                <a:solidFill>
                  <a:srgbClr val="FF0000"/>
                </a:solidFill>
                <a:latin typeface="Times New Roman" pitchFamily="18" charset="0"/>
              </a:rPr>
              <a:t>   	</a:t>
            </a:r>
            <a:r>
              <a:rPr lang="en-US" sz="2400" b="1">
                <a:solidFill>
                  <a:srgbClr val="0000FF"/>
                </a:solidFill>
                <a:latin typeface="Times New Roman" pitchFamily="18" charset="0"/>
              </a:rPr>
              <a:t>a. Lỗ khí</a:t>
            </a:r>
            <a:r>
              <a:rPr lang="vi-VN" sz="2400" b="1">
                <a:solidFill>
                  <a:srgbClr val="0000FF"/>
                </a:solidFill>
                <a:latin typeface="Times New Roman" pitchFamily="18" charset="0"/>
              </a:rPr>
              <a:t>                       </a:t>
            </a:r>
            <a:r>
              <a:rPr lang="en-US" sz="2400" b="1">
                <a:solidFill>
                  <a:srgbClr val="0000FF"/>
                </a:solidFill>
                <a:latin typeface="Times New Roman" pitchFamily="18" charset="0"/>
              </a:rPr>
              <a:t>c. Diệp lục</a:t>
            </a:r>
          </a:p>
          <a:p>
            <a:pPr marL="342900" indent="-342900"/>
            <a:r>
              <a:rPr lang="en-US" sz="2400" b="1">
                <a:solidFill>
                  <a:srgbClr val="0000FF"/>
                </a:solidFill>
                <a:latin typeface="Times New Roman" pitchFamily="18" charset="0"/>
              </a:rPr>
              <a:t>   </a:t>
            </a:r>
            <a:r>
              <a:rPr lang="vi-VN" sz="2400" b="1">
                <a:solidFill>
                  <a:srgbClr val="0000FF"/>
                </a:solidFill>
                <a:latin typeface="Times New Roman" pitchFamily="18" charset="0"/>
              </a:rPr>
              <a:t>  </a:t>
            </a:r>
            <a:r>
              <a:rPr lang="en-US" sz="2400" b="1">
                <a:solidFill>
                  <a:srgbClr val="0000FF"/>
                </a:solidFill>
                <a:latin typeface="Times New Roman" pitchFamily="18" charset="0"/>
              </a:rPr>
              <a:t>b. Gân lá</a:t>
            </a:r>
            <a:r>
              <a:rPr lang="vi-VN" sz="2400" b="1">
                <a:solidFill>
                  <a:srgbClr val="0000FF"/>
                </a:solidFill>
                <a:latin typeface="Times New Roman" pitchFamily="18" charset="0"/>
              </a:rPr>
              <a:t>                       </a:t>
            </a:r>
            <a:r>
              <a:rPr lang="en-US" sz="2400" b="1">
                <a:solidFill>
                  <a:srgbClr val="0000FF"/>
                </a:solidFill>
                <a:latin typeface="Times New Roman" pitchFamily="18" charset="0"/>
              </a:rPr>
              <a:t>d. Biểu bì</a:t>
            </a:r>
          </a:p>
          <a:p>
            <a:pPr marL="342900" indent="-342900"/>
            <a:r>
              <a:rPr lang="en-US" sz="2400" b="1">
                <a:solidFill>
                  <a:srgbClr val="0000FF"/>
                </a:solidFill>
                <a:latin typeface="Times New Roman" pitchFamily="18" charset="0"/>
              </a:rPr>
              <a:t>  		</a:t>
            </a:r>
          </a:p>
          <a:p>
            <a:pPr marL="342900" indent="-342900"/>
            <a:r>
              <a:rPr lang="en-US" sz="2400" b="1">
                <a:solidFill>
                  <a:srgbClr val="0000FF"/>
                </a:solidFill>
                <a:latin typeface="Times New Roman" pitchFamily="18" charset="0"/>
              </a:rPr>
              <a:t>   		</a:t>
            </a:r>
          </a:p>
        </p:txBody>
      </p:sp>
      <p:sp>
        <p:nvSpPr>
          <p:cNvPr id="19" name="Oval 4"/>
          <p:cNvSpPr>
            <a:spLocks noChangeArrowheads="1"/>
          </p:cNvSpPr>
          <p:nvPr/>
        </p:nvSpPr>
        <p:spPr bwMode="auto">
          <a:xfrm>
            <a:off x="3465513" y="6143625"/>
            <a:ext cx="320675" cy="320675"/>
          </a:xfrm>
          <a:prstGeom prst="ellipse">
            <a:avLst/>
          </a:prstGeom>
          <a:noFill/>
          <a:ln w="38100">
            <a:solidFill>
              <a:srgbClr val="FF0000"/>
            </a:solidFill>
            <a:round/>
            <a:headEnd/>
            <a:tailEnd/>
          </a:ln>
        </p:spPr>
        <p:txBody>
          <a:bodyPr wrap="none" anchor="ctr"/>
          <a:lstStyle/>
          <a:p>
            <a:endParaRPr lang="en-US">
              <a:latin typeface="Calibri" pitchFamily="34" charset="0"/>
            </a:endParaRPr>
          </a:p>
        </p:txBody>
      </p:sp>
      <p:sp>
        <p:nvSpPr>
          <p:cNvPr id="29714" name="Title 1"/>
          <p:cNvSpPr>
            <a:spLocks noGrp="1"/>
          </p:cNvSpPr>
          <p:nvPr>
            <p:ph type="title"/>
          </p:nvPr>
        </p:nvSpPr>
        <p:spPr>
          <a:xfrm>
            <a:off x="457200" y="-285750"/>
            <a:ext cx="8229600" cy="1143000"/>
          </a:xfrm>
        </p:spPr>
        <p:txBody>
          <a:bodyPr/>
          <a:lstStyle/>
          <a:p>
            <a:r>
              <a:rPr lang="vi-VN" sz="2800" b="1" u="sng" smtClean="0">
                <a:solidFill>
                  <a:srgbClr val="FF0000"/>
                </a:solidFill>
                <a:cs typeface="Times New Roman" pitchFamily="18" charset="0"/>
              </a:rPr>
              <a:t>TỔNG KẾT</a:t>
            </a:r>
            <a:endParaRPr lang="en-US" sz="2800" b="1" u="sng" smtClean="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1689"/>
                                        </p:tgtEl>
                                        <p:attrNameLst>
                                          <p:attrName>style.visibility</p:attrName>
                                        </p:attrNameLst>
                                      </p:cBhvr>
                                      <p:to>
                                        <p:strVal val="visible"/>
                                      </p:to>
                                    </p:set>
                                    <p:animEffect transition="in" filter="wheel(4)">
                                      <p:cBhvr>
                                        <p:cTn id="7" dur="2000"/>
                                        <p:tgtEl>
                                          <p:spTgt spid="7168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71690"/>
                                        </p:tgtEl>
                                        <p:attrNameLst>
                                          <p:attrName>style.visibility</p:attrName>
                                        </p:attrNameLst>
                                      </p:cBhvr>
                                      <p:to>
                                        <p:strVal val="visible"/>
                                      </p:to>
                                    </p:set>
                                    <p:animEffect transition="in" filter="wheel(4)">
                                      <p:cBhvr>
                                        <p:cTn id="10" dur="2000"/>
                                        <p:tgtEl>
                                          <p:spTgt spid="71690"/>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71691"/>
                                        </p:tgtEl>
                                        <p:attrNameLst>
                                          <p:attrName>style.visibility</p:attrName>
                                        </p:attrNameLst>
                                      </p:cBhvr>
                                      <p:to>
                                        <p:strVal val="visible"/>
                                      </p:to>
                                    </p:set>
                                    <p:animEffect transition="in" filter="wheel(4)">
                                      <p:cBhvr>
                                        <p:cTn id="13" dur="2000"/>
                                        <p:tgtEl>
                                          <p:spTgt spid="71691"/>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71692"/>
                                        </p:tgtEl>
                                        <p:attrNameLst>
                                          <p:attrName>style.visibility</p:attrName>
                                        </p:attrNameLst>
                                      </p:cBhvr>
                                      <p:to>
                                        <p:strVal val="visible"/>
                                      </p:to>
                                    </p:set>
                                    <p:animEffect transition="in" filter="wheel(4)">
                                      <p:cBhvr>
                                        <p:cTn id="16" dur="2000"/>
                                        <p:tgtEl>
                                          <p:spTgt spid="7169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1693"/>
                                        </p:tgtEl>
                                        <p:attrNameLst>
                                          <p:attrName>style.visibility</p:attrName>
                                        </p:attrNameLst>
                                      </p:cBhvr>
                                      <p:to>
                                        <p:strVal val="visible"/>
                                      </p:to>
                                    </p:set>
                                    <p:animEffect transition="in" filter="box(in)">
                                      <p:cBhvr>
                                        <p:cTn id="21" dur="500"/>
                                        <p:tgtEl>
                                          <p:spTgt spid="71693"/>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71694"/>
                                        </p:tgtEl>
                                        <p:attrNameLst>
                                          <p:attrName>style.visibility</p:attrName>
                                        </p:attrNameLst>
                                      </p:cBhvr>
                                      <p:to>
                                        <p:strVal val="visible"/>
                                      </p:to>
                                    </p:set>
                                    <p:animEffect transition="in" filter="box(in)">
                                      <p:cBhvr>
                                        <p:cTn id="26" dur="500"/>
                                        <p:tgtEl>
                                          <p:spTgt spid="71694"/>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9" grpId="0" animBg="1"/>
      <p:bldP spid="71690" grpId="0" animBg="1"/>
      <p:bldP spid="71691" grpId="0" animBg="1"/>
      <p:bldP spid="71692" grpId="0" animBg="1"/>
      <p:bldP spid="71693" grpId="0" animBg="1"/>
      <p:bldP spid="71694"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457200" y="-285750"/>
            <a:ext cx="8229600" cy="1143000"/>
          </a:xfrm>
        </p:spPr>
        <p:txBody>
          <a:bodyPr/>
          <a:lstStyle/>
          <a:p>
            <a:r>
              <a:rPr lang="vi-VN" sz="2800" b="1" u="sng" smtClean="0">
                <a:solidFill>
                  <a:srgbClr val="FF0000"/>
                </a:solidFill>
                <a:cs typeface="Times New Roman" pitchFamily="18" charset="0"/>
              </a:rPr>
              <a:t>HƯỚNG DẪN HỌC TẬP</a:t>
            </a:r>
            <a:endParaRPr lang="en-US" sz="2800" b="1" u="sng" smtClean="0">
              <a:solidFill>
                <a:srgbClr val="FF0000"/>
              </a:solidFill>
              <a:latin typeface="Times New Roman" pitchFamily="18" charset="0"/>
              <a:cs typeface="Times New Roman" pitchFamily="18" charset="0"/>
            </a:endParaRPr>
          </a:p>
        </p:txBody>
      </p:sp>
      <p:sp>
        <p:nvSpPr>
          <p:cNvPr id="30722" name="Text Box 4"/>
          <p:cNvSpPr txBox="1">
            <a:spLocks noChangeArrowheads="1"/>
          </p:cNvSpPr>
          <p:nvPr/>
        </p:nvSpPr>
        <p:spPr bwMode="auto">
          <a:xfrm>
            <a:off x="357188" y="785813"/>
            <a:ext cx="7786687" cy="2678112"/>
          </a:xfrm>
          <a:prstGeom prst="rect">
            <a:avLst/>
          </a:prstGeom>
          <a:noFill/>
          <a:ln w="9525">
            <a:noFill/>
            <a:miter lim="800000"/>
            <a:headEnd/>
            <a:tailEnd/>
          </a:ln>
        </p:spPr>
        <p:txBody>
          <a:bodyPr>
            <a:spAutoFit/>
          </a:bodyPr>
          <a:lstStyle/>
          <a:p>
            <a:r>
              <a:rPr lang="vi-VN" sz="2800" b="1">
                <a:solidFill>
                  <a:srgbClr val="0000FF"/>
                </a:solidFill>
                <a:latin typeface="Times New Roman" pitchFamily="18" charset="0"/>
              </a:rPr>
              <a:t>* Đối với bài học ở tiết học này:</a:t>
            </a:r>
          </a:p>
          <a:p>
            <a:r>
              <a:rPr lang="vi-VN" sz="2800" b="1">
                <a:latin typeface="Times New Roman" pitchFamily="18" charset="0"/>
              </a:rPr>
              <a:t>     - Học thuộc nội dung bài</a:t>
            </a:r>
          </a:p>
          <a:p>
            <a:r>
              <a:rPr lang="vi-VN" sz="2800" b="1">
                <a:latin typeface="Times New Roman" pitchFamily="18" charset="0"/>
              </a:rPr>
              <a:t>     - Trả lời các câu hỏi 1,2,3 SGK/T72</a:t>
            </a:r>
          </a:p>
          <a:p>
            <a:r>
              <a:rPr lang="vi-VN" sz="2800" b="1">
                <a:latin typeface="Times New Roman" pitchFamily="18" charset="0"/>
              </a:rPr>
              <a:t>     - Đọc mục “Em có biết”</a:t>
            </a:r>
          </a:p>
          <a:p>
            <a:r>
              <a:rPr lang="en-US" sz="2800" b="1">
                <a:latin typeface="Calibri" pitchFamily="34" charset="0"/>
              </a:rPr>
              <a:t> </a:t>
            </a:r>
            <a:endParaRPr lang="vi-VN" sz="2800" b="1"/>
          </a:p>
          <a:p>
            <a:endParaRPr lang="en-US" sz="2800" b="1">
              <a:latin typeface="Calibri" pitchFamily="34" charset="0"/>
            </a:endParaRPr>
          </a:p>
        </p:txBody>
      </p:sp>
      <p:sp>
        <p:nvSpPr>
          <p:cNvPr id="5" name="Text Box 4"/>
          <p:cNvSpPr txBox="1">
            <a:spLocks noChangeArrowheads="1"/>
          </p:cNvSpPr>
          <p:nvPr/>
        </p:nvSpPr>
        <p:spPr bwMode="auto">
          <a:xfrm>
            <a:off x="285750" y="2714625"/>
            <a:ext cx="8143875" cy="3970338"/>
          </a:xfrm>
          <a:prstGeom prst="rect">
            <a:avLst/>
          </a:prstGeom>
          <a:noFill/>
          <a:ln w="9525">
            <a:noFill/>
            <a:miter lim="800000"/>
            <a:headEnd/>
            <a:tailEnd/>
          </a:ln>
        </p:spPr>
        <p:txBody>
          <a:bodyPr>
            <a:spAutoFit/>
          </a:bodyPr>
          <a:lstStyle/>
          <a:p>
            <a:pPr fontAlgn="auto">
              <a:spcBef>
                <a:spcPts val="0"/>
              </a:spcBef>
              <a:spcAft>
                <a:spcPts val="0"/>
              </a:spcAft>
              <a:defRPr/>
            </a:pPr>
            <a:r>
              <a:rPr lang="vi-VN" sz="2800" b="1" dirty="0">
                <a:solidFill>
                  <a:srgbClr val="0000FF"/>
                </a:solidFill>
                <a:latin typeface="+mj-lt"/>
              </a:rPr>
              <a:t>* Đối với bài học ở tiết tiếp theo:</a:t>
            </a:r>
          </a:p>
          <a:p>
            <a:pPr fontAlgn="auto">
              <a:spcBef>
                <a:spcPts val="0"/>
              </a:spcBef>
              <a:spcAft>
                <a:spcPts val="0"/>
              </a:spcAft>
              <a:defRPr/>
            </a:pPr>
            <a:r>
              <a:rPr lang="vi-VN" sz="2800" b="1" dirty="0">
                <a:latin typeface="+mj-lt"/>
              </a:rPr>
              <a:t>       - Xem trước bài 22 “Ảnh hưởng của các điều kiện bên ngoài đến quang hợp, ý nghĩa của quang hợp”</a:t>
            </a:r>
          </a:p>
          <a:p>
            <a:pPr fontAlgn="auto">
              <a:spcBef>
                <a:spcPts val="0"/>
              </a:spcBef>
              <a:spcAft>
                <a:spcPts val="0"/>
              </a:spcAft>
              <a:defRPr/>
            </a:pPr>
            <a:r>
              <a:rPr lang="vi-VN" sz="2800" b="1" dirty="0">
                <a:latin typeface="+mj-lt"/>
              </a:rPr>
              <a:t>       + Đọc thông tin, dự kiến trả lời các câu hỏi trong bài</a:t>
            </a:r>
          </a:p>
          <a:p>
            <a:pPr fontAlgn="auto">
              <a:spcBef>
                <a:spcPts val="0"/>
              </a:spcBef>
              <a:spcAft>
                <a:spcPts val="0"/>
              </a:spcAft>
              <a:defRPr/>
            </a:pPr>
            <a:r>
              <a:rPr lang="vi-VN" sz="2800" b="1" dirty="0">
                <a:latin typeface="+mj-lt"/>
              </a:rPr>
              <a:t>       + Không có cây xanh thì không có sự sống ngày nay trên Trái Đất, điều đó có đúng không? Vì sao?</a:t>
            </a:r>
          </a:p>
          <a:p>
            <a:pPr fontAlgn="auto">
              <a:spcBef>
                <a:spcPts val="0"/>
              </a:spcBef>
              <a:spcAft>
                <a:spcPts val="0"/>
              </a:spcAft>
              <a:defRPr/>
            </a:pPr>
            <a:r>
              <a:rPr lang="en-US" sz="2800" b="1" dirty="0">
                <a:latin typeface="+mj-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533400"/>
            <a:ext cx="15240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9812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55626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 y="54102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541838"/>
            <a:ext cx="1152525"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1066800"/>
            <a:ext cx="115252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WordArt 9"/>
          <p:cNvSpPr>
            <a:spLocks noChangeArrowheads="1" noChangeShapeType="1" noTextEdit="1"/>
          </p:cNvSpPr>
          <p:nvPr/>
        </p:nvSpPr>
        <p:spPr bwMode="auto">
          <a:xfrm>
            <a:off x="1981200" y="2667000"/>
            <a:ext cx="5334000" cy="1076325"/>
          </a:xfrm>
          <a:prstGeom prst="rect">
            <a:avLst/>
          </a:prstGeom>
        </p:spPr>
        <p:txBody>
          <a:bodyPr wrap="none" fromWordArt="1">
            <a:prstTxWarp prst="textPlain">
              <a:avLst>
                <a:gd name="adj" fmla="val 49657"/>
              </a:avLst>
            </a:prstTxWarp>
          </a:bodyPr>
          <a:lstStyle/>
          <a:p>
            <a:pPr algn="ctr"/>
            <a:r>
              <a:rPr lang="vi-VN" sz="3200" kern="10">
                <a:ln w="9525">
                  <a:solidFill>
                    <a:srgbClr val="66FF33"/>
                  </a:solidFill>
                  <a:round/>
                  <a:headEnd/>
                  <a:tailEnd/>
                </a:ln>
                <a:gradFill rotWithShape="1">
                  <a:gsLst>
                    <a:gs pos="0">
                      <a:srgbClr val="0000FF"/>
                    </a:gs>
                    <a:gs pos="50000">
                      <a:srgbClr val="FF3300"/>
                    </a:gs>
                    <a:gs pos="100000">
                      <a:srgbClr val="0000FF"/>
                    </a:gs>
                  </a:gsLst>
                  <a:lin ang="2700000" scaled="1"/>
                </a:gradFill>
                <a:effectLst>
                  <a:outerShdw dist="35921" dir="2700000" algn="ctr" rotWithShape="0">
                    <a:srgbClr val="C0C0C0">
                      <a:alpha val="79999"/>
                    </a:srgbClr>
                  </a:outerShdw>
                </a:effectLst>
                <a:latin typeface="Times New Roman"/>
                <a:cs typeface="Times New Roman"/>
              </a:rPr>
              <a:t>SINH HỌC 6</a:t>
            </a:r>
          </a:p>
          <a:p>
            <a:pPr algn="ctr"/>
            <a:r>
              <a:rPr lang="vi-VN" sz="3200" kern="10">
                <a:ln w="9525">
                  <a:solidFill>
                    <a:srgbClr val="66FF33"/>
                  </a:solidFill>
                  <a:round/>
                  <a:headEnd/>
                  <a:tailEnd/>
                </a:ln>
                <a:gradFill rotWithShape="1">
                  <a:gsLst>
                    <a:gs pos="0">
                      <a:srgbClr val="0000FF"/>
                    </a:gs>
                    <a:gs pos="50000">
                      <a:srgbClr val="FF3300"/>
                    </a:gs>
                    <a:gs pos="100000">
                      <a:srgbClr val="0000FF"/>
                    </a:gs>
                  </a:gsLst>
                  <a:lin ang="2700000" scaled="1"/>
                </a:gradFill>
                <a:effectLst>
                  <a:outerShdw dist="35921" dir="2700000" algn="ctr" rotWithShape="0">
                    <a:srgbClr val="C0C0C0">
                      <a:alpha val="79999"/>
                    </a:srgbClr>
                  </a:outerShdw>
                </a:effectLst>
                <a:latin typeface="Times New Roman"/>
                <a:cs typeface="Times New Roman"/>
              </a:rPr>
              <a:t>Lớp </a:t>
            </a:r>
            <a:r>
              <a:rPr lang="vi-VN" sz="3200" kern="10" smtClean="0">
                <a:ln w="9525">
                  <a:solidFill>
                    <a:srgbClr val="66FF33"/>
                  </a:solidFill>
                  <a:round/>
                  <a:headEnd/>
                  <a:tailEnd/>
                </a:ln>
                <a:gradFill rotWithShape="1">
                  <a:gsLst>
                    <a:gs pos="0">
                      <a:srgbClr val="0000FF"/>
                    </a:gs>
                    <a:gs pos="50000">
                      <a:srgbClr val="FF3300"/>
                    </a:gs>
                    <a:gs pos="100000">
                      <a:srgbClr val="0000FF"/>
                    </a:gs>
                  </a:gsLst>
                  <a:lin ang="2700000" scaled="1"/>
                </a:gradFill>
                <a:effectLst>
                  <a:outerShdw dist="35921" dir="2700000" algn="ctr" rotWithShape="0">
                    <a:srgbClr val="C0C0C0">
                      <a:alpha val="79999"/>
                    </a:srgbClr>
                  </a:outerShdw>
                </a:effectLst>
                <a:latin typeface="Times New Roman"/>
                <a:cs typeface="Times New Roman"/>
              </a:rPr>
              <a:t>6</a:t>
            </a:r>
            <a:r>
              <a:rPr lang="en-US" sz="3200" kern="10" smtClean="0">
                <a:ln w="9525">
                  <a:solidFill>
                    <a:srgbClr val="66FF33"/>
                  </a:solidFill>
                  <a:round/>
                  <a:headEnd/>
                  <a:tailEnd/>
                </a:ln>
                <a:gradFill rotWithShape="1">
                  <a:gsLst>
                    <a:gs pos="0">
                      <a:srgbClr val="0000FF"/>
                    </a:gs>
                    <a:gs pos="50000">
                      <a:srgbClr val="FF3300"/>
                    </a:gs>
                    <a:gs pos="100000">
                      <a:srgbClr val="0000FF"/>
                    </a:gs>
                  </a:gsLst>
                  <a:lin ang="2700000" scaled="1"/>
                </a:gradFill>
                <a:effectLst>
                  <a:outerShdw dist="35921" dir="2700000" algn="ctr" rotWithShape="0">
                    <a:srgbClr val="C0C0C0">
                      <a:alpha val="79999"/>
                    </a:srgbClr>
                  </a:outerShdw>
                </a:effectLst>
                <a:latin typeface="Times New Roman"/>
                <a:cs typeface="Times New Roman"/>
              </a:rPr>
              <a:t>A1</a:t>
            </a:r>
            <a:endParaRPr lang="en-US" sz="3200" kern="10">
              <a:ln w="9525">
                <a:solidFill>
                  <a:srgbClr val="66FF33"/>
                </a:solidFill>
                <a:round/>
                <a:headEnd/>
                <a:tailEnd/>
              </a:ln>
              <a:gradFill rotWithShape="1">
                <a:gsLst>
                  <a:gs pos="0">
                    <a:srgbClr val="0000FF"/>
                  </a:gs>
                  <a:gs pos="50000">
                    <a:srgbClr val="FF3300"/>
                  </a:gs>
                  <a:gs pos="100000">
                    <a:srgbClr val="0000FF"/>
                  </a:gs>
                </a:gsLst>
                <a:lin ang="2700000" scaled="1"/>
              </a:gradFill>
              <a:effectLst>
                <a:outerShdw dist="35921" dir="2700000" algn="ctr" rotWithShape="0">
                  <a:srgbClr val="C0C0C0">
                    <a:alpha val="79999"/>
                  </a:srgbClr>
                </a:outerShdw>
              </a:effectLst>
              <a:latin typeface="Times New Roman"/>
              <a:cs typeface="Times New Roman"/>
            </a:endParaRPr>
          </a:p>
        </p:txBody>
      </p:sp>
      <p:pic>
        <p:nvPicPr>
          <p:cNvPr id="4106" name="Picture 10" descr="123918xheac5dzk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66AE7D5668B7419A8159CC1FA32A1C0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0"/>
            <a:ext cx="1981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12"/>
          <p:cNvSpPr>
            <a:spLocks noChangeArrowheads="1"/>
          </p:cNvSpPr>
          <p:nvPr/>
        </p:nvSpPr>
        <p:spPr bwMode="auto">
          <a:xfrm>
            <a:off x="838200" y="1219200"/>
            <a:ext cx="7696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lstStyle/>
          <a:p>
            <a:pPr marL="342900" indent="-342900" algn="ctr">
              <a:spcBef>
                <a:spcPct val="20000"/>
              </a:spcBef>
            </a:pPr>
            <a:r>
              <a:rPr lang="en-US" sz="4000" b="1">
                <a:solidFill>
                  <a:srgbClr val="FF0066"/>
                </a:solidFill>
              </a:rPr>
              <a:t>TRƯỜNG THCS BỒ ĐỀ</a:t>
            </a:r>
          </a:p>
        </p:txBody>
      </p:sp>
      <p:sp>
        <p:nvSpPr>
          <p:cNvPr id="2" name="TextBox 1"/>
          <p:cNvSpPr txBox="1"/>
          <p:nvPr/>
        </p:nvSpPr>
        <p:spPr>
          <a:xfrm>
            <a:off x="2209800" y="4800600"/>
            <a:ext cx="5257800" cy="523220"/>
          </a:xfrm>
          <a:prstGeom prst="rect">
            <a:avLst/>
          </a:prstGeom>
          <a:noFill/>
        </p:spPr>
        <p:txBody>
          <a:bodyPr wrap="square" rtlCol="0">
            <a:spAutoFit/>
          </a:bodyPr>
          <a:lstStyle/>
          <a:p>
            <a:r>
              <a:rPr lang="en-US" sz="2800" smtClean="0">
                <a:solidFill>
                  <a:srgbClr val="FF0000"/>
                </a:solidFill>
              </a:rPr>
              <a:t>GV: Nguyễn Mai Thu</a:t>
            </a:r>
            <a:endParaRPr lang="en-US" sz="2800">
              <a:solidFill>
                <a:srgbClr val="FF0000"/>
              </a:solidFill>
            </a:endParaRPr>
          </a:p>
        </p:txBody>
      </p:sp>
    </p:spTree>
    <p:custDataLst>
      <p:tags r:id="rId1"/>
    </p:custDataLst>
    <p:extLst>
      <p:ext uri="{BB962C8B-B14F-4D97-AF65-F5344CB8AC3E}">
        <p14:creationId xmlns:p14="http://schemas.microsoft.com/office/powerpoint/2010/main" val="2358184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10000" fill="hold" grpId="0" nodeType="afterEffect">
                                  <p:stCondLst>
                                    <p:cond delay="0"/>
                                  </p:stCondLst>
                                  <p:childTnLst>
                                    <p:animClr clrSpc="hsl" dir="cw">
                                      <p:cBhvr override="childStyle">
                                        <p:cTn id="6" dur="2000" fill="hold"/>
                                        <p:tgtEl>
                                          <p:spTgt spid="21516"/>
                                        </p:tgtEl>
                                        <p:attrNameLst>
                                          <p:attrName>style.color</p:attrName>
                                        </p:attrNameLst>
                                      </p:cBhvr>
                                      <p:by>
                                        <p:hsl h="-7200000" s="0" l="0"/>
                                      </p:by>
                                    </p:animClr>
                                    <p:animClr clrSpc="hsl" dir="cw">
                                      <p:cBhvr>
                                        <p:cTn id="7" dur="2000" fill="hold"/>
                                        <p:tgtEl>
                                          <p:spTgt spid="21516"/>
                                        </p:tgtEl>
                                        <p:attrNameLst>
                                          <p:attrName>fillcolor</p:attrName>
                                        </p:attrNameLst>
                                      </p:cBhvr>
                                      <p:by>
                                        <p:hsl h="-7200000" s="0" l="0"/>
                                      </p:by>
                                    </p:animClr>
                                    <p:animClr clrSpc="hsl" dir="cw">
                                      <p:cBhvr>
                                        <p:cTn id="8" dur="2000" fill="hold"/>
                                        <p:tgtEl>
                                          <p:spTgt spid="21516"/>
                                        </p:tgtEl>
                                        <p:attrNameLst>
                                          <p:attrName>stroke.color</p:attrName>
                                        </p:attrNameLst>
                                      </p:cBhvr>
                                      <p:by>
                                        <p:hsl h="-7200000" s="0" l="0"/>
                                      </p:by>
                                    </p:animClr>
                                    <p:set>
                                      <p:cBhvr>
                                        <p:cTn id="9" dur="2000" fill="hold"/>
                                        <p:tgtEl>
                                          <p:spTgt spid="215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3"/>
          <p:cNvSpPr txBox="1">
            <a:spLocks noChangeArrowheads="1"/>
          </p:cNvSpPr>
          <p:nvPr/>
        </p:nvSpPr>
        <p:spPr bwMode="auto">
          <a:xfrm>
            <a:off x="2143125" y="0"/>
            <a:ext cx="4500563" cy="579438"/>
          </a:xfrm>
          <a:prstGeom prst="rect">
            <a:avLst/>
          </a:prstGeom>
          <a:noFill/>
          <a:ln w="9525">
            <a:noFill/>
            <a:miter lim="800000"/>
            <a:headEnd/>
            <a:tailEnd/>
          </a:ln>
        </p:spPr>
        <p:txBody>
          <a:bodyPr>
            <a:spAutoFit/>
          </a:bodyPr>
          <a:lstStyle/>
          <a:p>
            <a:pPr algn="ctr">
              <a:spcBef>
                <a:spcPct val="50000"/>
              </a:spcBef>
            </a:pPr>
            <a:r>
              <a:rPr lang="vi-VN" sz="3200" b="1" u="sng">
                <a:solidFill>
                  <a:srgbClr val="FF0000"/>
                </a:solidFill>
                <a:latin typeface="Times New Roman" pitchFamily="18" charset="0"/>
              </a:rPr>
              <a:t>KIỂM TRA </a:t>
            </a:r>
            <a:r>
              <a:rPr lang="en-US" sz="3200" b="1" u="sng">
                <a:solidFill>
                  <a:srgbClr val="FF0000"/>
                </a:solidFill>
                <a:latin typeface="Times New Roman" pitchFamily="18" charset="0"/>
              </a:rPr>
              <a:t>BÀI CŨ</a:t>
            </a:r>
            <a:endParaRPr lang="en-US" sz="3200" b="1" u="sng">
              <a:solidFill>
                <a:srgbClr val="0000FF"/>
              </a:solidFill>
              <a:latin typeface="Times New Roman" pitchFamily="18" charset="0"/>
            </a:endParaRPr>
          </a:p>
        </p:txBody>
      </p:sp>
      <p:sp>
        <p:nvSpPr>
          <p:cNvPr id="3" name="Text Box 23"/>
          <p:cNvSpPr txBox="1">
            <a:spLocks noChangeArrowheads="1"/>
          </p:cNvSpPr>
          <p:nvPr/>
        </p:nvSpPr>
        <p:spPr bwMode="auto">
          <a:xfrm>
            <a:off x="142875" y="922338"/>
            <a:ext cx="8929688" cy="1077912"/>
          </a:xfrm>
          <a:prstGeom prst="rect">
            <a:avLst/>
          </a:prstGeom>
          <a:noFill/>
          <a:ln w="9525">
            <a:noFill/>
            <a:miter lim="800000"/>
            <a:headEnd/>
            <a:tailEnd/>
          </a:ln>
        </p:spPr>
        <p:txBody>
          <a:bodyPr>
            <a:spAutoFit/>
          </a:bodyPr>
          <a:lstStyle/>
          <a:p>
            <a:pPr>
              <a:spcBef>
                <a:spcPct val="50000"/>
              </a:spcBef>
            </a:pPr>
            <a:r>
              <a:rPr lang="vi-VN" sz="3200" b="1" u="sng">
                <a:solidFill>
                  <a:srgbClr val="0000FF"/>
                </a:solidFill>
                <a:latin typeface="Times New Roman" pitchFamily="18" charset="0"/>
                <a:cs typeface="Times New Roman" pitchFamily="18" charset="0"/>
              </a:rPr>
              <a:t>Câu 1</a:t>
            </a:r>
            <a:r>
              <a:rPr lang="vi-VN" sz="3200" b="1">
                <a:solidFill>
                  <a:srgbClr val="0000FF"/>
                </a:solidFill>
                <a:latin typeface="Times New Roman" pitchFamily="18" charset="0"/>
                <a:cs typeface="Times New Roman" pitchFamily="18" charset="0"/>
              </a:rPr>
              <a:t>:  Làm thế nào để biết được lá cây chế tạo ra tinh bột khi có ánh sáng? (10đ)</a:t>
            </a:r>
            <a:endParaRPr lang="en-US" sz="3200" b="1">
              <a:solidFill>
                <a:srgbClr val="0000FF"/>
              </a:solidFill>
              <a:latin typeface="Times New Roman" pitchFamily="18" charset="0"/>
              <a:cs typeface="Times New Roman" pitchFamily="18" charset="0"/>
            </a:endParaRPr>
          </a:p>
        </p:txBody>
      </p:sp>
      <p:sp>
        <p:nvSpPr>
          <p:cNvPr id="5" name="Text Box 23"/>
          <p:cNvSpPr txBox="1">
            <a:spLocks noChangeArrowheads="1"/>
          </p:cNvSpPr>
          <p:nvPr/>
        </p:nvSpPr>
        <p:spPr bwMode="auto">
          <a:xfrm>
            <a:off x="2214563" y="2130425"/>
            <a:ext cx="4500562" cy="584200"/>
          </a:xfrm>
          <a:prstGeom prst="rect">
            <a:avLst/>
          </a:prstGeom>
          <a:noFill/>
          <a:ln w="9525">
            <a:noFill/>
            <a:miter lim="800000"/>
            <a:headEnd/>
            <a:tailEnd/>
          </a:ln>
        </p:spPr>
        <p:txBody>
          <a:bodyPr>
            <a:spAutoFit/>
          </a:bodyPr>
          <a:lstStyle/>
          <a:p>
            <a:pPr algn="ctr">
              <a:spcBef>
                <a:spcPct val="50000"/>
              </a:spcBef>
            </a:pPr>
            <a:r>
              <a:rPr lang="vi-VN" sz="3200" b="1" u="sng">
                <a:solidFill>
                  <a:srgbClr val="FF0000"/>
                </a:solidFill>
                <a:latin typeface="Times New Roman" pitchFamily="18" charset="0"/>
              </a:rPr>
              <a:t>ĐÁP ÁN</a:t>
            </a:r>
            <a:endParaRPr lang="en-US" sz="3200" b="1" u="sng">
              <a:solidFill>
                <a:srgbClr val="0000FF"/>
              </a:solidFill>
              <a:latin typeface="Times New Roman" pitchFamily="18" charset="0"/>
            </a:endParaRPr>
          </a:p>
        </p:txBody>
      </p:sp>
      <p:sp>
        <p:nvSpPr>
          <p:cNvPr id="6" name="Text Box 23"/>
          <p:cNvSpPr txBox="1">
            <a:spLocks noChangeArrowheads="1"/>
          </p:cNvSpPr>
          <p:nvPr/>
        </p:nvSpPr>
        <p:spPr bwMode="auto">
          <a:xfrm>
            <a:off x="0" y="2962275"/>
            <a:ext cx="9429750" cy="3324225"/>
          </a:xfrm>
          <a:prstGeom prst="rect">
            <a:avLst/>
          </a:prstGeom>
          <a:noFill/>
          <a:ln w="9525">
            <a:noFill/>
            <a:miter lim="800000"/>
            <a:headEnd/>
            <a:tailEnd/>
          </a:ln>
        </p:spPr>
        <p:txBody>
          <a:bodyPr>
            <a:spAutoFit/>
          </a:bodyPr>
          <a:lstStyle/>
          <a:p>
            <a:pPr>
              <a:spcBef>
                <a:spcPct val="50000"/>
              </a:spcBef>
              <a:buFontTx/>
              <a:buChar char="-"/>
            </a:pPr>
            <a:r>
              <a:rPr lang="vi-VN" sz="3000" b="1">
                <a:latin typeface="Times New Roman" pitchFamily="18" charset="0"/>
              </a:rPr>
              <a:t> Lấy 1 chậu cây khoai lang để vào chỗ tối 2 ngày. Dùng băng giấy đen bịt kín 1 phần lá cả 2 mặt. Đem chậu cây đó để ra chỗ nắng gắt từ 4 – 6 giờ. (5đ)</a:t>
            </a:r>
          </a:p>
          <a:p>
            <a:pPr>
              <a:spcBef>
                <a:spcPct val="50000"/>
              </a:spcBef>
              <a:buFontTx/>
              <a:buChar char="-"/>
            </a:pPr>
            <a:r>
              <a:rPr lang="vi-VN" sz="3000" b="1">
                <a:latin typeface="Times New Roman" pitchFamily="18" charset="0"/>
              </a:rPr>
              <a:t> Ngắt chiếc lá đó, bỏ băng giấy đen, cho vào cồn </a:t>
            </a:r>
            <a:r>
              <a:rPr lang="en-US" sz="3000" b="1">
                <a:latin typeface="Times New Roman" pitchFamily="18" charset="0"/>
                <a:cs typeface="Times New Roman" pitchFamily="18" charset="0"/>
              </a:rPr>
              <a:t>90</a:t>
            </a:r>
            <a:r>
              <a:rPr lang="en-US" sz="3000" b="1" baseline="30000">
                <a:latin typeface="Times New Roman" pitchFamily="18" charset="0"/>
                <a:cs typeface="Times New Roman" pitchFamily="18" charset="0"/>
              </a:rPr>
              <a:t>o</a:t>
            </a:r>
            <a:r>
              <a:rPr lang="vi-VN" sz="3000" b="1" baseline="30000">
                <a:latin typeface="Times New Roman" pitchFamily="18" charset="0"/>
                <a:cs typeface="Times New Roman" pitchFamily="18" charset="0"/>
              </a:rPr>
              <a:t> </a:t>
            </a:r>
            <a:r>
              <a:rPr lang="vi-VN" sz="3000" b="1" baseline="-25000">
                <a:latin typeface="Times New Roman" pitchFamily="18" charset="0"/>
                <a:cs typeface="Times New Roman" pitchFamily="18" charset="0"/>
              </a:rPr>
              <a:t> </a:t>
            </a:r>
            <a:r>
              <a:rPr lang="vi-VN" sz="3000" b="1">
                <a:latin typeface="Times New Roman" pitchFamily="18" charset="0"/>
                <a:cs typeface="Times New Roman" pitchFamily="18" charset="0"/>
              </a:rPr>
              <a:t> đun sôi cách thủy, rồi rửa sạch trong cốc nước ấm. (4đ)</a:t>
            </a:r>
          </a:p>
          <a:p>
            <a:pPr>
              <a:spcBef>
                <a:spcPct val="50000"/>
              </a:spcBef>
              <a:buFontTx/>
              <a:buChar char="-"/>
            </a:pPr>
            <a:r>
              <a:rPr lang="vi-VN" sz="3000" b="1">
                <a:latin typeface="Times New Roman" pitchFamily="18" charset="0"/>
                <a:cs typeface="Times New Roman" pitchFamily="18" charset="0"/>
              </a:rPr>
              <a:t> Bỏ lá đó vào cốc đựng thuốc thử tinh bột. (1đ)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3"/>
          <p:cNvSpPr txBox="1">
            <a:spLocks noChangeArrowheads="1"/>
          </p:cNvSpPr>
          <p:nvPr/>
        </p:nvSpPr>
        <p:spPr bwMode="auto">
          <a:xfrm>
            <a:off x="2143125" y="0"/>
            <a:ext cx="4500563" cy="579438"/>
          </a:xfrm>
          <a:prstGeom prst="rect">
            <a:avLst/>
          </a:prstGeom>
          <a:noFill/>
          <a:ln w="9525">
            <a:noFill/>
            <a:miter lim="800000"/>
            <a:headEnd/>
            <a:tailEnd/>
          </a:ln>
        </p:spPr>
        <p:txBody>
          <a:bodyPr>
            <a:spAutoFit/>
          </a:bodyPr>
          <a:lstStyle/>
          <a:p>
            <a:pPr algn="ctr">
              <a:spcBef>
                <a:spcPct val="50000"/>
              </a:spcBef>
            </a:pPr>
            <a:r>
              <a:rPr lang="vi-VN" sz="3200" b="1" u="sng">
                <a:solidFill>
                  <a:srgbClr val="FF0000"/>
                </a:solidFill>
                <a:latin typeface="Times New Roman" pitchFamily="18" charset="0"/>
              </a:rPr>
              <a:t>KIỂM TRA </a:t>
            </a:r>
            <a:r>
              <a:rPr lang="en-US" sz="3200" b="1" u="sng">
                <a:solidFill>
                  <a:srgbClr val="FF0000"/>
                </a:solidFill>
                <a:latin typeface="Times New Roman" pitchFamily="18" charset="0"/>
              </a:rPr>
              <a:t>BÀI CŨ</a:t>
            </a:r>
            <a:endParaRPr lang="en-US" sz="3200" b="1" u="sng">
              <a:solidFill>
                <a:srgbClr val="0000FF"/>
              </a:solidFill>
              <a:latin typeface="Times New Roman" pitchFamily="18" charset="0"/>
            </a:endParaRPr>
          </a:p>
        </p:txBody>
      </p:sp>
      <p:sp>
        <p:nvSpPr>
          <p:cNvPr id="5" name="Text Box 23"/>
          <p:cNvSpPr txBox="1">
            <a:spLocks noChangeArrowheads="1"/>
          </p:cNvSpPr>
          <p:nvPr/>
        </p:nvSpPr>
        <p:spPr bwMode="auto">
          <a:xfrm>
            <a:off x="2214563" y="3130550"/>
            <a:ext cx="4500562" cy="584200"/>
          </a:xfrm>
          <a:prstGeom prst="rect">
            <a:avLst/>
          </a:prstGeom>
          <a:noFill/>
          <a:ln w="9525">
            <a:noFill/>
            <a:miter lim="800000"/>
            <a:headEnd/>
            <a:tailEnd/>
          </a:ln>
        </p:spPr>
        <p:txBody>
          <a:bodyPr>
            <a:spAutoFit/>
          </a:bodyPr>
          <a:lstStyle/>
          <a:p>
            <a:pPr algn="ctr">
              <a:spcBef>
                <a:spcPct val="50000"/>
              </a:spcBef>
            </a:pPr>
            <a:r>
              <a:rPr lang="vi-VN" sz="3200" b="1" u="sng">
                <a:solidFill>
                  <a:srgbClr val="FF0000"/>
                </a:solidFill>
                <a:latin typeface="Times New Roman" pitchFamily="18" charset="0"/>
              </a:rPr>
              <a:t>ĐÁP ÁN</a:t>
            </a:r>
            <a:endParaRPr lang="en-US" sz="3200" b="1" u="sng">
              <a:solidFill>
                <a:srgbClr val="0000FF"/>
              </a:solidFill>
              <a:latin typeface="Times New Roman" pitchFamily="18" charset="0"/>
            </a:endParaRPr>
          </a:p>
        </p:txBody>
      </p:sp>
      <p:sp>
        <p:nvSpPr>
          <p:cNvPr id="16387" name="Text Box 6"/>
          <p:cNvSpPr txBox="1">
            <a:spLocks noChangeArrowheads="1"/>
          </p:cNvSpPr>
          <p:nvPr/>
        </p:nvSpPr>
        <p:spPr bwMode="auto">
          <a:xfrm>
            <a:off x="-71438" y="714375"/>
            <a:ext cx="9429751" cy="1077913"/>
          </a:xfrm>
          <a:prstGeom prst="rect">
            <a:avLst/>
          </a:prstGeom>
          <a:noFill/>
          <a:ln w="9525">
            <a:noFill/>
            <a:miter lim="800000"/>
            <a:headEnd/>
            <a:tailEnd/>
          </a:ln>
        </p:spPr>
        <p:txBody>
          <a:bodyPr>
            <a:spAutoFit/>
          </a:bodyPr>
          <a:lstStyle/>
          <a:p>
            <a:pPr>
              <a:spcBef>
                <a:spcPct val="50000"/>
              </a:spcBef>
            </a:pPr>
            <a:r>
              <a:rPr lang="en-US" sz="3200" b="1" u="sng">
                <a:solidFill>
                  <a:srgbClr val="0000FF"/>
                </a:solidFill>
                <a:latin typeface="Times New Roman" pitchFamily="18" charset="0"/>
                <a:cs typeface="Times New Roman" pitchFamily="18" charset="0"/>
              </a:rPr>
              <a:t>Câu 2</a:t>
            </a:r>
            <a:r>
              <a:rPr lang="en-US" sz="3200" b="1">
                <a:solidFill>
                  <a:srgbClr val="0000FF"/>
                </a:solidFill>
                <a:latin typeface="Times New Roman" pitchFamily="18" charset="0"/>
                <a:cs typeface="Times New Roman" pitchFamily="18" charset="0"/>
              </a:rPr>
              <a:t>:</a:t>
            </a:r>
            <a:r>
              <a:rPr lang="vi-VN" sz="32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Tại sao </a:t>
            </a:r>
            <a:r>
              <a:rPr lang="vi-VN" sz="3200" b="1">
                <a:solidFill>
                  <a:srgbClr val="0000FF"/>
                </a:solidFill>
                <a:latin typeface="Times New Roman" pitchFamily="18" charset="0"/>
                <a:cs typeface="Times New Roman" pitchFamily="18" charset="0"/>
              </a:rPr>
              <a:t>khi </a:t>
            </a:r>
            <a:r>
              <a:rPr lang="en-US" sz="3200" b="1">
                <a:solidFill>
                  <a:srgbClr val="0000FF"/>
                </a:solidFill>
                <a:latin typeface="Times New Roman" pitchFamily="18" charset="0"/>
                <a:cs typeface="Times New Roman" pitchFamily="18" charset="0"/>
              </a:rPr>
              <a:t>nuôi cá cảnh trong bể kính</a:t>
            </a:r>
            <a:r>
              <a:rPr lang="vi-VN" sz="3200" b="1">
                <a:solidFill>
                  <a:srgbClr val="0000FF"/>
                </a:solidFill>
                <a:latin typeface="Times New Roman" pitchFamily="18" charset="0"/>
                <a:cs typeface="Times New Roman" pitchFamily="18" charset="0"/>
              </a:rPr>
              <a:t>,</a:t>
            </a:r>
            <a:r>
              <a:rPr lang="en-US" sz="3200" b="1">
                <a:solidFill>
                  <a:srgbClr val="0000FF"/>
                </a:solidFill>
                <a:latin typeface="Times New Roman" pitchFamily="18" charset="0"/>
                <a:cs typeface="Times New Roman" pitchFamily="18" charset="0"/>
              </a:rPr>
              <a:t> người ta thường thả </a:t>
            </a:r>
            <a:r>
              <a:rPr lang="vi-VN" sz="3200" b="1">
                <a:solidFill>
                  <a:srgbClr val="0000FF"/>
                </a:solidFill>
                <a:latin typeface="Times New Roman" pitchFamily="18" charset="0"/>
                <a:cs typeface="Times New Roman" pitchFamily="18" charset="0"/>
              </a:rPr>
              <a:t>thêm vào bể các loại rong</a:t>
            </a:r>
            <a:r>
              <a:rPr lang="en-US" sz="3200" b="1">
                <a:solidFill>
                  <a:srgbClr val="0000FF"/>
                </a:solidFill>
                <a:latin typeface="Times New Roman" pitchFamily="18" charset="0"/>
                <a:cs typeface="Times New Roman" pitchFamily="18" charset="0"/>
              </a:rPr>
              <a:t>?</a:t>
            </a:r>
            <a:r>
              <a:rPr lang="vi-VN" sz="32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6</a:t>
            </a:r>
            <a:r>
              <a:rPr lang="vi-VN" sz="3200" b="1">
                <a:solidFill>
                  <a:srgbClr val="0000FF"/>
                </a:solidFill>
                <a:latin typeface="Times New Roman" pitchFamily="18" charset="0"/>
                <a:cs typeface="Times New Roman" pitchFamily="18" charset="0"/>
              </a:rPr>
              <a:t>đ)</a:t>
            </a:r>
            <a:endParaRPr lang="en-US" sz="3200" b="1">
              <a:solidFill>
                <a:srgbClr val="0000FF"/>
              </a:solidFill>
              <a:latin typeface="Times New Roman" pitchFamily="18" charset="0"/>
              <a:cs typeface="Times New Roman" pitchFamily="18" charset="0"/>
            </a:endParaRPr>
          </a:p>
        </p:txBody>
      </p:sp>
      <p:sp>
        <p:nvSpPr>
          <p:cNvPr id="16388" name="Text Box 8"/>
          <p:cNvSpPr txBox="1">
            <a:spLocks noChangeArrowheads="1"/>
          </p:cNvSpPr>
          <p:nvPr/>
        </p:nvSpPr>
        <p:spPr bwMode="auto">
          <a:xfrm>
            <a:off x="71438" y="1851025"/>
            <a:ext cx="9072562" cy="1077913"/>
          </a:xfrm>
          <a:prstGeom prst="rect">
            <a:avLst/>
          </a:prstGeom>
          <a:noFill/>
          <a:ln w="9525">
            <a:noFill/>
            <a:miter lim="800000"/>
            <a:headEnd/>
            <a:tailEnd/>
          </a:ln>
        </p:spPr>
        <p:txBody>
          <a:bodyPr>
            <a:spAutoFit/>
          </a:bodyPr>
          <a:lstStyle/>
          <a:p>
            <a:pPr>
              <a:spcBef>
                <a:spcPct val="50000"/>
              </a:spcBef>
            </a:pPr>
            <a:r>
              <a:rPr lang="en-US" sz="3200" b="1" u="sng">
                <a:solidFill>
                  <a:srgbClr val="0000FF"/>
                </a:solidFill>
                <a:latin typeface="Times New Roman" pitchFamily="18" charset="0"/>
                <a:cs typeface="Times New Roman" pitchFamily="18" charset="0"/>
              </a:rPr>
              <a:t>Câu </a:t>
            </a:r>
            <a:r>
              <a:rPr lang="vi-VN" sz="3200" b="1" u="sng">
                <a:solidFill>
                  <a:srgbClr val="0000FF"/>
                </a:solidFill>
                <a:latin typeface="Times New Roman" pitchFamily="18" charset="0"/>
                <a:cs typeface="Times New Roman" pitchFamily="18" charset="0"/>
              </a:rPr>
              <a:t>3</a:t>
            </a:r>
            <a:r>
              <a:rPr lang="en-US" sz="3200" b="1" u="sng">
                <a:solidFill>
                  <a:srgbClr val="0000FF"/>
                </a:solidFill>
                <a:latin typeface="Times New Roman" pitchFamily="18" charset="0"/>
                <a:cs typeface="Times New Roman" pitchFamily="18" charset="0"/>
              </a:rPr>
              <a:t>:</a:t>
            </a:r>
            <a:r>
              <a:rPr lang="en-US" sz="3200" b="1">
                <a:solidFill>
                  <a:srgbClr val="0000FF"/>
                </a:solidFill>
                <a:latin typeface="Times New Roman" pitchFamily="18" charset="0"/>
                <a:cs typeface="Times New Roman" pitchFamily="18" charset="0"/>
              </a:rPr>
              <a:t> Trong quá trình lá chế tạo tinh bột đã thải ra khí gì?</a:t>
            </a:r>
            <a:r>
              <a:rPr lang="vi-VN" sz="32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4</a:t>
            </a:r>
            <a:r>
              <a:rPr lang="vi-VN" sz="3200" b="1">
                <a:solidFill>
                  <a:srgbClr val="0000FF"/>
                </a:solidFill>
                <a:latin typeface="Times New Roman" pitchFamily="18" charset="0"/>
                <a:cs typeface="Times New Roman" pitchFamily="18" charset="0"/>
              </a:rPr>
              <a:t>đ)</a:t>
            </a:r>
            <a:endParaRPr lang="en-US" sz="3200" b="1">
              <a:solidFill>
                <a:srgbClr val="0000FF"/>
              </a:solidFill>
              <a:latin typeface="Times New Roman" pitchFamily="18" charset="0"/>
              <a:cs typeface="Times New Roman" pitchFamily="18" charset="0"/>
            </a:endParaRPr>
          </a:p>
        </p:txBody>
      </p:sp>
      <p:sp>
        <p:nvSpPr>
          <p:cNvPr id="9" name="Text Box 7"/>
          <p:cNvSpPr txBox="1">
            <a:spLocks noChangeArrowheads="1"/>
          </p:cNvSpPr>
          <p:nvPr/>
        </p:nvSpPr>
        <p:spPr bwMode="auto">
          <a:xfrm>
            <a:off x="142875" y="3786188"/>
            <a:ext cx="9001125" cy="1570037"/>
          </a:xfrm>
          <a:prstGeom prst="rect">
            <a:avLst/>
          </a:prstGeom>
          <a:noFill/>
          <a:ln w="9525">
            <a:noFill/>
            <a:miter lim="800000"/>
            <a:headEnd/>
            <a:tailEnd/>
          </a:ln>
        </p:spPr>
        <p:txBody>
          <a:bodyPr>
            <a:spAutoFit/>
          </a:bodyPr>
          <a:lstStyle/>
          <a:p>
            <a:pPr>
              <a:spcBef>
                <a:spcPct val="50000"/>
              </a:spcBef>
            </a:pPr>
            <a:r>
              <a:rPr lang="vi-VN" sz="3200" b="1" u="sng">
                <a:latin typeface="Times New Roman" pitchFamily="18" charset="0"/>
                <a:cs typeface="Times New Roman" pitchFamily="18" charset="0"/>
              </a:rPr>
              <a:t>Câu 2</a:t>
            </a:r>
            <a:r>
              <a:rPr lang="vi-VN" sz="3200" b="1">
                <a:latin typeface="Times New Roman" pitchFamily="18" charset="0"/>
                <a:cs typeface="Times New Roman" pitchFamily="18" charset="0"/>
              </a:rPr>
              <a:t>: Khi nuôi cá cảnh trong bể kính người ta thường thả thêm vào bể các loại rong để cung cấp thêm khí ôxi cho cá hô hấp. (</a:t>
            </a:r>
            <a:r>
              <a:rPr lang="en-US" sz="3200" b="1">
                <a:latin typeface="Times New Roman" pitchFamily="18" charset="0"/>
                <a:cs typeface="Times New Roman" pitchFamily="18" charset="0"/>
              </a:rPr>
              <a:t>6</a:t>
            </a:r>
            <a:r>
              <a:rPr lang="vi-VN" sz="3200" b="1">
                <a:latin typeface="Times New Roman" pitchFamily="18" charset="0"/>
                <a:cs typeface="Times New Roman" pitchFamily="18" charset="0"/>
              </a:rPr>
              <a:t>đ)</a:t>
            </a:r>
            <a:endParaRPr lang="en-US" sz="3200" b="1">
              <a:latin typeface="Times New Roman" pitchFamily="18" charset="0"/>
              <a:cs typeface="Times New Roman" pitchFamily="18" charset="0"/>
            </a:endParaRPr>
          </a:p>
        </p:txBody>
      </p:sp>
      <p:sp>
        <p:nvSpPr>
          <p:cNvPr id="10" name="Text Box 9"/>
          <p:cNvSpPr txBox="1">
            <a:spLocks noChangeArrowheads="1"/>
          </p:cNvSpPr>
          <p:nvPr/>
        </p:nvSpPr>
        <p:spPr bwMode="auto">
          <a:xfrm>
            <a:off x="142875" y="5351463"/>
            <a:ext cx="8858250" cy="1077912"/>
          </a:xfrm>
          <a:prstGeom prst="rect">
            <a:avLst/>
          </a:prstGeom>
          <a:noFill/>
          <a:ln w="9525">
            <a:noFill/>
            <a:miter lim="800000"/>
            <a:headEnd/>
            <a:tailEnd/>
          </a:ln>
        </p:spPr>
        <p:txBody>
          <a:bodyPr>
            <a:spAutoFit/>
          </a:bodyPr>
          <a:lstStyle/>
          <a:p>
            <a:pPr>
              <a:spcBef>
                <a:spcPct val="50000"/>
              </a:spcBef>
            </a:pPr>
            <a:r>
              <a:rPr lang="vi-VN" sz="3200" b="1" u="sng">
                <a:latin typeface="Times New Roman" pitchFamily="18" charset="0"/>
                <a:cs typeface="Times New Roman" pitchFamily="18" charset="0"/>
              </a:rPr>
              <a:t>Câu 3</a:t>
            </a:r>
            <a:r>
              <a:rPr lang="vi-VN" sz="3200" b="1">
                <a:latin typeface="Times New Roman" pitchFamily="18" charset="0"/>
                <a:cs typeface="Times New Roman" pitchFamily="18" charset="0"/>
              </a:rPr>
              <a:t>: </a:t>
            </a:r>
            <a:r>
              <a:rPr lang="en-US" sz="3200" b="1">
                <a:latin typeface="Times New Roman" pitchFamily="18" charset="0"/>
                <a:cs typeface="Times New Roman" pitchFamily="18" charset="0"/>
              </a:rPr>
              <a:t>Trong quá trình</a:t>
            </a:r>
            <a:r>
              <a:rPr lang="vi-VN" sz="3200" b="1">
                <a:latin typeface="Times New Roman" pitchFamily="18" charset="0"/>
                <a:cs typeface="Times New Roman" pitchFamily="18" charset="0"/>
              </a:rPr>
              <a:t> </a:t>
            </a:r>
            <a:r>
              <a:rPr lang="en-US" sz="3200" b="1">
                <a:latin typeface="Times New Roman" pitchFamily="18" charset="0"/>
                <a:cs typeface="Times New Roman" pitchFamily="18" charset="0"/>
              </a:rPr>
              <a:t>chế tạo tinh bột</a:t>
            </a:r>
            <a:r>
              <a:rPr lang="vi-VN" sz="3200" b="1">
                <a:latin typeface="Times New Roman" pitchFamily="18" charset="0"/>
                <a:cs typeface="Times New Roman" pitchFamily="18" charset="0"/>
              </a:rPr>
              <a:t>, lá</a:t>
            </a:r>
            <a:r>
              <a:rPr lang="en-US" sz="3200" b="1">
                <a:latin typeface="Times New Roman" pitchFamily="18" charset="0"/>
                <a:cs typeface="Times New Roman" pitchFamily="18" charset="0"/>
              </a:rPr>
              <a:t> đã </a:t>
            </a:r>
            <a:r>
              <a:rPr lang="vi-VN" sz="3200" b="1">
                <a:latin typeface="Times New Roman" pitchFamily="18" charset="0"/>
                <a:cs typeface="Times New Roman" pitchFamily="18" charset="0"/>
              </a:rPr>
              <a:t>nhả khí </a:t>
            </a:r>
            <a:r>
              <a:rPr lang="en-US" sz="3200" b="1">
                <a:latin typeface="Times New Roman" pitchFamily="18" charset="0"/>
                <a:cs typeface="Times New Roman" pitchFamily="18" charset="0"/>
              </a:rPr>
              <a:t>ôxi</a:t>
            </a:r>
            <a:r>
              <a:rPr lang="vi-VN" sz="3200" b="1">
                <a:latin typeface="Times New Roman" pitchFamily="18" charset="0"/>
                <a:cs typeface="Times New Roman" pitchFamily="18" charset="0"/>
              </a:rPr>
              <a:t> ra môi trường ngoài</a:t>
            </a:r>
            <a:r>
              <a:rPr lang="en-US" sz="3200" b="1">
                <a:latin typeface="Times New Roman" pitchFamily="18" charset="0"/>
                <a:cs typeface="Times New Roman" pitchFamily="18" charset="0"/>
              </a:rPr>
              <a:t>.</a:t>
            </a:r>
            <a:r>
              <a:rPr lang="vi-VN" sz="3200" b="1">
                <a:latin typeface="Times New Roman" pitchFamily="18" charset="0"/>
                <a:cs typeface="Times New Roman" pitchFamily="18" charset="0"/>
              </a:rPr>
              <a:t> (</a:t>
            </a:r>
            <a:r>
              <a:rPr lang="en-US" sz="3200" b="1">
                <a:latin typeface="Times New Roman" pitchFamily="18" charset="0"/>
                <a:cs typeface="Times New Roman" pitchFamily="18" charset="0"/>
              </a:rPr>
              <a:t>4</a:t>
            </a:r>
            <a:r>
              <a:rPr lang="vi-VN" sz="3200" b="1">
                <a:latin typeface="Times New Roman" pitchFamily="18" charset="0"/>
                <a:cs typeface="Times New Roman" pitchFamily="18" charset="0"/>
              </a:rPr>
              <a:t>đ)</a:t>
            </a:r>
            <a:endParaRPr lang="en-US" sz="32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1214438" y="214313"/>
            <a:ext cx="5953125" cy="533400"/>
          </a:xfrm>
          <a:prstGeom prst="rect">
            <a:avLst/>
          </a:prstGeom>
          <a:noFill/>
          <a:ln w="9525">
            <a:solidFill>
              <a:srgbClr val="FF3300"/>
            </a:solidFill>
            <a:miter lim="800000"/>
            <a:headEnd/>
            <a:tailEnd/>
          </a:ln>
        </p:spPr>
        <p:txBody>
          <a:bodyPr wrap="none" anchor="ctr"/>
          <a:lstStyle/>
          <a:p>
            <a:r>
              <a:rPr lang="en-US" sz="2800" b="1" u="sng">
                <a:solidFill>
                  <a:srgbClr val="FF0000"/>
                </a:solidFill>
                <a:latin typeface="Times New Roman" pitchFamily="18" charset="0"/>
              </a:rPr>
              <a:t>TIẾT 2</a:t>
            </a:r>
            <a:r>
              <a:rPr lang="vi-VN" sz="2800" b="1" u="sng">
                <a:solidFill>
                  <a:srgbClr val="FF0000"/>
                </a:solidFill>
                <a:latin typeface="Times New Roman" pitchFamily="18" charset="0"/>
              </a:rPr>
              <a:t>4</a:t>
            </a:r>
            <a:r>
              <a:rPr lang="en-US" sz="2800" b="1">
                <a:solidFill>
                  <a:srgbClr val="FF0000"/>
                </a:solidFill>
                <a:latin typeface="Times New Roman" pitchFamily="18" charset="0"/>
              </a:rPr>
              <a:t> - </a:t>
            </a:r>
            <a:r>
              <a:rPr lang="en-US" sz="2800" b="1" u="sng">
                <a:solidFill>
                  <a:srgbClr val="FF0000"/>
                </a:solidFill>
                <a:latin typeface="Times New Roman" pitchFamily="18" charset="0"/>
              </a:rPr>
              <a:t>BÀI 2</a:t>
            </a:r>
            <a:r>
              <a:rPr lang="vi-VN" sz="2800" b="1" u="sng">
                <a:solidFill>
                  <a:srgbClr val="FF0000"/>
                </a:solidFill>
                <a:latin typeface="Times New Roman" pitchFamily="18" charset="0"/>
              </a:rPr>
              <a:t>1</a:t>
            </a:r>
            <a:r>
              <a:rPr lang="en-US" sz="2800" b="1">
                <a:solidFill>
                  <a:srgbClr val="FF0000"/>
                </a:solidFill>
                <a:latin typeface="Times New Roman" pitchFamily="18" charset="0"/>
              </a:rPr>
              <a:t>:  </a:t>
            </a:r>
            <a:r>
              <a:rPr lang="vi-VN" sz="2800" b="1">
                <a:solidFill>
                  <a:srgbClr val="FF0000"/>
                </a:solidFill>
                <a:latin typeface="Times New Roman" pitchFamily="18" charset="0"/>
              </a:rPr>
              <a:t>QUANG HỢP (tt)</a:t>
            </a:r>
            <a:endParaRPr lang="en-US" sz="2800" b="1">
              <a:solidFill>
                <a:srgbClr val="FF0000"/>
              </a:solidFill>
              <a:latin typeface="Times New Roman" pitchFamily="18" charset="0"/>
            </a:endParaRPr>
          </a:p>
        </p:txBody>
      </p:sp>
      <p:cxnSp>
        <p:nvCxnSpPr>
          <p:cNvPr id="8" name="Straight Connector 7"/>
          <p:cNvCxnSpPr/>
          <p:nvPr/>
        </p:nvCxnSpPr>
        <p:spPr>
          <a:xfrm rot="5400000">
            <a:off x="1570038" y="3571875"/>
            <a:ext cx="4859338"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Box 23"/>
          <p:cNvSpPr txBox="1">
            <a:spLocks noChangeArrowheads="1"/>
          </p:cNvSpPr>
          <p:nvPr/>
        </p:nvSpPr>
        <p:spPr bwMode="auto">
          <a:xfrm>
            <a:off x="4357688" y="1071563"/>
            <a:ext cx="4500562" cy="954087"/>
          </a:xfrm>
          <a:prstGeom prst="rect">
            <a:avLst/>
          </a:prstGeom>
          <a:noFill/>
          <a:ln w="9525">
            <a:noFill/>
            <a:miter lim="800000"/>
            <a:headEnd/>
            <a:tailEnd/>
          </a:ln>
        </p:spPr>
        <p:txBody>
          <a:bodyPr>
            <a:spAutoFit/>
          </a:bodyPr>
          <a:lstStyle/>
          <a:p>
            <a:pPr>
              <a:spcBef>
                <a:spcPct val="50000"/>
              </a:spcBef>
            </a:pPr>
            <a:r>
              <a:rPr lang="vi-VN" sz="2800" b="1">
                <a:solidFill>
                  <a:srgbClr val="FF0000"/>
                </a:solidFill>
                <a:latin typeface="Times New Roman" pitchFamily="18" charset="0"/>
              </a:rPr>
              <a:t>1. </a:t>
            </a:r>
            <a:r>
              <a:rPr lang="vi-VN" sz="2800" b="1" u="sng">
                <a:solidFill>
                  <a:srgbClr val="FF0000"/>
                </a:solidFill>
                <a:latin typeface="Times New Roman" pitchFamily="18" charset="0"/>
              </a:rPr>
              <a:t>Cây cần những chất gì để chế tạo tinh bột</a:t>
            </a:r>
            <a:r>
              <a:rPr lang="vi-VN" sz="2800" b="1">
                <a:solidFill>
                  <a:srgbClr val="FF0000"/>
                </a:solidFill>
                <a:latin typeface="Times New Roman" pitchFamily="18" charset="0"/>
              </a:rPr>
              <a:t>?</a:t>
            </a:r>
            <a:endParaRPr lang="en-US" sz="2800" b="1">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971800" y="0"/>
            <a:ext cx="5638800" cy="213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Char char="-"/>
              <a:defRPr/>
            </a:pPr>
            <a:r>
              <a:rPr lang="en-US" sz="3000" dirty="0">
                <a:solidFill>
                  <a:srgbClr val="FF00FF"/>
                </a:solidFill>
                <a:latin typeface="Times New Roman" pitchFamily="18" charset="0"/>
                <a:cs typeface="Times New Roman" pitchFamily="18" charset="0"/>
              </a:rPr>
              <a:t>Lá </a:t>
            </a:r>
            <a:r>
              <a:rPr lang="en-US" sz="3000" dirty="0" err="1">
                <a:solidFill>
                  <a:srgbClr val="FF00FF"/>
                </a:solidFill>
                <a:latin typeface="Times New Roman" pitchFamily="18" charset="0"/>
                <a:cs typeface="Times New Roman" pitchFamily="18" charset="0"/>
              </a:rPr>
              <a:t>chế</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tạo</a:t>
            </a:r>
            <a:r>
              <a:rPr lang="en-US" sz="3000" dirty="0">
                <a:solidFill>
                  <a:srgbClr val="FF00FF"/>
                </a:solidFill>
                <a:latin typeface="Times New Roman" pitchFamily="18" charset="0"/>
                <a:cs typeface="Times New Roman" pitchFamily="18" charset="0"/>
              </a:rPr>
              <a:t> </a:t>
            </a:r>
            <a:r>
              <a:rPr lang="vi-VN" sz="3000" dirty="0">
                <a:solidFill>
                  <a:srgbClr val="FF00FF"/>
                </a:solidFill>
                <a:latin typeface="Times New Roman" pitchFamily="18" charset="0"/>
                <a:cs typeface="Times New Roman" pitchFamily="18" charset="0"/>
              </a:rPr>
              <a:t>được</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tinh</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bột</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khi</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có</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ánh</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sáng</a:t>
            </a:r>
            <a:endParaRPr lang="en-US" sz="3000" dirty="0">
              <a:solidFill>
                <a:srgbClr val="FF00FF"/>
              </a:solidFill>
              <a:latin typeface="Times New Roman" pitchFamily="18" charset="0"/>
              <a:cs typeface="Times New Roman" pitchFamily="18" charset="0"/>
            </a:endParaRPr>
          </a:p>
          <a:p>
            <a:pPr fontAlgn="auto">
              <a:spcBef>
                <a:spcPts val="0"/>
              </a:spcBef>
              <a:spcAft>
                <a:spcPts val="0"/>
              </a:spcAft>
              <a:defRPr/>
            </a:pPr>
            <a:r>
              <a:rPr lang="en-US" sz="3000" dirty="0">
                <a:solidFill>
                  <a:srgbClr val="FF00FF"/>
                </a:solidFill>
                <a:latin typeface="Times New Roman" pitchFamily="18" charset="0"/>
                <a:cs typeface="Times New Roman" pitchFamily="18" charset="0"/>
              </a:rPr>
              <a:t>- </a:t>
            </a:r>
            <a:r>
              <a:rPr lang="en-US" sz="2900" dirty="0" err="1">
                <a:solidFill>
                  <a:srgbClr val="FF00FF"/>
                </a:solidFill>
                <a:latin typeface="Times New Roman" pitchFamily="18" charset="0"/>
                <a:cs typeface="Times New Roman" pitchFamily="18" charset="0"/>
              </a:rPr>
              <a:t>Trong</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quá</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trình</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chế</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tạo</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tinh</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bột</a:t>
            </a:r>
            <a:r>
              <a:rPr lang="en-US" sz="3000" dirty="0">
                <a:solidFill>
                  <a:srgbClr val="FF00FF"/>
                </a:solidFill>
                <a:latin typeface="Times New Roman" pitchFamily="18" charset="0"/>
                <a:cs typeface="Times New Roman" pitchFamily="18" charset="0"/>
              </a:rPr>
              <a:t> lá </a:t>
            </a:r>
            <a:r>
              <a:rPr lang="en-US" sz="3000" dirty="0" err="1">
                <a:solidFill>
                  <a:srgbClr val="FF00FF"/>
                </a:solidFill>
                <a:latin typeface="Times New Roman" pitchFamily="18" charset="0"/>
                <a:cs typeface="Times New Roman" pitchFamily="18" charset="0"/>
              </a:rPr>
              <a:t>nhả</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khí</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oxi</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ra</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môi</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tr</a:t>
            </a:r>
            <a:r>
              <a:rPr lang="vi-VN" sz="3000" dirty="0">
                <a:solidFill>
                  <a:srgbClr val="FF00FF"/>
                </a:solidFill>
                <a:latin typeface="Times New Roman" pitchFamily="18" charset="0"/>
                <a:cs typeface="Times New Roman" pitchFamily="18" charset="0"/>
              </a:rPr>
              <a:t>ường</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bên</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ngoài</a:t>
            </a:r>
            <a:endParaRPr lang="en-US" sz="3000" dirty="0">
              <a:solidFill>
                <a:srgbClr val="FF00FF"/>
              </a:solidFill>
              <a:latin typeface="Times New Roman" pitchFamily="18" charset="0"/>
              <a:cs typeface="Times New Roman" pitchFamily="18" charset="0"/>
            </a:endParaRPr>
          </a:p>
        </p:txBody>
      </p:sp>
      <p:pic>
        <p:nvPicPr>
          <p:cNvPr id="18434" name="Picture 3"/>
          <p:cNvPicPr>
            <a:picLocks noChangeAspect="1" noChangeArrowheads="1"/>
          </p:cNvPicPr>
          <p:nvPr/>
        </p:nvPicPr>
        <p:blipFill>
          <a:blip r:embed="rId2"/>
          <a:srcRect/>
          <a:stretch>
            <a:fillRect/>
          </a:stretch>
        </p:blipFill>
        <p:spPr bwMode="auto">
          <a:xfrm>
            <a:off x="0" y="0"/>
            <a:ext cx="9144000" cy="6943725"/>
          </a:xfrm>
          <a:prstGeom prst="rect">
            <a:avLst/>
          </a:prstGeom>
          <a:noFill/>
          <a:ln w="9525">
            <a:noFill/>
            <a:miter lim="800000"/>
            <a:headEnd/>
            <a:tailEnd/>
          </a:ln>
        </p:spPr>
      </p:pic>
      <p:sp>
        <p:nvSpPr>
          <p:cNvPr id="18435" name="Text Box 4"/>
          <p:cNvSpPr txBox="1">
            <a:spLocks noChangeArrowheads="1"/>
          </p:cNvSpPr>
          <p:nvPr/>
        </p:nvSpPr>
        <p:spPr bwMode="auto">
          <a:xfrm>
            <a:off x="533400" y="3429000"/>
            <a:ext cx="1066800" cy="457200"/>
          </a:xfrm>
          <a:prstGeom prst="rect">
            <a:avLst/>
          </a:prstGeom>
          <a:noFill/>
          <a:ln w="9525">
            <a:noFill/>
            <a:miter lim="800000"/>
            <a:headEnd/>
            <a:tailEnd/>
          </a:ln>
        </p:spPr>
        <p:txBody>
          <a:bodyPr>
            <a:spAutoFit/>
          </a:bodyPr>
          <a:lstStyle/>
          <a:p>
            <a:pPr>
              <a:spcBef>
                <a:spcPct val="50000"/>
              </a:spcBef>
            </a:pPr>
            <a:r>
              <a:rPr lang="en-US" sz="2400" b="1">
                <a:solidFill>
                  <a:srgbClr val="FF3300"/>
                </a:solidFill>
                <a:latin typeface="Calibri" pitchFamily="34" charset="0"/>
              </a:rPr>
              <a:t>    ?</a:t>
            </a:r>
          </a:p>
        </p:txBody>
      </p:sp>
      <p:sp>
        <p:nvSpPr>
          <p:cNvPr id="21509" name="Text Box 5"/>
          <p:cNvSpPr txBox="1">
            <a:spLocks noChangeArrowheads="1"/>
          </p:cNvSpPr>
          <p:nvPr/>
        </p:nvSpPr>
        <p:spPr bwMode="auto">
          <a:xfrm>
            <a:off x="609600" y="4648200"/>
            <a:ext cx="1066800" cy="457200"/>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Calibri" pitchFamily="34" charset="0"/>
              </a:rPr>
              <a:t>      </a:t>
            </a:r>
            <a:r>
              <a:rPr lang="en-US" sz="2400" b="1">
                <a:solidFill>
                  <a:srgbClr val="FF3300"/>
                </a:solidFill>
                <a:latin typeface="Calibri" pitchFamily="34" charset="0"/>
              </a:rPr>
              <a:t>?</a:t>
            </a:r>
          </a:p>
        </p:txBody>
      </p:sp>
      <p:sp>
        <p:nvSpPr>
          <p:cNvPr id="18437" name="Text Box 6"/>
          <p:cNvSpPr txBox="1">
            <a:spLocks noChangeArrowheads="1"/>
          </p:cNvSpPr>
          <p:nvPr/>
        </p:nvSpPr>
        <p:spPr bwMode="auto">
          <a:xfrm>
            <a:off x="762000" y="4191000"/>
            <a:ext cx="504825" cy="457200"/>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Calibri" pitchFamily="34" charset="0"/>
              </a:rPr>
              <a:t>  </a:t>
            </a:r>
            <a:r>
              <a:rPr lang="en-US" sz="2400" b="1">
                <a:solidFill>
                  <a:srgbClr val="FF3300"/>
                </a:solidFill>
                <a:latin typeface="Calibri" pitchFamily="34" charset="0"/>
              </a:rPr>
              <a:t>+</a:t>
            </a:r>
          </a:p>
        </p:txBody>
      </p:sp>
      <p:sp>
        <p:nvSpPr>
          <p:cNvPr id="18438" name="Rectangle 7"/>
          <p:cNvSpPr>
            <a:spLocks noChangeArrowheads="1"/>
          </p:cNvSpPr>
          <p:nvPr/>
        </p:nvSpPr>
        <p:spPr bwMode="auto">
          <a:xfrm>
            <a:off x="5257800" y="6019800"/>
            <a:ext cx="1524000" cy="533400"/>
          </a:xfrm>
          <a:prstGeom prst="rect">
            <a:avLst/>
          </a:prstGeom>
          <a:solidFill>
            <a:schemeClr val="accent1"/>
          </a:solidFill>
          <a:ln w="9525">
            <a:solidFill>
              <a:schemeClr val="tx1"/>
            </a:solidFill>
            <a:miter lim="800000"/>
            <a:headEnd/>
            <a:tailEnd/>
          </a:ln>
        </p:spPr>
        <p:txBody>
          <a:bodyPr wrap="none" anchor="ctr"/>
          <a:lstStyle/>
          <a:p>
            <a:pPr algn="ctr"/>
            <a:r>
              <a:rPr lang="en-US" sz="2400" b="1">
                <a:latin typeface="Times New Roman" pitchFamily="18" charset="0"/>
                <a:cs typeface="Times New Roman" pitchFamily="18" charset="0"/>
              </a:rPr>
              <a:t>KHÍ OXI</a:t>
            </a:r>
          </a:p>
        </p:txBody>
      </p:sp>
      <p:sp>
        <p:nvSpPr>
          <p:cNvPr id="18439" name="Rectangle 8"/>
          <p:cNvSpPr>
            <a:spLocks noChangeArrowheads="1"/>
          </p:cNvSpPr>
          <p:nvPr/>
        </p:nvSpPr>
        <p:spPr bwMode="auto">
          <a:xfrm>
            <a:off x="6553200" y="3886200"/>
            <a:ext cx="2133600" cy="533400"/>
          </a:xfrm>
          <a:prstGeom prst="rect">
            <a:avLst/>
          </a:prstGeom>
          <a:solidFill>
            <a:schemeClr val="accent1"/>
          </a:solidFill>
          <a:ln w="9525">
            <a:solidFill>
              <a:schemeClr val="tx1"/>
            </a:solidFill>
            <a:miter lim="800000"/>
            <a:headEnd/>
            <a:tailEnd/>
          </a:ln>
        </p:spPr>
        <p:txBody>
          <a:bodyPr wrap="none" anchor="ctr"/>
          <a:lstStyle/>
          <a:p>
            <a:pPr algn="ctr"/>
            <a:r>
              <a:rPr lang="en-US" sz="2400" b="1">
                <a:latin typeface="Times New Roman" pitchFamily="18" charset="0"/>
                <a:cs typeface="Times New Roman" pitchFamily="18" charset="0"/>
              </a:rPr>
              <a:t>TINH BỘT</a:t>
            </a:r>
          </a:p>
        </p:txBody>
      </p:sp>
      <p:sp>
        <p:nvSpPr>
          <p:cNvPr id="18440" name="Rectangle 10"/>
          <p:cNvSpPr>
            <a:spLocks noChangeArrowheads="1"/>
          </p:cNvSpPr>
          <p:nvPr/>
        </p:nvSpPr>
        <p:spPr bwMode="auto">
          <a:xfrm>
            <a:off x="1600200" y="533400"/>
            <a:ext cx="6324600" cy="1066800"/>
          </a:xfrm>
          <a:prstGeom prst="rect">
            <a:avLst/>
          </a:prstGeom>
          <a:noFill/>
          <a:ln w="9525">
            <a:noFill/>
            <a:miter lim="800000"/>
            <a:headEnd/>
            <a:tailEnd/>
          </a:ln>
        </p:spPr>
        <p:txBody>
          <a:bodyPr wrap="none" anchor="ctr"/>
          <a:lstStyle/>
          <a:p>
            <a:pPr algn="ctr"/>
            <a:endParaRPr lang="en-US" sz="2400" b="1">
              <a:solidFill>
                <a:srgbClr val="0000FF"/>
              </a:solidFill>
              <a:latin typeface="Times New Roman" pitchFamily="18" charset="0"/>
              <a:cs typeface="Times New Roman" pitchFamily="18" charset="0"/>
            </a:endParaRPr>
          </a:p>
        </p:txBody>
      </p:sp>
      <p:sp>
        <p:nvSpPr>
          <p:cNvPr id="21535" name="Text Box 5"/>
          <p:cNvSpPr txBox="1">
            <a:spLocks noChangeArrowheads="1"/>
          </p:cNvSpPr>
          <p:nvPr/>
        </p:nvSpPr>
        <p:spPr bwMode="auto">
          <a:xfrm>
            <a:off x="571500" y="4643438"/>
            <a:ext cx="1066800" cy="369887"/>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Calibri" pitchFamily="34" charset="0"/>
              </a:rPr>
              <a:t>  </a:t>
            </a:r>
            <a:r>
              <a:rPr lang="en-US" b="1">
                <a:solidFill>
                  <a:srgbClr val="FF0000"/>
                </a:solidFill>
                <a:latin typeface="Calibri" pitchFamily="34" charset="0"/>
              </a:rPr>
              <a:t>NƯỚC</a:t>
            </a:r>
            <a:endParaRPr lang="en-US" sz="2400" b="1">
              <a:solidFill>
                <a:srgbClr val="FF3300"/>
              </a:solidFill>
              <a:latin typeface="Calibri" pitchFamily="34" charset="0"/>
            </a:endParaRPr>
          </a:p>
        </p:txBody>
      </p:sp>
      <p:sp>
        <p:nvSpPr>
          <p:cNvPr id="18442" name="Rectangle 6"/>
          <p:cNvSpPr>
            <a:spLocks noChangeArrowheads="1"/>
          </p:cNvSpPr>
          <p:nvPr/>
        </p:nvSpPr>
        <p:spPr bwMode="auto">
          <a:xfrm>
            <a:off x="3200400" y="2057400"/>
            <a:ext cx="1524000" cy="381000"/>
          </a:xfrm>
          <a:prstGeom prst="rect">
            <a:avLst/>
          </a:prstGeom>
          <a:solidFill>
            <a:schemeClr val="accent1"/>
          </a:solidFill>
          <a:ln w="9525">
            <a:solidFill>
              <a:schemeClr val="tx1"/>
            </a:solidFill>
            <a:miter lim="800000"/>
            <a:headEnd/>
            <a:tailEnd/>
          </a:ln>
        </p:spPr>
        <p:txBody>
          <a:bodyPr wrap="none" anchor="ctr"/>
          <a:lstStyle/>
          <a:p>
            <a:pPr algn="ctr"/>
            <a:r>
              <a:rPr lang="en-US" sz="2000" b="1">
                <a:latin typeface="Times New Roman" pitchFamily="18" charset="0"/>
                <a:cs typeface="Times New Roman" pitchFamily="18" charset="0"/>
              </a:rPr>
              <a:t>Ánh sáng</a:t>
            </a:r>
          </a:p>
        </p:txBody>
      </p:sp>
      <p:pic>
        <p:nvPicPr>
          <p:cNvPr id="18443" name="Picture 41" descr="Mặt trời ảnh lấp lánh"/>
          <p:cNvPicPr>
            <a:picLocks noChangeAspect="1" noChangeArrowheads="1" noCrop="1"/>
          </p:cNvPicPr>
          <p:nvPr/>
        </p:nvPicPr>
        <p:blipFill>
          <a:blip r:embed="rId3"/>
          <a:srcRect/>
          <a:stretch>
            <a:fillRect/>
          </a:stretch>
        </p:blipFill>
        <p:spPr bwMode="auto">
          <a:xfrm>
            <a:off x="1371600" y="685800"/>
            <a:ext cx="1219200" cy="1447800"/>
          </a:xfrm>
          <a:prstGeom prst="rect">
            <a:avLst/>
          </a:prstGeom>
          <a:noFill/>
          <a:ln w="9525">
            <a:noFill/>
            <a:miter lim="800000"/>
            <a:headEnd/>
            <a:tailEnd/>
          </a:ln>
        </p:spPr>
      </p:pic>
      <p:pic>
        <p:nvPicPr>
          <p:cNvPr id="18444" name="Picture 45" descr="hình ảnh động mặt trời"/>
          <p:cNvPicPr>
            <a:picLocks noChangeAspect="1" noChangeArrowheads="1" noCrop="1"/>
          </p:cNvPicPr>
          <p:nvPr/>
        </p:nvPicPr>
        <p:blipFill>
          <a:blip r:embed="rId4"/>
          <a:srcRect/>
          <a:stretch>
            <a:fillRect/>
          </a:stretch>
        </p:blipFill>
        <p:spPr bwMode="auto">
          <a:xfrm>
            <a:off x="1295400" y="609600"/>
            <a:ext cx="1447800" cy="1504950"/>
          </a:xfrm>
          <a:prstGeom prst="rect">
            <a:avLst/>
          </a:prstGeom>
          <a:noFill/>
          <a:ln w="9525">
            <a:noFill/>
            <a:miter lim="800000"/>
            <a:headEnd/>
            <a:tailEnd/>
          </a:ln>
        </p:spPr>
      </p:pic>
      <p:graphicFrame>
        <p:nvGraphicFramePr>
          <p:cNvPr id="14" name="Group 44"/>
          <p:cNvGraphicFramePr>
            <a:graphicFrameLocks noGrp="1"/>
          </p:cNvGraphicFramePr>
          <p:nvPr/>
        </p:nvGraphicFramePr>
        <p:xfrm>
          <a:off x="3505200" y="3819525"/>
          <a:ext cx="1447800" cy="447675"/>
        </p:xfrm>
        <a:graphic>
          <a:graphicData uri="http://schemas.openxmlformats.org/drawingml/2006/table">
            <a:tbl>
              <a:tblPr/>
              <a:tblGrid>
                <a:gridCol w="1447800"/>
              </a:tblGrid>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Arial" charset="0"/>
                        </a:rPr>
                        <a:t>Diệp</a:t>
                      </a:r>
                      <a:r>
                        <a:rPr kumimoji="0" lang="en-US" sz="2000" b="0" i="0" u="none" strike="noStrike" cap="none" normalizeH="0" baseline="0" dirty="0" smtClean="0">
                          <a:ln>
                            <a:noFill/>
                          </a:ln>
                          <a:solidFill>
                            <a:srgbClr val="000000"/>
                          </a:solidFill>
                          <a:effectLst/>
                          <a:latin typeface="Arial" charset="0"/>
                        </a:rPr>
                        <a:t> </a:t>
                      </a:r>
                      <a:r>
                        <a:rPr kumimoji="0" lang="en-US" sz="2000" b="0" i="0" u="none" strike="noStrike" cap="none" normalizeH="0" baseline="0" dirty="0" err="1" smtClean="0">
                          <a:ln>
                            <a:noFill/>
                          </a:ln>
                          <a:solidFill>
                            <a:srgbClr val="000000"/>
                          </a:solidFill>
                          <a:effectLst/>
                          <a:latin typeface="Arial" charset="0"/>
                        </a:rPr>
                        <a:t>lục</a:t>
                      </a:r>
                      <a:endParaRPr kumimoji="0" lang="en-US" sz="2000" b="0" i="0" u="none" strike="noStrike" cap="none" normalizeH="0" baseline="0" dirty="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35"/>
                                        </p:tgtEl>
                                        <p:attrNameLst>
                                          <p:attrName>style.visibility</p:attrName>
                                        </p:attrNameLst>
                                      </p:cBhvr>
                                      <p:to>
                                        <p:strVal val="visible"/>
                                      </p:to>
                                    </p:set>
                                    <p:animEffect transition="in" filter="box(in)">
                                      <p:cBhvr>
                                        <p:cTn id="7" dur="500"/>
                                        <p:tgtEl>
                                          <p:spTgt spid="21535"/>
                                        </p:tgtEl>
                                      </p:cBhvr>
                                    </p:animEffect>
                                  </p:childTnLst>
                                </p:cTn>
                              </p:par>
                            </p:childTnLst>
                          </p:cTn>
                        </p:par>
                        <p:par>
                          <p:cTn id="8" fill="hold">
                            <p:stCondLst>
                              <p:cond delay="500"/>
                            </p:stCondLst>
                            <p:childTnLst>
                              <p:par>
                                <p:cTn id="9" presetID="4" presetClass="exit" presetSubtype="16" fill="hold" grpId="0" nodeType="afterEffect">
                                  <p:stCondLst>
                                    <p:cond delay="0"/>
                                  </p:stCondLst>
                                  <p:childTnLst>
                                    <p:animEffect transition="out" filter="box(in)">
                                      <p:cBhvr>
                                        <p:cTn id="10" dur="500"/>
                                        <p:tgtEl>
                                          <p:spTgt spid="21509"/>
                                        </p:tgtEl>
                                      </p:cBhvr>
                                    </p:animEffect>
                                    <p:set>
                                      <p:cBhvr>
                                        <p:cTn id="11" dur="1" fill="hold">
                                          <p:stCondLst>
                                            <p:cond delay="499"/>
                                          </p:stCondLst>
                                        </p:cTn>
                                        <p:tgtEl>
                                          <p:spTgt spid="215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3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214813" y="3214688"/>
            <a:ext cx="2347912" cy="1143000"/>
            <a:chOff x="336" y="2640"/>
            <a:chExt cx="2448" cy="1104"/>
          </a:xfrm>
        </p:grpSpPr>
        <p:sp>
          <p:nvSpPr>
            <p:cNvPr id="19492" name="Oval 3"/>
            <p:cNvSpPr>
              <a:spLocks noChangeArrowheads="1"/>
            </p:cNvSpPr>
            <p:nvPr/>
          </p:nvSpPr>
          <p:spPr bwMode="auto">
            <a:xfrm>
              <a:off x="336" y="2640"/>
              <a:ext cx="2448" cy="1104"/>
            </a:xfrm>
            <a:prstGeom prst="ellipse">
              <a:avLst/>
            </a:prstGeom>
            <a:solidFill>
              <a:srgbClr val="D6D6D6"/>
            </a:solidFill>
            <a:ln w="9525">
              <a:solidFill>
                <a:schemeClr val="tx1"/>
              </a:solidFill>
              <a:round/>
              <a:headEnd/>
              <a:tailEnd/>
            </a:ln>
          </p:spPr>
          <p:txBody>
            <a:bodyPr wrap="none" anchor="ctr"/>
            <a:lstStyle/>
            <a:p>
              <a:endParaRPr lang="en-US">
                <a:latin typeface="Calibri" pitchFamily="34" charset="0"/>
              </a:endParaRPr>
            </a:p>
          </p:txBody>
        </p:sp>
        <p:sp>
          <p:nvSpPr>
            <p:cNvPr id="19493" name="Oval 4"/>
            <p:cNvSpPr>
              <a:spLocks noChangeArrowheads="1"/>
            </p:cNvSpPr>
            <p:nvPr/>
          </p:nvSpPr>
          <p:spPr bwMode="auto">
            <a:xfrm>
              <a:off x="576" y="2880"/>
              <a:ext cx="1968" cy="624"/>
            </a:xfrm>
            <a:prstGeom prst="ellipse">
              <a:avLst/>
            </a:prstGeom>
            <a:solidFill>
              <a:srgbClr val="92CFD4"/>
            </a:solidFill>
            <a:ln w="9525">
              <a:solidFill>
                <a:schemeClr val="tx1"/>
              </a:solidFill>
              <a:round/>
              <a:headEnd/>
              <a:tailEnd/>
            </a:ln>
          </p:spPr>
          <p:txBody>
            <a:bodyPr wrap="none" anchor="ctr"/>
            <a:lstStyle/>
            <a:p>
              <a:endParaRPr lang="en-US">
                <a:latin typeface="Times New Roman" pitchFamily="18" charset="0"/>
              </a:endParaRPr>
            </a:p>
          </p:txBody>
        </p:sp>
      </p:grpSp>
      <p:grpSp>
        <p:nvGrpSpPr>
          <p:cNvPr id="4" name="Group 8"/>
          <p:cNvGrpSpPr>
            <a:grpSpLocks/>
          </p:cNvGrpSpPr>
          <p:nvPr/>
        </p:nvGrpSpPr>
        <p:grpSpPr bwMode="auto">
          <a:xfrm>
            <a:off x="4429125" y="2000250"/>
            <a:ext cx="1928813" cy="1857375"/>
            <a:chOff x="576" y="1152"/>
            <a:chExt cx="1968" cy="2402"/>
          </a:xfrm>
        </p:grpSpPr>
        <p:sp>
          <p:nvSpPr>
            <p:cNvPr id="19490" name="AutoShape 9"/>
            <p:cNvSpPr>
              <a:spLocks noChangeArrowheads="1"/>
            </p:cNvSpPr>
            <p:nvPr/>
          </p:nvSpPr>
          <p:spPr bwMode="auto">
            <a:xfrm rot="-5400000">
              <a:off x="361" y="1367"/>
              <a:ext cx="2398" cy="1968"/>
            </a:xfrm>
            <a:prstGeom prst="flowChartDelay">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19491" name="Rectangle 10"/>
            <p:cNvSpPr>
              <a:spLocks noChangeArrowheads="1"/>
            </p:cNvSpPr>
            <p:nvPr/>
          </p:nvSpPr>
          <p:spPr bwMode="auto">
            <a:xfrm>
              <a:off x="576" y="3504"/>
              <a:ext cx="1968" cy="50"/>
            </a:xfrm>
            <a:prstGeom prst="rect">
              <a:avLst/>
            </a:prstGeom>
            <a:solidFill>
              <a:srgbClr val="92CFD4"/>
            </a:solidFill>
            <a:ln w="28575">
              <a:solidFill>
                <a:srgbClr val="92CFD4"/>
              </a:solidFill>
              <a:miter lim="800000"/>
              <a:headEnd/>
              <a:tailEnd/>
            </a:ln>
          </p:spPr>
          <p:txBody>
            <a:bodyPr wrap="none" anchor="ctr"/>
            <a:lstStyle/>
            <a:p>
              <a:endParaRPr lang="en-US">
                <a:latin typeface="Calibri" pitchFamily="34" charset="0"/>
              </a:endParaRPr>
            </a:p>
          </p:txBody>
        </p:sp>
      </p:grpSp>
      <p:sp>
        <p:nvSpPr>
          <p:cNvPr id="8207" name="AutoShape 15"/>
          <p:cNvSpPr>
            <a:spLocks noChangeArrowheads="1"/>
          </p:cNvSpPr>
          <p:nvPr/>
        </p:nvSpPr>
        <p:spPr bwMode="auto">
          <a:xfrm>
            <a:off x="5643563" y="3290888"/>
            <a:ext cx="500062" cy="566737"/>
          </a:xfrm>
          <a:custGeom>
            <a:avLst/>
            <a:gdLst>
              <a:gd name="T0" fmla="*/ 13613 w 21600"/>
              <a:gd name="T1" fmla="*/ 9445 h 21600"/>
              <a:gd name="T2" fmla="*/ 7779 w 21600"/>
              <a:gd name="T3" fmla="*/ 18891 h 21600"/>
              <a:gd name="T4" fmla="*/ 1945 w 21600"/>
              <a:gd name="T5" fmla="*/ 9445 h 21600"/>
              <a:gd name="T6" fmla="*/ 777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57150">
            <a:solidFill>
              <a:srgbClr val="008080"/>
            </a:solidFill>
            <a:miter lim="800000"/>
            <a:headEnd/>
            <a:tailEnd/>
          </a:ln>
        </p:spPr>
        <p:txBody>
          <a:bodyPr wrap="none" anchor="ctr"/>
          <a:lstStyle/>
          <a:p>
            <a:endParaRPr lang="en-US"/>
          </a:p>
        </p:txBody>
      </p:sp>
      <p:sp>
        <p:nvSpPr>
          <p:cNvPr id="100372" name="Text Box 20"/>
          <p:cNvSpPr txBox="1">
            <a:spLocks noChangeArrowheads="1"/>
          </p:cNvSpPr>
          <p:nvPr/>
        </p:nvSpPr>
        <p:spPr bwMode="auto">
          <a:xfrm>
            <a:off x="5429250" y="2143125"/>
            <a:ext cx="3124200" cy="461963"/>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 A</a:t>
            </a:r>
          </a:p>
        </p:txBody>
      </p:sp>
      <p:sp>
        <p:nvSpPr>
          <p:cNvPr id="8201" name="Text Box 27"/>
          <p:cNvSpPr txBox="1">
            <a:spLocks noChangeArrowheads="1"/>
          </p:cNvSpPr>
          <p:nvPr/>
        </p:nvSpPr>
        <p:spPr bwMode="auto">
          <a:xfrm>
            <a:off x="6143625" y="1928813"/>
            <a:ext cx="1143000" cy="584200"/>
          </a:xfrm>
          <a:prstGeom prst="rect">
            <a:avLst/>
          </a:prstGeom>
          <a:noFill/>
          <a:ln w="9525">
            <a:noFill/>
            <a:miter lim="800000"/>
            <a:headEnd/>
            <a:tailEnd/>
          </a:ln>
        </p:spPr>
        <p:txBody>
          <a:bodyPr>
            <a:spAutoFit/>
          </a:bodyPr>
          <a:lstStyle/>
          <a:p>
            <a:pPr>
              <a:spcBef>
                <a:spcPct val="50000"/>
              </a:spcBef>
            </a:pPr>
            <a:r>
              <a:rPr lang="vi-VN" sz="1600" b="1">
                <a:latin typeface="Times New Roman" pitchFamily="18" charset="0"/>
              </a:rPr>
              <a:t>Cốc n</a:t>
            </a:r>
            <a:r>
              <a:rPr lang="en-US" sz="1600" b="1">
                <a:latin typeface="Times New Roman" pitchFamily="18" charset="0"/>
              </a:rPr>
              <a:t>ước vôi</a:t>
            </a:r>
            <a:r>
              <a:rPr lang="vi-VN" sz="1600" b="1">
                <a:latin typeface="Times New Roman" pitchFamily="18" charset="0"/>
              </a:rPr>
              <a:t> trong</a:t>
            </a:r>
            <a:endParaRPr lang="en-US" sz="1600" b="1">
              <a:latin typeface="Times New Roman" pitchFamily="18" charset="0"/>
            </a:endParaRPr>
          </a:p>
        </p:txBody>
      </p:sp>
      <p:sp>
        <p:nvSpPr>
          <p:cNvPr id="19462" name="Rectangle 40"/>
          <p:cNvSpPr>
            <a:spLocks noChangeArrowheads="1"/>
          </p:cNvSpPr>
          <p:nvPr/>
        </p:nvSpPr>
        <p:spPr bwMode="auto">
          <a:xfrm>
            <a:off x="-228600" y="714375"/>
            <a:ext cx="9144000" cy="457200"/>
          </a:xfrm>
          <a:prstGeom prst="rect">
            <a:avLst/>
          </a:prstGeom>
          <a:noFill/>
          <a:ln w="9525">
            <a:noFill/>
            <a:miter lim="800000"/>
            <a:headEnd/>
            <a:tailEnd/>
          </a:ln>
        </p:spPr>
        <p:txBody>
          <a:bodyPr wrap="none" anchor="ctr"/>
          <a:lstStyle/>
          <a:p>
            <a:pPr>
              <a:spcBef>
                <a:spcPct val="50000"/>
              </a:spcBef>
            </a:pPr>
            <a:endParaRPr lang="en-US" sz="3200" b="1">
              <a:solidFill>
                <a:srgbClr val="FF0000"/>
              </a:solidFill>
              <a:latin typeface="Times New Roman" pitchFamily="18" charset="0"/>
            </a:endParaRPr>
          </a:p>
        </p:txBody>
      </p:sp>
      <p:pic>
        <p:nvPicPr>
          <p:cNvPr id="51" name="Picture 8" descr="DSC_03241 copy"/>
          <p:cNvPicPr>
            <a:picLocks noChangeAspect="1" noChangeArrowheads="1"/>
          </p:cNvPicPr>
          <p:nvPr/>
        </p:nvPicPr>
        <p:blipFill>
          <a:blip r:embed="rId2"/>
          <a:srcRect/>
          <a:stretch>
            <a:fillRect/>
          </a:stretch>
        </p:blipFill>
        <p:spPr bwMode="auto">
          <a:xfrm>
            <a:off x="4500563" y="2066925"/>
            <a:ext cx="1214437" cy="1862138"/>
          </a:xfrm>
          <a:prstGeom prst="rect">
            <a:avLst/>
          </a:prstGeom>
          <a:noFill/>
          <a:ln w="9525">
            <a:noFill/>
            <a:miter lim="800000"/>
            <a:headEnd/>
            <a:tailEnd/>
          </a:ln>
        </p:spPr>
      </p:pic>
      <p:pic>
        <p:nvPicPr>
          <p:cNvPr id="25" name="Picture 3" descr="quang hop 1"/>
          <p:cNvPicPr>
            <a:picLocks noChangeAspect="1" noChangeArrowheads="1"/>
          </p:cNvPicPr>
          <p:nvPr/>
        </p:nvPicPr>
        <p:blipFill>
          <a:blip r:embed="rId3"/>
          <a:srcRect/>
          <a:stretch>
            <a:fillRect/>
          </a:stretch>
        </p:blipFill>
        <p:spPr bwMode="auto">
          <a:xfrm>
            <a:off x="4929188" y="71438"/>
            <a:ext cx="4000500" cy="1857375"/>
          </a:xfrm>
          <a:prstGeom prst="rect">
            <a:avLst/>
          </a:prstGeom>
          <a:noFill/>
          <a:ln w="9525">
            <a:noFill/>
            <a:miter lim="800000"/>
            <a:headEnd/>
            <a:tailEnd/>
          </a:ln>
        </p:spPr>
      </p:pic>
      <p:cxnSp>
        <p:nvCxnSpPr>
          <p:cNvPr id="30" name="Straight Connector 29"/>
          <p:cNvCxnSpPr/>
          <p:nvPr/>
        </p:nvCxnSpPr>
        <p:spPr>
          <a:xfrm>
            <a:off x="5715000" y="3427413"/>
            <a:ext cx="357188" cy="158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8201" idx="2"/>
          </p:cNvCxnSpPr>
          <p:nvPr/>
        </p:nvCxnSpPr>
        <p:spPr>
          <a:xfrm rot="5400000" flipH="1" flipV="1">
            <a:off x="5935663" y="2578100"/>
            <a:ext cx="844550" cy="714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Group 2"/>
          <p:cNvGrpSpPr>
            <a:grpSpLocks/>
          </p:cNvGrpSpPr>
          <p:nvPr/>
        </p:nvGrpSpPr>
        <p:grpSpPr bwMode="auto">
          <a:xfrm>
            <a:off x="6724650" y="3214688"/>
            <a:ext cx="2347913" cy="1143000"/>
            <a:chOff x="336" y="2640"/>
            <a:chExt cx="2448" cy="1104"/>
          </a:xfrm>
        </p:grpSpPr>
        <p:sp>
          <p:nvSpPr>
            <p:cNvPr id="19488" name="Oval 3"/>
            <p:cNvSpPr>
              <a:spLocks noChangeArrowheads="1"/>
            </p:cNvSpPr>
            <p:nvPr/>
          </p:nvSpPr>
          <p:spPr bwMode="auto">
            <a:xfrm>
              <a:off x="336" y="2640"/>
              <a:ext cx="2448" cy="1104"/>
            </a:xfrm>
            <a:prstGeom prst="ellipse">
              <a:avLst/>
            </a:prstGeom>
            <a:solidFill>
              <a:srgbClr val="D6D6D6"/>
            </a:solidFill>
            <a:ln w="9525">
              <a:solidFill>
                <a:schemeClr val="tx1"/>
              </a:solidFill>
              <a:round/>
              <a:headEnd/>
              <a:tailEnd/>
            </a:ln>
          </p:spPr>
          <p:txBody>
            <a:bodyPr wrap="none" anchor="ctr"/>
            <a:lstStyle/>
            <a:p>
              <a:endParaRPr lang="en-US">
                <a:latin typeface="Calibri" pitchFamily="34" charset="0"/>
              </a:endParaRPr>
            </a:p>
          </p:txBody>
        </p:sp>
        <p:sp>
          <p:nvSpPr>
            <p:cNvPr id="19489" name="Oval 4"/>
            <p:cNvSpPr>
              <a:spLocks noChangeArrowheads="1"/>
            </p:cNvSpPr>
            <p:nvPr/>
          </p:nvSpPr>
          <p:spPr bwMode="auto">
            <a:xfrm>
              <a:off x="576" y="2880"/>
              <a:ext cx="1968" cy="624"/>
            </a:xfrm>
            <a:prstGeom prst="ellipse">
              <a:avLst/>
            </a:prstGeom>
            <a:solidFill>
              <a:srgbClr val="92CFD4"/>
            </a:solidFill>
            <a:ln w="9525">
              <a:solidFill>
                <a:schemeClr val="tx1"/>
              </a:solidFill>
              <a:round/>
              <a:headEnd/>
              <a:tailEnd/>
            </a:ln>
          </p:spPr>
          <p:txBody>
            <a:bodyPr wrap="none" anchor="ctr"/>
            <a:lstStyle/>
            <a:p>
              <a:endParaRPr lang="en-US">
                <a:latin typeface="Times New Roman" pitchFamily="18" charset="0"/>
              </a:endParaRPr>
            </a:p>
          </p:txBody>
        </p:sp>
      </p:grpSp>
      <p:pic>
        <p:nvPicPr>
          <p:cNvPr id="34" name="Picture 8" descr="DSC_03241 copy"/>
          <p:cNvPicPr>
            <a:picLocks noChangeAspect="1" noChangeArrowheads="1"/>
          </p:cNvPicPr>
          <p:nvPr/>
        </p:nvPicPr>
        <p:blipFill>
          <a:blip r:embed="rId2"/>
          <a:srcRect/>
          <a:stretch>
            <a:fillRect/>
          </a:stretch>
        </p:blipFill>
        <p:spPr bwMode="auto">
          <a:xfrm>
            <a:off x="7143750" y="2000250"/>
            <a:ext cx="1214438" cy="1862138"/>
          </a:xfrm>
          <a:prstGeom prst="rect">
            <a:avLst/>
          </a:prstGeom>
          <a:noFill/>
          <a:ln w="9525">
            <a:noFill/>
            <a:miter lim="800000"/>
            <a:headEnd/>
            <a:tailEnd/>
          </a:ln>
        </p:spPr>
      </p:pic>
      <p:grpSp>
        <p:nvGrpSpPr>
          <p:cNvPr id="35" name="Group 8"/>
          <p:cNvGrpSpPr>
            <a:grpSpLocks/>
          </p:cNvGrpSpPr>
          <p:nvPr/>
        </p:nvGrpSpPr>
        <p:grpSpPr bwMode="auto">
          <a:xfrm>
            <a:off x="6929438" y="2000250"/>
            <a:ext cx="1928812" cy="1903413"/>
            <a:chOff x="576" y="1152"/>
            <a:chExt cx="1968" cy="2457"/>
          </a:xfrm>
        </p:grpSpPr>
        <p:sp>
          <p:nvSpPr>
            <p:cNvPr id="19486" name="AutoShape 9"/>
            <p:cNvSpPr>
              <a:spLocks noChangeArrowheads="1"/>
            </p:cNvSpPr>
            <p:nvPr/>
          </p:nvSpPr>
          <p:spPr bwMode="auto">
            <a:xfrm rot="-5400000">
              <a:off x="361" y="1367"/>
              <a:ext cx="2398" cy="1968"/>
            </a:xfrm>
            <a:prstGeom prst="flowChartDelay">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19487" name="Rectangle 10"/>
            <p:cNvSpPr>
              <a:spLocks noChangeArrowheads="1"/>
            </p:cNvSpPr>
            <p:nvPr/>
          </p:nvSpPr>
          <p:spPr bwMode="auto">
            <a:xfrm flipV="1">
              <a:off x="576" y="3554"/>
              <a:ext cx="1968" cy="55"/>
            </a:xfrm>
            <a:prstGeom prst="rect">
              <a:avLst/>
            </a:prstGeom>
            <a:solidFill>
              <a:srgbClr val="92CFD4"/>
            </a:solidFill>
            <a:ln w="28575">
              <a:solidFill>
                <a:srgbClr val="92CFD4"/>
              </a:solidFill>
              <a:miter lim="800000"/>
              <a:headEnd/>
              <a:tailEnd/>
            </a:ln>
          </p:spPr>
          <p:txBody>
            <a:bodyPr wrap="none" anchor="ctr"/>
            <a:lstStyle/>
            <a:p>
              <a:endParaRPr lang="en-US">
                <a:latin typeface="Calibri" pitchFamily="34" charset="0"/>
              </a:endParaRPr>
            </a:p>
          </p:txBody>
        </p:sp>
      </p:grpSp>
      <p:sp>
        <p:nvSpPr>
          <p:cNvPr id="38" name="Text Box 20"/>
          <p:cNvSpPr txBox="1">
            <a:spLocks noChangeArrowheads="1"/>
          </p:cNvSpPr>
          <p:nvPr/>
        </p:nvSpPr>
        <p:spPr bwMode="auto">
          <a:xfrm>
            <a:off x="8020050" y="2214563"/>
            <a:ext cx="3124200" cy="461962"/>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 </a:t>
            </a:r>
            <a:r>
              <a:rPr lang="vi-VN" sz="2400" b="1">
                <a:latin typeface="Times New Roman" pitchFamily="18" charset="0"/>
              </a:rPr>
              <a:t>B</a:t>
            </a:r>
            <a:endParaRPr lang="en-US" sz="2400" b="1">
              <a:latin typeface="Times New Roman" pitchFamily="18" charset="0"/>
            </a:endParaRPr>
          </a:p>
        </p:txBody>
      </p:sp>
      <p:pic>
        <p:nvPicPr>
          <p:cNvPr id="42" name="Picture 7" descr="qh3"/>
          <p:cNvPicPr>
            <a:picLocks noChangeAspect="1" noChangeArrowheads="1"/>
          </p:cNvPicPr>
          <p:nvPr/>
        </p:nvPicPr>
        <p:blipFill>
          <a:blip r:embed="rId4"/>
          <a:srcRect/>
          <a:stretch>
            <a:fillRect/>
          </a:stretch>
        </p:blipFill>
        <p:spPr bwMode="auto">
          <a:xfrm>
            <a:off x="5119688" y="4857750"/>
            <a:ext cx="3810000" cy="1752600"/>
          </a:xfrm>
          <a:prstGeom prst="rect">
            <a:avLst/>
          </a:prstGeom>
          <a:noFill/>
          <a:ln w="9525">
            <a:noFill/>
            <a:miter lim="800000"/>
            <a:headEnd/>
            <a:tailEnd/>
          </a:ln>
        </p:spPr>
      </p:pic>
      <p:sp>
        <p:nvSpPr>
          <p:cNvPr id="43" name="Text Box 27"/>
          <p:cNvSpPr txBox="1">
            <a:spLocks noChangeArrowheads="1"/>
          </p:cNvSpPr>
          <p:nvPr/>
        </p:nvSpPr>
        <p:spPr bwMode="auto">
          <a:xfrm>
            <a:off x="5286375" y="6234113"/>
            <a:ext cx="3571875" cy="338137"/>
          </a:xfrm>
          <a:prstGeom prst="rect">
            <a:avLst/>
          </a:prstGeom>
          <a:noFill/>
          <a:ln w="9525">
            <a:noFill/>
            <a:miter lim="800000"/>
            <a:headEnd/>
            <a:tailEnd/>
          </a:ln>
        </p:spPr>
        <p:txBody>
          <a:bodyPr>
            <a:spAutoFit/>
          </a:bodyPr>
          <a:lstStyle/>
          <a:p>
            <a:pPr>
              <a:spcBef>
                <a:spcPct val="50000"/>
              </a:spcBef>
            </a:pPr>
            <a:r>
              <a:rPr lang="vi-VN" sz="1600" b="1" i="1">
                <a:solidFill>
                  <a:srgbClr val="0000FF"/>
                </a:solidFill>
                <a:latin typeface="Times New Roman" pitchFamily="18" charset="0"/>
              </a:rPr>
              <a:t>Hình 21.5.  Kết quả thí nghiệm</a:t>
            </a:r>
            <a:endParaRPr lang="en-US" sz="1600" b="1" i="1">
              <a:solidFill>
                <a:srgbClr val="0000FF"/>
              </a:solidFill>
              <a:latin typeface="Times New Roman" pitchFamily="18" charset="0"/>
            </a:endParaRPr>
          </a:p>
        </p:txBody>
      </p:sp>
      <p:sp>
        <p:nvSpPr>
          <p:cNvPr id="46" name="Text Box 27"/>
          <p:cNvSpPr txBox="1">
            <a:spLocks noChangeArrowheads="1"/>
          </p:cNvSpPr>
          <p:nvPr/>
        </p:nvSpPr>
        <p:spPr bwMode="auto">
          <a:xfrm>
            <a:off x="5500688" y="4357688"/>
            <a:ext cx="3571875" cy="338137"/>
          </a:xfrm>
          <a:prstGeom prst="rect">
            <a:avLst/>
          </a:prstGeom>
          <a:noFill/>
          <a:ln w="9525">
            <a:noFill/>
            <a:miter lim="800000"/>
            <a:headEnd/>
            <a:tailEnd/>
          </a:ln>
        </p:spPr>
        <p:txBody>
          <a:bodyPr>
            <a:spAutoFit/>
          </a:bodyPr>
          <a:lstStyle/>
          <a:p>
            <a:pPr>
              <a:spcBef>
                <a:spcPct val="50000"/>
              </a:spcBef>
            </a:pPr>
            <a:r>
              <a:rPr lang="vi-VN" sz="1600" b="1" i="1">
                <a:solidFill>
                  <a:srgbClr val="0000FF"/>
                </a:solidFill>
                <a:latin typeface="Times New Roman" pitchFamily="18" charset="0"/>
              </a:rPr>
              <a:t>Hình 21.4 . Thí nghiệm</a:t>
            </a:r>
            <a:endParaRPr lang="en-US" sz="1600" b="1" i="1">
              <a:solidFill>
                <a:srgbClr val="0000FF"/>
              </a:solidFill>
              <a:latin typeface="Times New Roman" pitchFamily="18" charset="0"/>
            </a:endParaRPr>
          </a:p>
        </p:txBody>
      </p:sp>
      <p:sp>
        <p:nvSpPr>
          <p:cNvPr id="47" name="Rectangle 46"/>
          <p:cNvSpPr/>
          <p:nvPr/>
        </p:nvSpPr>
        <p:spPr>
          <a:xfrm>
            <a:off x="5429250" y="6000750"/>
            <a:ext cx="785813"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7929563" y="6000750"/>
            <a:ext cx="785812"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Text Box 27"/>
          <p:cNvSpPr txBox="1">
            <a:spLocks noChangeArrowheads="1"/>
          </p:cNvSpPr>
          <p:nvPr/>
        </p:nvSpPr>
        <p:spPr bwMode="auto">
          <a:xfrm>
            <a:off x="3571875" y="4786313"/>
            <a:ext cx="1500188" cy="830262"/>
          </a:xfrm>
          <a:prstGeom prst="rect">
            <a:avLst/>
          </a:prstGeom>
          <a:noFill/>
          <a:ln w="9525">
            <a:noFill/>
            <a:miter lim="800000"/>
            <a:headEnd/>
            <a:tailEnd/>
          </a:ln>
        </p:spPr>
        <p:txBody>
          <a:bodyPr>
            <a:spAutoFit/>
          </a:bodyPr>
          <a:lstStyle/>
          <a:p>
            <a:pPr lvl="1">
              <a:spcBef>
                <a:spcPct val="50000"/>
              </a:spcBef>
            </a:pPr>
            <a:r>
              <a:rPr lang="vi-VN" sz="1600" b="1">
                <a:latin typeface="Times New Roman" pitchFamily="18" charset="0"/>
              </a:rPr>
              <a:t>Lá của cây trong chuông A </a:t>
            </a:r>
            <a:endParaRPr lang="en-US" sz="1600" b="1">
              <a:latin typeface="Times New Roman" pitchFamily="18" charset="0"/>
            </a:endParaRPr>
          </a:p>
        </p:txBody>
      </p:sp>
      <p:sp>
        <p:nvSpPr>
          <p:cNvPr id="50" name="Text Box 27"/>
          <p:cNvSpPr txBox="1">
            <a:spLocks noChangeArrowheads="1"/>
          </p:cNvSpPr>
          <p:nvPr/>
        </p:nvSpPr>
        <p:spPr bwMode="auto">
          <a:xfrm>
            <a:off x="6072188" y="4857750"/>
            <a:ext cx="1500187" cy="830263"/>
          </a:xfrm>
          <a:prstGeom prst="rect">
            <a:avLst/>
          </a:prstGeom>
          <a:noFill/>
          <a:ln w="9525">
            <a:noFill/>
            <a:miter lim="800000"/>
            <a:headEnd/>
            <a:tailEnd/>
          </a:ln>
        </p:spPr>
        <p:txBody>
          <a:bodyPr>
            <a:spAutoFit/>
          </a:bodyPr>
          <a:lstStyle/>
          <a:p>
            <a:pPr lvl="1">
              <a:spcBef>
                <a:spcPct val="50000"/>
              </a:spcBef>
            </a:pPr>
            <a:r>
              <a:rPr lang="vi-VN" sz="1600" b="1">
                <a:latin typeface="Times New Roman" pitchFamily="18" charset="0"/>
              </a:rPr>
              <a:t>Lá của cây trong chuông B</a:t>
            </a:r>
            <a:endParaRPr lang="en-US" sz="1600" b="1">
              <a:latin typeface="Times New Roman" pitchFamily="18" charset="0"/>
            </a:endParaRPr>
          </a:p>
        </p:txBody>
      </p:sp>
      <p:cxnSp>
        <p:nvCxnSpPr>
          <p:cNvPr id="54" name="Straight Connector 53"/>
          <p:cNvCxnSpPr/>
          <p:nvPr/>
        </p:nvCxnSpPr>
        <p:spPr>
          <a:xfrm>
            <a:off x="5000625" y="5286375"/>
            <a:ext cx="714375" cy="214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429500" y="5143500"/>
            <a:ext cx="785813"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Box 27"/>
          <p:cNvSpPr txBox="1">
            <a:spLocks noChangeArrowheads="1"/>
          </p:cNvSpPr>
          <p:nvPr/>
        </p:nvSpPr>
        <p:spPr bwMode="auto">
          <a:xfrm>
            <a:off x="6072188" y="214313"/>
            <a:ext cx="1571625" cy="830262"/>
          </a:xfrm>
          <a:prstGeom prst="rect">
            <a:avLst/>
          </a:prstGeom>
          <a:noFill/>
          <a:ln w="9525">
            <a:noFill/>
            <a:miter lim="800000"/>
            <a:headEnd/>
            <a:tailEnd/>
          </a:ln>
        </p:spPr>
        <p:txBody>
          <a:bodyPr>
            <a:spAutoFit/>
          </a:bodyPr>
          <a:lstStyle/>
          <a:p>
            <a:pPr>
              <a:spcBef>
                <a:spcPct val="50000"/>
              </a:spcBef>
            </a:pPr>
            <a:r>
              <a:rPr lang="vi-VN" sz="2400" b="1" i="1">
                <a:latin typeface="Times New Roman" pitchFamily="18" charset="0"/>
              </a:rPr>
              <a:t>Đặt trong tối 2 ngày</a:t>
            </a:r>
            <a:endParaRPr lang="en-US" sz="2400" b="1" i="1">
              <a:latin typeface="Times New Roman" pitchFamily="18" charset="0"/>
            </a:endParaRPr>
          </a:p>
        </p:txBody>
      </p:sp>
      <p:sp>
        <p:nvSpPr>
          <p:cNvPr id="39" name="Text Box 25"/>
          <p:cNvSpPr txBox="1">
            <a:spLocks noChangeArrowheads="1"/>
          </p:cNvSpPr>
          <p:nvPr/>
        </p:nvSpPr>
        <p:spPr bwMode="auto">
          <a:xfrm>
            <a:off x="142875" y="428625"/>
            <a:ext cx="4143375" cy="954088"/>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 Đặt 2 chậu cây vào chỗ tối 2 ngày.</a:t>
            </a:r>
          </a:p>
        </p:txBody>
      </p:sp>
      <p:sp>
        <p:nvSpPr>
          <p:cNvPr id="40" name="Text Box 24"/>
          <p:cNvSpPr txBox="1">
            <a:spLocks noChangeArrowheads="1"/>
          </p:cNvSpPr>
          <p:nvPr/>
        </p:nvSpPr>
        <p:spPr bwMode="auto">
          <a:xfrm>
            <a:off x="114300" y="1544638"/>
            <a:ext cx="4814888" cy="1384300"/>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 Đặt mỗi chậu cây lên một tấm kính ướt. Dùng 2 chuông thuỷ tinh A và B </a:t>
            </a:r>
            <a:r>
              <a:rPr lang="vi-VN" sz="2800" b="1">
                <a:solidFill>
                  <a:srgbClr val="0000FF"/>
                </a:solidFill>
                <a:latin typeface="Times New Roman" pitchFamily="18" charset="0"/>
              </a:rPr>
              <a:t>úp vào.</a:t>
            </a:r>
            <a:endParaRPr lang="en-US" sz="2800" b="1">
              <a:solidFill>
                <a:srgbClr val="0000FF"/>
              </a:solidFill>
              <a:latin typeface="Times New Roman" pitchFamily="18" charset="0"/>
            </a:endParaRPr>
          </a:p>
        </p:txBody>
      </p:sp>
      <p:sp>
        <p:nvSpPr>
          <p:cNvPr id="41" name="Text Box 21"/>
          <p:cNvSpPr txBox="1">
            <a:spLocks noChangeArrowheads="1"/>
          </p:cNvSpPr>
          <p:nvPr/>
        </p:nvSpPr>
        <p:spPr bwMode="auto">
          <a:xfrm>
            <a:off x="71438" y="2857500"/>
            <a:ext cx="4733925" cy="954088"/>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 Trong chuông A cho thêm cốc nước vôi trong.</a:t>
            </a:r>
          </a:p>
        </p:txBody>
      </p:sp>
      <p:sp>
        <p:nvSpPr>
          <p:cNvPr id="44" name="Text Box 20"/>
          <p:cNvSpPr txBox="1">
            <a:spLocks noChangeArrowheads="1"/>
          </p:cNvSpPr>
          <p:nvPr/>
        </p:nvSpPr>
        <p:spPr bwMode="auto">
          <a:xfrm>
            <a:off x="61913" y="3714750"/>
            <a:ext cx="4295775" cy="1384300"/>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 Đặt cả 2 chuông thí nghiệm ở chỗ có nắng</a:t>
            </a:r>
            <a:r>
              <a:rPr lang="vi-VN" sz="2800" b="1">
                <a:solidFill>
                  <a:srgbClr val="0000FF"/>
                </a:solidFill>
                <a:latin typeface="Times New Roman" pitchFamily="18" charset="0"/>
              </a:rPr>
              <a:t> khoảng </a:t>
            </a:r>
            <a:r>
              <a:rPr lang="en-US" sz="2800" b="1">
                <a:solidFill>
                  <a:srgbClr val="0000FF"/>
                </a:solidFill>
                <a:latin typeface="Times New Roman" pitchFamily="18" charset="0"/>
              </a:rPr>
              <a:t> 5- 6 giờ.</a:t>
            </a:r>
          </a:p>
        </p:txBody>
      </p:sp>
      <p:sp>
        <p:nvSpPr>
          <p:cNvPr id="45" name="Text Box 23"/>
          <p:cNvSpPr txBox="1">
            <a:spLocks noChangeArrowheads="1"/>
          </p:cNvSpPr>
          <p:nvPr/>
        </p:nvSpPr>
        <p:spPr bwMode="auto">
          <a:xfrm>
            <a:off x="0" y="5357813"/>
            <a:ext cx="4071938" cy="954087"/>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 Ngắt lá của mỗi cây để thử tinh bột </a:t>
            </a:r>
            <a:r>
              <a:rPr lang="vi-VN" sz="2800" b="1">
                <a:solidFill>
                  <a:srgbClr val="0000FF"/>
                </a:solidFill>
                <a:latin typeface="Times New Roman" pitchFamily="18" charset="0"/>
              </a:rPr>
              <a:t>.</a:t>
            </a:r>
            <a:endParaRPr lang="en-US" sz="2800" b="1">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box(in)">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500"/>
                                        <p:tgtEl>
                                          <p:spTgt spid="2"/>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ox(in)">
                                      <p:cBhvr>
                                        <p:cTn id="20" dur="500"/>
                                        <p:tgtEl>
                                          <p:spTgt spid="28"/>
                                        </p:tgtEl>
                                      </p:cBhvr>
                                    </p:animEffect>
                                  </p:childTnLst>
                                </p:cTn>
                              </p:par>
                            </p:childTnLst>
                          </p:cTn>
                        </p:par>
                        <p:par>
                          <p:cTn id="21" fill="hold">
                            <p:stCondLst>
                              <p:cond delay="1000"/>
                            </p:stCondLst>
                            <p:childTnLst>
                              <p:par>
                                <p:cTn id="22" presetID="4" presetClass="entr" presetSubtype="16"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ox(in)">
                                      <p:cBhvr>
                                        <p:cTn id="24" dur="500"/>
                                        <p:tgtEl>
                                          <p:spTgt spid="51"/>
                                        </p:tgtEl>
                                      </p:cBhvr>
                                    </p:animEffect>
                                  </p:childTnLst>
                                </p:cTn>
                              </p:par>
                            </p:childTnLst>
                          </p:cTn>
                        </p:par>
                        <p:par>
                          <p:cTn id="25" fill="hold">
                            <p:stCondLst>
                              <p:cond delay="1500"/>
                            </p:stCondLst>
                            <p:childTnLst>
                              <p:par>
                                <p:cTn id="26" presetID="4" presetClass="entr" presetSubtype="16"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ox(in)">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500"/>
                                        <p:tgtEl>
                                          <p:spTgt spid="4"/>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box(in)">
                                      <p:cBhvr>
                                        <p:cTn id="37" dur="500"/>
                                        <p:tgtEl>
                                          <p:spTgt spid="35"/>
                                        </p:tgtEl>
                                      </p:cBhvr>
                                    </p:animEffec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100372"/>
                                        </p:tgtEl>
                                        <p:attrNameLst>
                                          <p:attrName>style.visibility</p:attrName>
                                        </p:attrNameLst>
                                      </p:cBhvr>
                                      <p:to>
                                        <p:strVal val="visible"/>
                                      </p:to>
                                    </p:set>
                                    <p:animEffect transition="in" filter="box(in)">
                                      <p:cBhvr>
                                        <p:cTn id="41" dur="500"/>
                                        <p:tgtEl>
                                          <p:spTgt spid="100372"/>
                                        </p:tgtEl>
                                      </p:cBhvr>
                                    </p:animEffect>
                                  </p:childTnLst>
                                </p:cTn>
                              </p:par>
                            </p:childTnLst>
                          </p:cTn>
                        </p:par>
                        <p:par>
                          <p:cTn id="42" fill="hold">
                            <p:stCondLst>
                              <p:cond delay="1500"/>
                            </p:stCondLst>
                            <p:childTnLst>
                              <p:par>
                                <p:cTn id="43" presetID="4" presetClass="entr" presetSubtype="16"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box(in)">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8207"/>
                                        </p:tgtEl>
                                        <p:attrNameLst>
                                          <p:attrName>style.visibility</p:attrName>
                                        </p:attrNameLst>
                                      </p:cBhvr>
                                      <p:to>
                                        <p:strVal val="visible"/>
                                      </p:to>
                                    </p:set>
                                    <p:animEffect transition="in" filter="box(in)">
                                      <p:cBhvr>
                                        <p:cTn id="50" dur="500"/>
                                        <p:tgtEl>
                                          <p:spTgt spid="8207"/>
                                        </p:tgtEl>
                                      </p:cBhvr>
                                    </p:animEffect>
                                  </p:childTnLst>
                                </p:cTn>
                              </p:par>
                            </p:childTnLst>
                          </p:cTn>
                        </p:par>
                        <p:par>
                          <p:cTn id="51" fill="hold">
                            <p:stCondLst>
                              <p:cond delay="500"/>
                            </p:stCondLst>
                            <p:childTnLst>
                              <p:par>
                                <p:cTn id="52" presetID="4"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box(in)">
                                      <p:cBhvr>
                                        <p:cTn id="54" dur="500"/>
                                        <p:tgtEl>
                                          <p:spTgt spid="30"/>
                                        </p:tgtEl>
                                      </p:cBhvr>
                                    </p:animEffect>
                                  </p:childTnLst>
                                </p:cTn>
                              </p:par>
                            </p:childTnLst>
                          </p:cTn>
                        </p:par>
                        <p:par>
                          <p:cTn id="55" fill="hold">
                            <p:stCondLst>
                              <p:cond delay="1000"/>
                            </p:stCondLst>
                            <p:childTnLst>
                              <p:par>
                                <p:cTn id="56" presetID="4" presetClass="entr" presetSubtype="16"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ox(in)">
                                      <p:cBhvr>
                                        <p:cTn id="58" dur="500"/>
                                        <p:tgtEl>
                                          <p:spTgt spid="32"/>
                                        </p:tgtEl>
                                      </p:cBhvr>
                                    </p:animEffect>
                                  </p:childTnLst>
                                </p:cTn>
                              </p:par>
                            </p:childTnLst>
                          </p:cTn>
                        </p:par>
                        <p:par>
                          <p:cTn id="59" fill="hold">
                            <p:stCondLst>
                              <p:cond delay="1500"/>
                            </p:stCondLst>
                            <p:childTnLst>
                              <p:par>
                                <p:cTn id="60" presetID="4" presetClass="entr" presetSubtype="16" fill="hold" grpId="0" nodeType="afterEffect">
                                  <p:stCondLst>
                                    <p:cond delay="0"/>
                                  </p:stCondLst>
                                  <p:childTnLst>
                                    <p:set>
                                      <p:cBhvr>
                                        <p:cTn id="61" dur="1" fill="hold">
                                          <p:stCondLst>
                                            <p:cond delay="0"/>
                                          </p:stCondLst>
                                        </p:cTn>
                                        <p:tgtEl>
                                          <p:spTgt spid="8201"/>
                                        </p:tgtEl>
                                        <p:attrNameLst>
                                          <p:attrName>style.visibility</p:attrName>
                                        </p:attrNameLst>
                                      </p:cBhvr>
                                      <p:to>
                                        <p:strVal val="visible"/>
                                      </p:to>
                                    </p:set>
                                    <p:animEffect transition="in" filter="box(in)">
                                      <p:cBhvr>
                                        <p:cTn id="62" dur="500"/>
                                        <p:tgtEl>
                                          <p:spTgt spid="8201"/>
                                        </p:tgtEl>
                                      </p:cBhvr>
                                    </p:animEffect>
                                  </p:childTnLst>
                                </p:cTn>
                              </p:par>
                            </p:childTnLst>
                          </p:cTn>
                        </p:par>
                        <p:par>
                          <p:cTn id="63" fill="hold">
                            <p:stCondLst>
                              <p:cond delay="2000"/>
                            </p:stCondLst>
                            <p:childTnLst>
                              <p:par>
                                <p:cTn id="64" presetID="4"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box(in)">
                                      <p:cBhvr>
                                        <p:cTn id="66" dur="500"/>
                                        <p:tgtEl>
                                          <p:spTgt spid="46"/>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checkerboard(across)">
                                      <p:cBhvr>
                                        <p:cTn id="71" dur="500"/>
                                        <p:tgtEl>
                                          <p:spTgt spid="42"/>
                                        </p:tgtEl>
                                      </p:cBhvr>
                                    </p:animEffect>
                                  </p:childTnLst>
                                </p:cTn>
                              </p:par>
                            </p:childTnLst>
                          </p:cTn>
                        </p:par>
                        <p:par>
                          <p:cTn id="72" fill="hold">
                            <p:stCondLst>
                              <p:cond delay="500"/>
                            </p:stCondLst>
                            <p:childTnLst>
                              <p:par>
                                <p:cTn id="73" presetID="4" presetClass="entr" presetSubtype="16"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box(in)">
                                      <p:cBhvr>
                                        <p:cTn id="75" dur="500"/>
                                        <p:tgtEl>
                                          <p:spTgt spid="54"/>
                                        </p:tgtEl>
                                      </p:cBhvr>
                                    </p:animEffect>
                                  </p:childTnLst>
                                </p:cTn>
                              </p:par>
                            </p:childTnLst>
                          </p:cTn>
                        </p:par>
                        <p:par>
                          <p:cTn id="76" fill="hold">
                            <p:stCondLst>
                              <p:cond delay="1000"/>
                            </p:stCondLst>
                            <p:childTnLst>
                              <p:par>
                                <p:cTn id="77" presetID="4" presetClass="entr" presetSubtype="16" fill="hold" nodeType="after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box(in)">
                                      <p:cBhvr>
                                        <p:cTn id="79" dur="500"/>
                                        <p:tgtEl>
                                          <p:spTgt spid="55"/>
                                        </p:tgtEl>
                                      </p:cBhvr>
                                    </p:animEffect>
                                  </p:childTnLst>
                                </p:cTn>
                              </p:par>
                            </p:childTnLst>
                          </p:cTn>
                        </p:par>
                        <p:par>
                          <p:cTn id="80" fill="hold">
                            <p:stCondLst>
                              <p:cond delay="1500"/>
                            </p:stCondLst>
                            <p:childTnLst>
                              <p:par>
                                <p:cTn id="81" presetID="4" presetClass="entr" presetSubtype="16" fill="hold" grpId="0" nodeType="after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box(in)">
                                      <p:cBhvr>
                                        <p:cTn id="83" dur="500"/>
                                        <p:tgtEl>
                                          <p:spTgt spid="49"/>
                                        </p:tgtEl>
                                      </p:cBhvr>
                                    </p:animEffect>
                                  </p:childTnLst>
                                </p:cTn>
                              </p:par>
                            </p:childTnLst>
                          </p:cTn>
                        </p:par>
                        <p:par>
                          <p:cTn id="84" fill="hold">
                            <p:stCondLst>
                              <p:cond delay="2000"/>
                            </p:stCondLst>
                            <p:childTnLst>
                              <p:par>
                                <p:cTn id="85" presetID="4" presetClass="entr" presetSubtype="16"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ox(in)">
                                      <p:cBhvr>
                                        <p:cTn id="87" dur="500"/>
                                        <p:tgtEl>
                                          <p:spTgt spid="50"/>
                                        </p:tgtEl>
                                      </p:cBhvr>
                                    </p:animEffect>
                                  </p:childTnLst>
                                </p:cTn>
                              </p:par>
                            </p:childTnLst>
                          </p:cTn>
                        </p:par>
                        <p:par>
                          <p:cTn id="88" fill="hold">
                            <p:stCondLst>
                              <p:cond delay="2500"/>
                            </p:stCondLst>
                            <p:childTnLst>
                              <p:par>
                                <p:cTn id="89" presetID="4"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box(in)">
                                      <p:cBhvr>
                                        <p:cTn id="91" dur="500"/>
                                        <p:tgtEl>
                                          <p:spTgt spid="43"/>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grpId="0" nodeType="click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checkerboard(across)">
                                      <p:cBhvr>
                                        <p:cTn id="96" dur="500"/>
                                        <p:tgtEl>
                                          <p:spTgt spid="39"/>
                                        </p:tgtEl>
                                      </p:cBhvr>
                                    </p:animEffect>
                                  </p:childTnLst>
                                </p:cTn>
                              </p:par>
                            </p:childTnLst>
                          </p:cTn>
                        </p:par>
                      </p:childTnLst>
                    </p:cTn>
                  </p:par>
                  <p:par>
                    <p:cTn id="97" fill="hold">
                      <p:stCondLst>
                        <p:cond delay="indefinite"/>
                      </p:stCondLst>
                      <p:childTnLst>
                        <p:par>
                          <p:cTn id="98" fill="hold">
                            <p:stCondLst>
                              <p:cond delay="0"/>
                            </p:stCondLst>
                            <p:childTnLst>
                              <p:par>
                                <p:cTn id="99" presetID="5" presetClass="entr" presetSubtype="10"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checkerboard(across)">
                                      <p:cBhvr>
                                        <p:cTn id="101" dur="500"/>
                                        <p:tgtEl>
                                          <p:spTgt spid="40"/>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checkerboard(across)">
                                      <p:cBhvr>
                                        <p:cTn id="106" dur="500"/>
                                        <p:tgtEl>
                                          <p:spTgt spid="41"/>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checkerboard(across)">
                                      <p:cBhvr>
                                        <p:cTn id="111" dur="500"/>
                                        <p:tgtEl>
                                          <p:spTgt spid="44"/>
                                        </p:tgtEl>
                                      </p:cBhvr>
                                    </p:animEffect>
                                  </p:childTnLst>
                                </p:cTn>
                              </p:par>
                            </p:childTnLst>
                          </p:cTn>
                        </p:par>
                      </p:childTnLst>
                    </p:cTn>
                  </p:par>
                  <p:par>
                    <p:cTn id="112" fill="hold">
                      <p:stCondLst>
                        <p:cond delay="indefinite"/>
                      </p:stCondLst>
                      <p:childTnLst>
                        <p:par>
                          <p:cTn id="113" fill="hold">
                            <p:stCondLst>
                              <p:cond delay="0"/>
                            </p:stCondLst>
                            <p:childTnLst>
                              <p:par>
                                <p:cTn id="114" presetID="5" presetClass="entr" presetSubtype="10" fill="hold" grpId="0" nodeType="click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checkerboard(across)">
                                      <p:cBhvr>
                                        <p:cTn id="1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100372" grpId="0"/>
      <p:bldP spid="8201" grpId="0"/>
      <p:bldP spid="38" grpId="0"/>
      <p:bldP spid="43" grpId="0"/>
      <p:bldP spid="46" grpId="0"/>
      <p:bldP spid="49" grpId="0"/>
      <p:bldP spid="50" grpId="0"/>
      <p:bldP spid="59" grpId="0"/>
      <p:bldP spid="39" grpId="0"/>
      <p:bldP spid="40" grpId="0"/>
      <p:bldP spid="41"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1" name="Group 2"/>
          <p:cNvGrpSpPr>
            <a:grpSpLocks/>
          </p:cNvGrpSpPr>
          <p:nvPr/>
        </p:nvGrpSpPr>
        <p:grpSpPr bwMode="auto">
          <a:xfrm>
            <a:off x="4214813" y="2357438"/>
            <a:ext cx="2347912" cy="1143000"/>
            <a:chOff x="336" y="2640"/>
            <a:chExt cx="2448" cy="1104"/>
          </a:xfrm>
        </p:grpSpPr>
        <p:sp>
          <p:nvSpPr>
            <p:cNvPr id="20517" name="Oval 3"/>
            <p:cNvSpPr>
              <a:spLocks noChangeArrowheads="1"/>
            </p:cNvSpPr>
            <p:nvPr/>
          </p:nvSpPr>
          <p:spPr bwMode="auto">
            <a:xfrm>
              <a:off x="336" y="2640"/>
              <a:ext cx="2448" cy="1104"/>
            </a:xfrm>
            <a:prstGeom prst="ellipse">
              <a:avLst/>
            </a:prstGeom>
            <a:solidFill>
              <a:srgbClr val="D6D6D6"/>
            </a:solidFill>
            <a:ln w="9525">
              <a:solidFill>
                <a:schemeClr val="tx1"/>
              </a:solidFill>
              <a:round/>
              <a:headEnd/>
              <a:tailEnd/>
            </a:ln>
          </p:spPr>
          <p:txBody>
            <a:bodyPr wrap="none" anchor="ctr"/>
            <a:lstStyle/>
            <a:p>
              <a:endParaRPr lang="en-US">
                <a:latin typeface="Calibri" pitchFamily="34" charset="0"/>
              </a:endParaRPr>
            </a:p>
          </p:txBody>
        </p:sp>
        <p:sp>
          <p:nvSpPr>
            <p:cNvPr id="20518" name="Oval 4"/>
            <p:cNvSpPr>
              <a:spLocks noChangeArrowheads="1"/>
            </p:cNvSpPr>
            <p:nvPr/>
          </p:nvSpPr>
          <p:spPr bwMode="auto">
            <a:xfrm>
              <a:off x="576" y="2880"/>
              <a:ext cx="1968" cy="624"/>
            </a:xfrm>
            <a:prstGeom prst="ellipse">
              <a:avLst/>
            </a:prstGeom>
            <a:solidFill>
              <a:srgbClr val="92CFD4"/>
            </a:solidFill>
            <a:ln w="9525">
              <a:solidFill>
                <a:schemeClr val="tx1"/>
              </a:solidFill>
              <a:round/>
              <a:headEnd/>
              <a:tailEnd/>
            </a:ln>
          </p:spPr>
          <p:txBody>
            <a:bodyPr wrap="none" anchor="ctr"/>
            <a:lstStyle/>
            <a:p>
              <a:endParaRPr lang="en-US">
                <a:latin typeface="Times New Roman" pitchFamily="18" charset="0"/>
              </a:endParaRPr>
            </a:p>
          </p:txBody>
        </p:sp>
      </p:grpSp>
      <p:grpSp>
        <p:nvGrpSpPr>
          <p:cNvPr id="20482" name="Group 8"/>
          <p:cNvGrpSpPr>
            <a:grpSpLocks/>
          </p:cNvGrpSpPr>
          <p:nvPr/>
        </p:nvGrpSpPr>
        <p:grpSpPr bwMode="auto">
          <a:xfrm>
            <a:off x="4429125" y="1143000"/>
            <a:ext cx="1928813" cy="1857375"/>
            <a:chOff x="576" y="1152"/>
            <a:chExt cx="1968" cy="2402"/>
          </a:xfrm>
        </p:grpSpPr>
        <p:sp>
          <p:nvSpPr>
            <p:cNvPr id="20515" name="AutoShape 9"/>
            <p:cNvSpPr>
              <a:spLocks noChangeArrowheads="1"/>
            </p:cNvSpPr>
            <p:nvPr/>
          </p:nvSpPr>
          <p:spPr bwMode="auto">
            <a:xfrm rot="-5400000">
              <a:off x="361" y="1367"/>
              <a:ext cx="2398" cy="1968"/>
            </a:xfrm>
            <a:prstGeom prst="flowChartDelay">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16" name="Rectangle 10"/>
            <p:cNvSpPr>
              <a:spLocks noChangeArrowheads="1"/>
            </p:cNvSpPr>
            <p:nvPr/>
          </p:nvSpPr>
          <p:spPr bwMode="auto">
            <a:xfrm>
              <a:off x="576" y="3504"/>
              <a:ext cx="1968" cy="50"/>
            </a:xfrm>
            <a:prstGeom prst="rect">
              <a:avLst/>
            </a:prstGeom>
            <a:solidFill>
              <a:srgbClr val="92CFD4"/>
            </a:solidFill>
            <a:ln w="28575">
              <a:solidFill>
                <a:srgbClr val="92CFD4"/>
              </a:solidFill>
              <a:miter lim="800000"/>
              <a:headEnd/>
              <a:tailEnd/>
            </a:ln>
          </p:spPr>
          <p:txBody>
            <a:bodyPr wrap="none" anchor="ctr"/>
            <a:lstStyle/>
            <a:p>
              <a:endParaRPr lang="en-US">
                <a:latin typeface="Calibri" pitchFamily="34" charset="0"/>
              </a:endParaRPr>
            </a:p>
          </p:txBody>
        </p:sp>
      </p:grpSp>
      <p:sp>
        <p:nvSpPr>
          <p:cNvPr id="20483" name="AutoShape 15"/>
          <p:cNvSpPr>
            <a:spLocks noChangeArrowheads="1"/>
          </p:cNvSpPr>
          <p:nvPr/>
        </p:nvSpPr>
        <p:spPr bwMode="auto">
          <a:xfrm>
            <a:off x="5643563" y="2428875"/>
            <a:ext cx="500062" cy="566738"/>
          </a:xfrm>
          <a:custGeom>
            <a:avLst/>
            <a:gdLst>
              <a:gd name="T0" fmla="*/ 13613 w 21600"/>
              <a:gd name="T1" fmla="*/ 9445 h 21600"/>
              <a:gd name="T2" fmla="*/ 7779 w 21600"/>
              <a:gd name="T3" fmla="*/ 18891 h 21600"/>
              <a:gd name="T4" fmla="*/ 1945 w 21600"/>
              <a:gd name="T5" fmla="*/ 9445 h 21600"/>
              <a:gd name="T6" fmla="*/ 7779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bg1"/>
          </a:solidFill>
          <a:ln w="57150">
            <a:solidFill>
              <a:srgbClr val="008080"/>
            </a:solidFill>
            <a:miter lim="800000"/>
            <a:headEnd/>
            <a:tailEnd/>
          </a:ln>
        </p:spPr>
        <p:txBody>
          <a:bodyPr wrap="none" anchor="ctr"/>
          <a:lstStyle/>
          <a:p>
            <a:endParaRPr lang="en-US"/>
          </a:p>
        </p:txBody>
      </p:sp>
      <p:sp>
        <p:nvSpPr>
          <p:cNvPr id="20484" name="Text Box 20"/>
          <p:cNvSpPr txBox="1">
            <a:spLocks noChangeArrowheads="1"/>
          </p:cNvSpPr>
          <p:nvPr/>
        </p:nvSpPr>
        <p:spPr bwMode="auto">
          <a:xfrm>
            <a:off x="5429250" y="1285875"/>
            <a:ext cx="3124200" cy="461963"/>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 A</a:t>
            </a:r>
          </a:p>
        </p:txBody>
      </p:sp>
      <p:sp>
        <p:nvSpPr>
          <p:cNvPr id="20485" name="Text Box 27"/>
          <p:cNvSpPr txBox="1">
            <a:spLocks noChangeArrowheads="1"/>
          </p:cNvSpPr>
          <p:nvPr/>
        </p:nvSpPr>
        <p:spPr bwMode="auto">
          <a:xfrm>
            <a:off x="6143625" y="785813"/>
            <a:ext cx="1357313" cy="646112"/>
          </a:xfrm>
          <a:prstGeom prst="rect">
            <a:avLst/>
          </a:prstGeom>
          <a:noFill/>
          <a:ln w="9525">
            <a:noFill/>
            <a:miter lim="800000"/>
            <a:headEnd/>
            <a:tailEnd/>
          </a:ln>
        </p:spPr>
        <p:txBody>
          <a:bodyPr>
            <a:spAutoFit/>
          </a:bodyPr>
          <a:lstStyle/>
          <a:p>
            <a:pPr>
              <a:spcBef>
                <a:spcPct val="50000"/>
              </a:spcBef>
            </a:pPr>
            <a:r>
              <a:rPr lang="vi-VN" b="1">
                <a:latin typeface="Times New Roman" pitchFamily="18" charset="0"/>
              </a:rPr>
              <a:t>Cốc n</a:t>
            </a:r>
            <a:r>
              <a:rPr lang="en-US" b="1">
                <a:latin typeface="Times New Roman" pitchFamily="18" charset="0"/>
              </a:rPr>
              <a:t>ước vôi</a:t>
            </a:r>
            <a:r>
              <a:rPr lang="vi-VN" b="1">
                <a:latin typeface="Times New Roman" pitchFamily="18" charset="0"/>
              </a:rPr>
              <a:t> trong</a:t>
            </a:r>
            <a:endParaRPr lang="en-US" b="1">
              <a:latin typeface="Times New Roman" pitchFamily="18" charset="0"/>
            </a:endParaRPr>
          </a:p>
        </p:txBody>
      </p:sp>
      <p:sp>
        <p:nvSpPr>
          <p:cNvPr id="20486" name="Rectangle 40"/>
          <p:cNvSpPr>
            <a:spLocks noChangeArrowheads="1"/>
          </p:cNvSpPr>
          <p:nvPr/>
        </p:nvSpPr>
        <p:spPr bwMode="auto">
          <a:xfrm>
            <a:off x="-228600" y="714375"/>
            <a:ext cx="9144000" cy="457200"/>
          </a:xfrm>
          <a:prstGeom prst="rect">
            <a:avLst/>
          </a:prstGeom>
          <a:noFill/>
          <a:ln w="9525">
            <a:noFill/>
            <a:miter lim="800000"/>
            <a:headEnd/>
            <a:tailEnd/>
          </a:ln>
        </p:spPr>
        <p:txBody>
          <a:bodyPr wrap="none" anchor="ctr"/>
          <a:lstStyle/>
          <a:p>
            <a:pPr>
              <a:spcBef>
                <a:spcPct val="50000"/>
              </a:spcBef>
            </a:pPr>
            <a:endParaRPr lang="en-US" sz="3200" b="1">
              <a:solidFill>
                <a:srgbClr val="FF0000"/>
              </a:solidFill>
              <a:latin typeface="Times New Roman" pitchFamily="18" charset="0"/>
            </a:endParaRPr>
          </a:p>
        </p:txBody>
      </p:sp>
      <p:pic>
        <p:nvPicPr>
          <p:cNvPr id="20487" name="Picture 8" descr="DSC_03241 copy"/>
          <p:cNvPicPr>
            <a:picLocks noChangeAspect="1" noChangeArrowheads="1"/>
          </p:cNvPicPr>
          <p:nvPr/>
        </p:nvPicPr>
        <p:blipFill>
          <a:blip r:embed="rId2"/>
          <a:srcRect/>
          <a:stretch>
            <a:fillRect/>
          </a:stretch>
        </p:blipFill>
        <p:spPr bwMode="auto">
          <a:xfrm>
            <a:off x="4500563" y="1214438"/>
            <a:ext cx="1214437" cy="1862137"/>
          </a:xfrm>
          <a:prstGeom prst="rect">
            <a:avLst/>
          </a:prstGeom>
          <a:noFill/>
          <a:ln w="9525">
            <a:noFill/>
            <a:miter lim="800000"/>
            <a:headEnd/>
            <a:tailEnd/>
          </a:ln>
        </p:spPr>
      </p:pic>
      <p:cxnSp>
        <p:nvCxnSpPr>
          <p:cNvPr id="30" name="Straight Connector 29"/>
          <p:cNvCxnSpPr/>
          <p:nvPr/>
        </p:nvCxnSpPr>
        <p:spPr>
          <a:xfrm>
            <a:off x="5715000" y="2571750"/>
            <a:ext cx="357188" cy="158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5828506" y="1600994"/>
            <a:ext cx="1058863" cy="714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0" name="Group 2"/>
          <p:cNvGrpSpPr>
            <a:grpSpLocks/>
          </p:cNvGrpSpPr>
          <p:nvPr/>
        </p:nvGrpSpPr>
        <p:grpSpPr bwMode="auto">
          <a:xfrm>
            <a:off x="6724650" y="2357438"/>
            <a:ext cx="2347913" cy="1143000"/>
            <a:chOff x="336" y="1812"/>
            <a:chExt cx="2448" cy="1104"/>
          </a:xfrm>
        </p:grpSpPr>
        <p:sp>
          <p:nvSpPr>
            <p:cNvPr id="20513" name="Oval 3"/>
            <p:cNvSpPr>
              <a:spLocks noChangeArrowheads="1"/>
            </p:cNvSpPr>
            <p:nvPr/>
          </p:nvSpPr>
          <p:spPr bwMode="auto">
            <a:xfrm>
              <a:off x="336" y="1812"/>
              <a:ext cx="2448" cy="1104"/>
            </a:xfrm>
            <a:prstGeom prst="ellipse">
              <a:avLst/>
            </a:prstGeom>
            <a:solidFill>
              <a:srgbClr val="D6D6D6"/>
            </a:solidFill>
            <a:ln w="9525">
              <a:solidFill>
                <a:schemeClr val="tx1"/>
              </a:solidFill>
              <a:round/>
              <a:headEnd/>
              <a:tailEnd/>
            </a:ln>
          </p:spPr>
          <p:txBody>
            <a:bodyPr wrap="none" anchor="ctr"/>
            <a:lstStyle/>
            <a:p>
              <a:endParaRPr lang="en-US">
                <a:latin typeface="Calibri" pitchFamily="34" charset="0"/>
              </a:endParaRPr>
            </a:p>
          </p:txBody>
        </p:sp>
        <p:sp>
          <p:nvSpPr>
            <p:cNvPr id="20514" name="Oval 4"/>
            <p:cNvSpPr>
              <a:spLocks noChangeArrowheads="1"/>
            </p:cNvSpPr>
            <p:nvPr/>
          </p:nvSpPr>
          <p:spPr bwMode="auto">
            <a:xfrm>
              <a:off x="576" y="2088"/>
              <a:ext cx="1968" cy="624"/>
            </a:xfrm>
            <a:prstGeom prst="ellipse">
              <a:avLst/>
            </a:prstGeom>
            <a:solidFill>
              <a:srgbClr val="92CFD4"/>
            </a:solidFill>
            <a:ln w="9525">
              <a:solidFill>
                <a:schemeClr val="tx1"/>
              </a:solidFill>
              <a:round/>
              <a:headEnd/>
              <a:tailEnd/>
            </a:ln>
          </p:spPr>
          <p:txBody>
            <a:bodyPr wrap="none" anchor="ctr"/>
            <a:lstStyle/>
            <a:p>
              <a:endParaRPr lang="en-US">
                <a:latin typeface="Times New Roman" pitchFamily="18" charset="0"/>
              </a:endParaRPr>
            </a:p>
          </p:txBody>
        </p:sp>
      </p:grpSp>
      <p:pic>
        <p:nvPicPr>
          <p:cNvPr id="20491" name="Picture 8" descr="DSC_03241 copy"/>
          <p:cNvPicPr>
            <a:picLocks noChangeAspect="1" noChangeArrowheads="1"/>
          </p:cNvPicPr>
          <p:nvPr/>
        </p:nvPicPr>
        <p:blipFill>
          <a:blip r:embed="rId2"/>
          <a:srcRect/>
          <a:stretch>
            <a:fillRect/>
          </a:stretch>
        </p:blipFill>
        <p:spPr bwMode="auto">
          <a:xfrm>
            <a:off x="7143750" y="1143000"/>
            <a:ext cx="1214438" cy="1862138"/>
          </a:xfrm>
          <a:prstGeom prst="rect">
            <a:avLst/>
          </a:prstGeom>
          <a:noFill/>
          <a:ln w="9525">
            <a:noFill/>
            <a:miter lim="800000"/>
            <a:headEnd/>
            <a:tailEnd/>
          </a:ln>
        </p:spPr>
      </p:pic>
      <p:grpSp>
        <p:nvGrpSpPr>
          <p:cNvPr id="20492" name="Group 8"/>
          <p:cNvGrpSpPr>
            <a:grpSpLocks/>
          </p:cNvGrpSpPr>
          <p:nvPr/>
        </p:nvGrpSpPr>
        <p:grpSpPr bwMode="auto">
          <a:xfrm>
            <a:off x="6929438" y="1143000"/>
            <a:ext cx="1928812" cy="1903413"/>
            <a:chOff x="576" y="1152"/>
            <a:chExt cx="1968" cy="2457"/>
          </a:xfrm>
        </p:grpSpPr>
        <p:sp>
          <p:nvSpPr>
            <p:cNvPr id="20511" name="AutoShape 9"/>
            <p:cNvSpPr>
              <a:spLocks noChangeArrowheads="1"/>
            </p:cNvSpPr>
            <p:nvPr/>
          </p:nvSpPr>
          <p:spPr bwMode="auto">
            <a:xfrm rot="-5400000">
              <a:off x="361" y="1367"/>
              <a:ext cx="2398" cy="1968"/>
            </a:xfrm>
            <a:prstGeom prst="flowChartDelay">
              <a:avLst/>
            </a:prstGeom>
            <a:noFill/>
            <a:ln w="28575">
              <a:solidFill>
                <a:schemeClr val="tx1"/>
              </a:solidFill>
              <a:miter lim="800000"/>
              <a:headEnd/>
              <a:tailEnd/>
            </a:ln>
          </p:spPr>
          <p:txBody>
            <a:bodyPr wrap="none" anchor="ctr"/>
            <a:lstStyle/>
            <a:p>
              <a:endParaRPr lang="en-US">
                <a:latin typeface="Calibri" pitchFamily="34" charset="0"/>
              </a:endParaRPr>
            </a:p>
          </p:txBody>
        </p:sp>
        <p:sp>
          <p:nvSpPr>
            <p:cNvPr id="20512" name="Rectangle 10"/>
            <p:cNvSpPr>
              <a:spLocks noChangeArrowheads="1"/>
            </p:cNvSpPr>
            <p:nvPr/>
          </p:nvSpPr>
          <p:spPr bwMode="auto">
            <a:xfrm flipV="1">
              <a:off x="576" y="3554"/>
              <a:ext cx="1968" cy="55"/>
            </a:xfrm>
            <a:prstGeom prst="rect">
              <a:avLst/>
            </a:prstGeom>
            <a:solidFill>
              <a:srgbClr val="92CFD4"/>
            </a:solidFill>
            <a:ln w="28575">
              <a:solidFill>
                <a:srgbClr val="92CFD4"/>
              </a:solidFill>
              <a:miter lim="800000"/>
              <a:headEnd/>
              <a:tailEnd/>
            </a:ln>
          </p:spPr>
          <p:txBody>
            <a:bodyPr wrap="none" anchor="ctr"/>
            <a:lstStyle/>
            <a:p>
              <a:endParaRPr lang="en-US">
                <a:latin typeface="Calibri" pitchFamily="34" charset="0"/>
              </a:endParaRPr>
            </a:p>
          </p:txBody>
        </p:sp>
      </p:grpSp>
      <p:sp>
        <p:nvSpPr>
          <p:cNvPr id="20493" name="Text Box 20"/>
          <p:cNvSpPr txBox="1">
            <a:spLocks noChangeArrowheads="1"/>
          </p:cNvSpPr>
          <p:nvPr/>
        </p:nvSpPr>
        <p:spPr bwMode="auto">
          <a:xfrm>
            <a:off x="8020050" y="1357313"/>
            <a:ext cx="3124200" cy="461962"/>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 </a:t>
            </a:r>
            <a:r>
              <a:rPr lang="vi-VN" sz="2400" b="1">
                <a:latin typeface="Times New Roman" pitchFamily="18" charset="0"/>
              </a:rPr>
              <a:t>B</a:t>
            </a:r>
            <a:endParaRPr lang="en-US" sz="2400" b="1">
              <a:latin typeface="Times New Roman" pitchFamily="18" charset="0"/>
            </a:endParaRPr>
          </a:p>
        </p:txBody>
      </p:sp>
      <p:pic>
        <p:nvPicPr>
          <p:cNvPr id="20494" name="Picture 7" descr="qh3"/>
          <p:cNvPicPr>
            <a:picLocks noChangeAspect="1" noChangeArrowheads="1"/>
          </p:cNvPicPr>
          <p:nvPr/>
        </p:nvPicPr>
        <p:blipFill>
          <a:blip r:embed="rId3"/>
          <a:srcRect/>
          <a:stretch>
            <a:fillRect/>
          </a:stretch>
        </p:blipFill>
        <p:spPr bwMode="auto">
          <a:xfrm>
            <a:off x="4429125" y="3962400"/>
            <a:ext cx="4500563" cy="2252663"/>
          </a:xfrm>
          <a:prstGeom prst="rect">
            <a:avLst/>
          </a:prstGeom>
          <a:noFill/>
          <a:ln w="9525">
            <a:noFill/>
            <a:miter lim="800000"/>
            <a:headEnd/>
            <a:tailEnd/>
          </a:ln>
        </p:spPr>
      </p:pic>
      <p:sp>
        <p:nvSpPr>
          <p:cNvPr id="20495" name="Text Box 27"/>
          <p:cNvSpPr txBox="1">
            <a:spLocks noChangeArrowheads="1"/>
          </p:cNvSpPr>
          <p:nvPr/>
        </p:nvSpPr>
        <p:spPr bwMode="auto">
          <a:xfrm>
            <a:off x="5214938" y="5929313"/>
            <a:ext cx="3571875" cy="338137"/>
          </a:xfrm>
          <a:prstGeom prst="rect">
            <a:avLst/>
          </a:prstGeom>
          <a:noFill/>
          <a:ln w="9525">
            <a:noFill/>
            <a:miter lim="800000"/>
            <a:headEnd/>
            <a:tailEnd/>
          </a:ln>
        </p:spPr>
        <p:txBody>
          <a:bodyPr>
            <a:spAutoFit/>
          </a:bodyPr>
          <a:lstStyle/>
          <a:p>
            <a:pPr>
              <a:spcBef>
                <a:spcPct val="50000"/>
              </a:spcBef>
            </a:pPr>
            <a:r>
              <a:rPr lang="vi-VN" sz="1600" b="1" i="1">
                <a:solidFill>
                  <a:srgbClr val="0000FF"/>
                </a:solidFill>
                <a:latin typeface="Times New Roman" pitchFamily="18" charset="0"/>
              </a:rPr>
              <a:t>Hình 21.5.  Kết quả thí nghiệm</a:t>
            </a:r>
            <a:endParaRPr lang="en-US" sz="1600" b="1" i="1">
              <a:solidFill>
                <a:srgbClr val="0000FF"/>
              </a:solidFill>
              <a:latin typeface="Times New Roman" pitchFamily="18" charset="0"/>
            </a:endParaRPr>
          </a:p>
        </p:txBody>
      </p:sp>
      <p:sp>
        <p:nvSpPr>
          <p:cNvPr id="20496" name="Text Box 27"/>
          <p:cNvSpPr txBox="1">
            <a:spLocks noChangeArrowheads="1"/>
          </p:cNvSpPr>
          <p:nvPr/>
        </p:nvSpPr>
        <p:spPr bwMode="auto">
          <a:xfrm>
            <a:off x="5500688" y="3519488"/>
            <a:ext cx="3571875" cy="338137"/>
          </a:xfrm>
          <a:prstGeom prst="rect">
            <a:avLst/>
          </a:prstGeom>
          <a:noFill/>
          <a:ln w="9525">
            <a:noFill/>
            <a:miter lim="800000"/>
            <a:headEnd/>
            <a:tailEnd/>
          </a:ln>
        </p:spPr>
        <p:txBody>
          <a:bodyPr>
            <a:spAutoFit/>
          </a:bodyPr>
          <a:lstStyle/>
          <a:p>
            <a:pPr>
              <a:spcBef>
                <a:spcPct val="50000"/>
              </a:spcBef>
            </a:pPr>
            <a:r>
              <a:rPr lang="vi-VN" sz="1600" b="1" i="1">
                <a:solidFill>
                  <a:srgbClr val="0000FF"/>
                </a:solidFill>
                <a:latin typeface="Times New Roman" pitchFamily="18" charset="0"/>
              </a:rPr>
              <a:t>Hình 21.4 . Thí nghiệm</a:t>
            </a:r>
            <a:endParaRPr lang="en-US" sz="1600" b="1" i="1">
              <a:solidFill>
                <a:srgbClr val="0000FF"/>
              </a:solidFill>
              <a:latin typeface="Times New Roman" pitchFamily="18" charset="0"/>
            </a:endParaRPr>
          </a:p>
        </p:txBody>
      </p:sp>
      <p:sp>
        <p:nvSpPr>
          <p:cNvPr id="47" name="Rectangle 46"/>
          <p:cNvSpPr/>
          <p:nvPr/>
        </p:nvSpPr>
        <p:spPr>
          <a:xfrm>
            <a:off x="4786313" y="5429250"/>
            <a:ext cx="785812"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7786688" y="5429250"/>
            <a:ext cx="785812"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9" name="Text Box 27"/>
          <p:cNvSpPr txBox="1">
            <a:spLocks noChangeArrowheads="1"/>
          </p:cNvSpPr>
          <p:nvPr/>
        </p:nvSpPr>
        <p:spPr bwMode="auto">
          <a:xfrm>
            <a:off x="3214688" y="3643313"/>
            <a:ext cx="1857375" cy="923925"/>
          </a:xfrm>
          <a:prstGeom prst="rect">
            <a:avLst/>
          </a:prstGeom>
          <a:noFill/>
          <a:ln w="9525">
            <a:noFill/>
            <a:miter lim="800000"/>
            <a:headEnd/>
            <a:tailEnd/>
          </a:ln>
        </p:spPr>
        <p:txBody>
          <a:bodyPr>
            <a:spAutoFit/>
          </a:bodyPr>
          <a:lstStyle/>
          <a:p>
            <a:pPr lvl="1">
              <a:spcBef>
                <a:spcPct val="50000"/>
              </a:spcBef>
            </a:pPr>
            <a:r>
              <a:rPr lang="vi-VN" b="1">
                <a:latin typeface="Times New Roman" pitchFamily="18" charset="0"/>
              </a:rPr>
              <a:t>Lá của cây trong chuông A </a:t>
            </a:r>
            <a:endParaRPr lang="en-US" b="1">
              <a:latin typeface="Times New Roman" pitchFamily="18" charset="0"/>
            </a:endParaRPr>
          </a:p>
        </p:txBody>
      </p:sp>
      <p:sp>
        <p:nvSpPr>
          <p:cNvPr id="20500" name="Text Box 27"/>
          <p:cNvSpPr txBox="1">
            <a:spLocks noChangeArrowheads="1"/>
          </p:cNvSpPr>
          <p:nvPr/>
        </p:nvSpPr>
        <p:spPr bwMode="auto">
          <a:xfrm>
            <a:off x="5715000" y="4000500"/>
            <a:ext cx="1785938" cy="923925"/>
          </a:xfrm>
          <a:prstGeom prst="rect">
            <a:avLst/>
          </a:prstGeom>
          <a:noFill/>
          <a:ln w="9525">
            <a:noFill/>
            <a:miter lim="800000"/>
            <a:headEnd/>
            <a:tailEnd/>
          </a:ln>
        </p:spPr>
        <p:txBody>
          <a:bodyPr>
            <a:spAutoFit/>
          </a:bodyPr>
          <a:lstStyle/>
          <a:p>
            <a:pPr lvl="1">
              <a:spcBef>
                <a:spcPct val="50000"/>
              </a:spcBef>
            </a:pPr>
            <a:r>
              <a:rPr lang="vi-VN" b="1">
                <a:latin typeface="Times New Roman" pitchFamily="18" charset="0"/>
              </a:rPr>
              <a:t>Lá của cây trong chuông B</a:t>
            </a:r>
            <a:endParaRPr lang="en-US" b="1">
              <a:latin typeface="Times New Roman" pitchFamily="18" charset="0"/>
            </a:endParaRPr>
          </a:p>
        </p:txBody>
      </p:sp>
      <p:cxnSp>
        <p:nvCxnSpPr>
          <p:cNvPr id="54" name="Straight Connector 53"/>
          <p:cNvCxnSpPr/>
          <p:nvPr/>
        </p:nvCxnSpPr>
        <p:spPr>
          <a:xfrm>
            <a:off x="4500563" y="4286250"/>
            <a:ext cx="571500" cy="3571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358063" y="4429125"/>
            <a:ext cx="785812" cy="215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ular Callout 34"/>
          <p:cNvSpPr/>
          <p:nvPr/>
        </p:nvSpPr>
        <p:spPr>
          <a:xfrm>
            <a:off x="71438" y="357188"/>
            <a:ext cx="4286250" cy="1714500"/>
          </a:xfrm>
          <a:prstGeom prst="wedgeRectCallout">
            <a:avLst>
              <a:gd name="adj1" fmla="val 43866"/>
              <a:gd name="adj2" fmla="val 1044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r>
              <a:rPr lang="vi-VN"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Điều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thí</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chuông</a:t>
            </a:r>
            <a:r>
              <a:rPr lang="en-US" sz="2800" b="1" dirty="0">
                <a:solidFill>
                  <a:srgbClr val="0000FF"/>
                </a:solidFill>
                <a:latin typeface="Times New Roman" pitchFamily="18" charset="0"/>
                <a:cs typeface="Times New Roman" pitchFamily="18" charset="0"/>
              </a:rPr>
              <a:t> A </a:t>
            </a:r>
            <a:r>
              <a:rPr lang="en-US" sz="2800" b="1" dirty="0" err="1">
                <a:solidFill>
                  <a:srgbClr val="0000FF"/>
                </a:solidFill>
                <a:latin typeface="Times New Roman" pitchFamily="18" charset="0"/>
                <a:cs typeface="Times New Roman" pitchFamily="18" charset="0"/>
              </a:rPr>
              <a:t>khác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chuông</a:t>
            </a:r>
            <a:r>
              <a:rPr lang="en-US" sz="2800" b="1" dirty="0">
                <a:solidFill>
                  <a:srgbClr val="0000FF"/>
                </a:solidFill>
                <a:latin typeface="Times New Roman" pitchFamily="18" charset="0"/>
                <a:cs typeface="Times New Roman" pitchFamily="18" charset="0"/>
              </a:rPr>
              <a:t> B ở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nào</a:t>
            </a:r>
            <a:r>
              <a:rPr lang="en-US" sz="2800" b="1" dirty="0">
                <a:solidFill>
                  <a:srgbClr val="0000FF"/>
                </a:solidFill>
                <a:latin typeface="Times New Roman" pitchFamily="18" charset="0"/>
                <a:cs typeface="Times New Roman" pitchFamily="18" charset="0"/>
              </a:rPr>
              <a:t>?</a:t>
            </a:r>
          </a:p>
        </p:txBody>
      </p:sp>
      <p:sp>
        <p:nvSpPr>
          <p:cNvPr id="39" name="Text Box 23"/>
          <p:cNvSpPr txBox="1">
            <a:spLocks noChangeArrowheads="1"/>
          </p:cNvSpPr>
          <p:nvPr/>
        </p:nvSpPr>
        <p:spPr bwMode="auto">
          <a:xfrm>
            <a:off x="142875" y="2714625"/>
            <a:ext cx="3500438" cy="2246313"/>
          </a:xfrm>
          <a:prstGeom prst="rect">
            <a:avLst/>
          </a:prstGeom>
          <a:noFill/>
          <a:ln w="9525">
            <a:noFill/>
            <a:miter lim="800000"/>
            <a:headEnd/>
            <a:tailEnd/>
          </a:ln>
        </p:spPr>
        <p:txBody>
          <a:bodyPr>
            <a:spAutoFit/>
          </a:bodyPr>
          <a:lstStyle/>
          <a:p>
            <a:pPr>
              <a:spcBef>
                <a:spcPct val="50000"/>
              </a:spcBef>
            </a:pPr>
            <a:r>
              <a:rPr lang="vi-VN" sz="2800" b="1">
                <a:latin typeface="Times New Roman" pitchFamily="18" charset="0"/>
              </a:rPr>
              <a:t>- Cây trong chuông A có cốc nước vôi trong, cây trong chuông B không có cốc nước vôi trong.</a:t>
            </a:r>
            <a:endParaRPr lang="en-US" sz="2800" b="1">
              <a:latin typeface="Times New Roman" pitchFamily="18" charset="0"/>
            </a:endParaRPr>
          </a:p>
        </p:txBody>
      </p:sp>
      <p:sp>
        <p:nvSpPr>
          <p:cNvPr id="40" name="Rectangular Callout 39"/>
          <p:cNvSpPr/>
          <p:nvPr/>
        </p:nvSpPr>
        <p:spPr>
          <a:xfrm>
            <a:off x="71438" y="357188"/>
            <a:ext cx="4286250" cy="1714500"/>
          </a:xfrm>
          <a:prstGeom prst="wedgeRectCallout">
            <a:avLst>
              <a:gd name="adj1" fmla="val 43866"/>
              <a:gd name="adj2" fmla="val 1044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r>
              <a:rPr lang="vi-VN" sz="2800" b="1" dirty="0">
                <a:solidFill>
                  <a:srgbClr val="0000FF"/>
                </a:solidFill>
                <a:latin typeface="Times New Roman" pitchFamily="18" charset="0"/>
                <a:cs typeface="Times New Roman" pitchFamily="18" charset="0"/>
              </a:rPr>
              <a:t>? Việc đặt cốc nước vôi trong vào cây trong chuông A nhằm mục đích gì?</a:t>
            </a:r>
            <a:endParaRPr lang="en-US" sz="2800" b="1" dirty="0">
              <a:solidFill>
                <a:srgbClr val="0000FF"/>
              </a:solidFill>
              <a:latin typeface="Times New Roman" pitchFamily="18" charset="0"/>
              <a:cs typeface="Times New Roman" pitchFamily="18" charset="0"/>
            </a:endParaRPr>
          </a:p>
        </p:txBody>
      </p:sp>
      <p:sp>
        <p:nvSpPr>
          <p:cNvPr id="41" name="Text Box 23"/>
          <p:cNvSpPr txBox="1">
            <a:spLocks noChangeArrowheads="1"/>
          </p:cNvSpPr>
          <p:nvPr/>
        </p:nvSpPr>
        <p:spPr bwMode="auto">
          <a:xfrm>
            <a:off x="214313" y="2928938"/>
            <a:ext cx="3500437" cy="1816100"/>
          </a:xfrm>
          <a:prstGeom prst="rect">
            <a:avLst/>
          </a:prstGeom>
          <a:noFill/>
          <a:ln w="9525">
            <a:noFill/>
            <a:miter lim="800000"/>
            <a:headEnd/>
            <a:tailEnd/>
          </a:ln>
        </p:spPr>
        <p:txBody>
          <a:bodyPr>
            <a:spAutoFit/>
          </a:bodyPr>
          <a:lstStyle/>
          <a:p>
            <a:pPr>
              <a:spcBef>
                <a:spcPct val="50000"/>
              </a:spcBef>
            </a:pPr>
            <a:r>
              <a:rPr lang="vi-VN" sz="2800" b="1">
                <a:latin typeface="Times New Roman" pitchFamily="18" charset="0"/>
              </a:rPr>
              <a:t>- Để cốc nước vôi này hấp thụ hết khí cacbônic của không khí trong chuông</a:t>
            </a:r>
            <a:endParaRPr lang="en-US" sz="2800" b="1">
              <a:latin typeface="Times New Roman" pitchFamily="18" charset="0"/>
            </a:endParaRPr>
          </a:p>
        </p:txBody>
      </p:sp>
      <p:sp>
        <p:nvSpPr>
          <p:cNvPr id="44" name="Rectangular Callout 43"/>
          <p:cNvSpPr/>
          <p:nvPr/>
        </p:nvSpPr>
        <p:spPr>
          <a:xfrm>
            <a:off x="71438" y="857250"/>
            <a:ext cx="4286250" cy="1714500"/>
          </a:xfrm>
          <a:prstGeom prst="wedgeRectCallout">
            <a:avLst>
              <a:gd name="adj1" fmla="val 43866"/>
              <a:gd name="adj2" fmla="val 1044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r>
              <a:rPr lang="vi-VN" sz="2800" b="1" dirty="0">
                <a:solidFill>
                  <a:srgbClr val="0000FF"/>
                </a:solidFill>
                <a:latin typeface="Times New Roman" pitchFamily="18" charset="0"/>
                <a:cs typeface="Times New Roman" pitchFamily="18" charset="0"/>
              </a:rPr>
              <a:t>? Lá cây trong chuông nào </a:t>
            </a:r>
            <a:r>
              <a:rPr lang="vi-VN" sz="2800" b="1" i="1" dirty="0">
                <a:solidFill>
                  <a:srgbClr val="FF0000"/>
                </a:solidFill>
                <a:latin typeface="Times New Roman" pitchFamily="18" charset="0"/>
                <a:cs typeface="Times New Roman" pitchFamily="18" charset="0"/>
              </a:rPr>
              <a:t>không</a:t>
            </a:r>
            <a:r>
              <a:rPr lang="vi-VN" sz="2800" b="1" dirty="0">
                <a:solidFill>
                  <a:srgbClr val="0000FF"/>
                </a:solidFill>
                <a:latin typeface="Times New Roman" pitchFamily="18" charset="0"/>
                <a:cs typeface="Times New Roman" pitchFamily="18" charset="0"/>
              </a:rPr>
              <a:t> thể chế tạo được tinh bột? Vì sao em biết?</a:t>
            </a:r>
            <a:endParaRPr lang="en-US" sz="2800" b="1" dirty="0">
              <a:solidFill>
                <a:srgbClr val="0000FF"/>
              </a:solidFill>
              <a:latin typeface="Times New Roman" pitchFamily="18" charset="0"/>
              <a:cs typeface="Times New Roman" pitchFamily="18" charset="0"/>
            </a:endParaRPr>
          </a:p>
        </p:txBody>
      </p:sp>
      <p:sp>
        <p:nvSpPr>
          <p:cNvPr id="52" name="Text Box 23"/>
          <p:cNvSpPr txBox="1">
            <a:spLocks noChangeArrowheads="1"/>
          </p:cNvSpPr>
          <p:nvPr/>
        </p:nvSpPr>
        <p:spPr bwMode="auto">
          <a:xfrm>
            <a:off x="428625" y="3071813"/>
            <a:ext cx="3357563" cy="3540125"/>
          </a:xfrm>
          <a:prstGeom prst="rect">
            <a:avLst/>
          </a:prstGeom>
          <a:noFill/>
          <a:ln w="9525">
            <a:noFill/>
            <a:miter lim="800000"/>
            <a:headEnd/>
            <a:tailEnd/>
          </a:ln>
        </p:spPr>
        <p:txBody>
          <a:bodyPr>
            <a:spAutoFit/>
          </a:bodyPr>
          <a:lstStyle/>
          <a:p>
            <a:pPr>
              <a:spcBef>
                <a:spcPct val="50000"/>
              </a:spcBef>
            </a:pPr>
            <a:r>
              <a:rPr lang="vi-VN" sz="2800" b="1">
                <a:latin typeface="Times New Roman" pitchFamily="18" charset="0"/>
              </a:rPr>
              <a:t>- Lá cây trong chuông A không thể chế tạo được tinh bột. Vì căn cứ vào kết quả thí nghiệm, lá không bị nhuộm thành màu xanh tím đặc trưng.</a:t>
            </a:r>
            <a:endParaRPr lang="en-US" sz="2800" b="1">
              <a:latin typeface="Times New Roman" pitchFamily="18" charset="0"/>
            </a:endParaRPr>
          </a:p>
        </p:txBody>
      </p:sp>
      <p:sp>
        <p:nvSpPr>
          <p:cNvPr id="45" name="Rectangular Callout 44"/>
          <p:cNvSpPr/>
          <p:nvPr/>
        </p:nvSpPr>
        <p:spPr>
          <a:xfrm>
            <a:off x="214313" y="1785938"/>
            <a:ext cx="3929062" cy="1214437"/>
          </a:xfrm>
          <a:prstGeom prst="wedgeRectCallout">
            <a:avLst>
              <a:gd name="adj1" fmla="val 43866"/>
              <a:gd name="adj2" fmla="val 104467"/>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ct val="50000"/>
              </a:spcBef>
              <a:spcAft>
                <a:spcPts val="0"/>
              </a:spcAft>
              <a:defRPr/>
            </a:pPr>
            <a:r>
              <a:rPr lang="vi-VN" sz="2800" b="1" dirty="0">
                <a:solidFill>
                  <a:srgbClr val="0000FF"/>
                </a:solidFill>
                <a:latin typeface="Times New Roman" pitchFamily="18" charset="0"/>
                <a:cs typeface="Times New Roman" pitchFamily="18" charset="0"/>
              </a:rPr>
              <a:t>? Từ kết quả đó em có thể rút ra được kết luận gì?</a:t>
            </a:r>
            <a:endParaRPr lang="en-US" sz="2800" b="1" dirty="0">
              <a:solidFill>
                <a:srgbClr val="0000FF"/>
              </a:solidFill>
              <a:latin typeface="Times New Roman" pitchFamily="18" charset="0"/>
              <a:cs typeface="Times New Roman" pitchFamily="18" charset="0"/>
            </a:endParaRPr>
          </a:p>
        </p:txBody>
      </p:sp>
      <p:sp>
        <p:nvSpPr>
          <p:cNvPr id="53" name="Text Box 23"/>
          <p:cNvSpPr txBox="1">
            <a:spLocks noChangeArrowheads="1"/>
          </p:cNvSpPr>
          <p:nvPr/>
        </p:nvSpPr>
        <p:spPr bwMode="auto">
          <a:xfrm>
            <a:off x="0" y="4429125"/>
            <a:ext cx="4071938" cy="1384300"/>
          </a:xfrm>
          <a:prstGeom prst="rect">
            <a:avLst/>
          </a:prstGeom>
          <a:noFill/>
          <a:ln w="9525">
            <a:noFill/>
            <a:miter lim="800000"/>
            <a:headEnd/>
            <a:tailEnd/>
          </a:ln>
        </p:spPr>
        <p:txBody>
          <a:bodyPr>
            <a:spAutoFit/>
          </a:bodyPr>
          <a:lstStyle/>
          <a:p>
            <a:pPr>
              <a:spcBef>
                <a:spcPct val="50000"/>
              </a:spcBef>
            </a:pPr>
            <a:r>
              <a:rPr lang="vi-VN" sz="2800" b="1">
                <a:latin typeface="Times New Roman" pitchFamily="18" charset="0"/>
              </a:rPr>
              <a:t>- Lá cây không thể chế tạo được tinh bột khi không có khí cacbônic</a:t>
            </a:r>
            <a:endParaRPr lang="en-US" sz="2800" b="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ox(in)">
                                      <p:cBhvr>
                                        <p:cTn id="18" dur="500"/>
                                        <p:tgtEl>
                                          <p:spTgt spid="40"/>
                                        </p:tgtEl>
                                      </p:cBhvr>
                                    </p:animEffect>
                                  </p:childTnLst>
                                </p:cTn>
                              </p:par>
                            </p:childTnLst>
                          </p:cTn>
                        </p:par>
                        <p:par>
                          <p:cTn id="19" fill="hold">
                            <p:stCondLst>
                              <p:cond delay="500"/>
                            </p:stCondLst>
                            <p:childTnLst>
                              <p:par>
                                <p:cTn id="20" presetID="4" presetClass="exit" presetSubtype="16" fill="hold" grpId="1" nodeType="afterEffect">
                                  <p:stCondLst>
                                    <p:cond delay="0"/>
                                  </p:stCondLst>
                                  <p:childTnLst>
                                    <p:animEffect transition="out" filter="box(in)">
                                      <p:cBhvr>
                                        <p:cTn id="21" dur="500"/>
                                        <p:tgtEl>
                                          <p:spTgt spid="35"/>
                                        </p:tgtEl>
                                      </p:cBhvr>
                                    </p:animEffect>
                                    <p:set>
                                      <p:cBhvr>
                                        <p:cTn id="22" dur="1" fill="hold">
                                          <p:stCondLst>
                                            <p:cond delay="499"/>
                                          </p:stCondLst>
                                        </p:cTn>
                                        <p:tgtEl>
                                          <p:spTgt spid="35"/>
                                        </p:tgtEl>
                                        <p:attrNameLst>
                                          <p:attrName>style.visibility</p:attrName>
                                        </p:attrNameLst>
                                      </p:cBhvr>
                                      <p:to>
                                        <p:strVal val="hidden"/>
                                      </p:to>
                                    </p:set>
                                  </p:childTnLst>
                                </p:cTn>
                              </p:par>
                            </p:childTnLst>
                          </p:cTn>
                        </p:par>
                        <p:par>
                          <p:cTn id="23" fill="hold">
                            <p:stCondLst>
                              <p:cond delay="1000"/>
                            </p:stCondLst>
                            <p:childTnLst>
                              <p:par>
                                <p:cTn id="24" presetID="4" presetClass="exit" presetSubtype="16" fill="hold" grpId="2" nodeType="afterEffect">
                                  <p:stCondLst>
                                    <p:cond delay="0"/>
                                  </p:stCondLst>
                                  <p:childTnLst>
                                    <p:animEffect transition="out" filter="box(in)">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ox(in)">
                                      <p:cBhvr>
                                        <p:cTn id="37" dur="500"/>
                                        <p:tgtEl>
                                          <p:spTgt spid="44"/>
                                        </p:tgtEl>
                                      </p:cBhvr>
                                    </p:animEffect>
                                  </p:childTnLst>
                                </p:cTn>
                              </p:par>
                            </p:childTnLst>
                          </p:cTn>
                        </p:par>
                        <p:par>
                          <p:cTn id="38" fill="hold">
                            <p:stCondLst>
                              <p:cond delay="500"/>
                            </p:stCondLst>
                            <p:childTnLst>
                              <p:par>
                                <p:cTn id="39" presetID="4" presetClass="exit" presetSubtype="16" fill="hold" grpId="1" nodeType="afterEffect">
                                  <p:stCondLst>
                                    <p:cond delay="0"/>
                                  </p:stCondLst>
                                  <p:childTnLst>
                                    <p:animEffect transition="out" filter="box(in)">
                                      <p:cBhvr>
                                        <p:cTn id="40" dur="500"/>
                                        <p:tgtEl>
                                          <p:spTgt spid="40"/>
                                        </p:tgtEl>
                                      </p:cBhvr>
                                    </p:animEffect>
                                    <p:set>
                                      <p:cBhvr>
                                        <p:cTn id="41" dur="1" fill="hold">
                                          <p:stCondLst>
                                            <p:cond delay="499"/>
                                          </p:stCondLst>
                                        </p:cTn>
                                        <p:tgtEl>
                                          <p:spTgt spid="40"/>
                                        </p:tgtEl>
                                        <p:attrNameLst>
                                          <p:attrName>style.visibility</p:attrName>
                                        </p:attrNameLst>
                                      </p:cBhvr>
                                      <p:to>
                                        <p:strVal val="hidden"/>
                                      </p:to>
                                    </p:set>
                                  </p:childTnLst>
                                </p:cTn>
                              </p:par>
                            </p:childTnLst>
                          </p:cTn>
                        </p:par>
                        <p:par>
                          <p:cTn id="42" fill="hold">
                            <p:stCondLst>
                              <p:cond delay="1000"/>
                            </p:stCondLst>
                            <p:childTnLst>
                              <p:par>
                                <p:cTn id="43" presetID="4" presetClass="exit" presetSubtype="16" fill="hold" grpId="1" nodeType="afterEffect">
                                  <p:stCondLst>
                                    <p:cond delay="0"/>
                                  </p:stCondLst>
                                  <p:childTnLst>
                                    <p:animEffect transition="out" filter="box(in)">
                                      <p:cBhvr>
                                        <p:cTn id="44" dur="500"/>
                                        <p:tgtEl>
                                          <p:spTgt spid="41"/>
                                        </p:tgtEl>
                                      </p:cBhvr>
                                    </p:animEffect>
                                    <p:set>
                                      <p:cBhvr>
                                        <p:cTn id="45" dur="1" fill="hold">
                                          <p:stCondLst>
                                            <p:cond delay="499"/>
                                          </p:stCondLst>
                                        </p:cTn>
                                        <p:tgtEl>
                                          <p:spTgt spid="4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box(in)">
                                      <p:cBhvr>
                                        <p:cTn id="56" dur="500"/>
                                        <p:tgtEl>
                                          <p:spTgt spid="45"/>
                                        </p:tgtEl>
                                      </p:cBhvr>
                                    </p:animEffect>
                                  </p:childTnLst>
                                </p:cTn>
                              </p:par>
                            </p:childTnLst>
                          </p:cTn>
                        </p:par>
                        <p:par>
                          <p:cTn id="57" fill="hold">
                            <p:stCondLst>
                              <p:cond delay="500"/>
                            </p:stCondLst>
                            <p:childTnLst>
                              <p:par>
                                <p:cTn id="58" presetID="4" presetClass="exit" presetSubtype="16" fill="hold" grpId="1" nodeType="afterEffect">
                                  <p:stCondLst>
                                    <p:cond delay="0"/>
                                  </p:stCondLst>
                                  <p:childTnLst>
                                    <p:animEffect transition="out" filter="box(in)">
                                      <p:cBhvr>
                                        <p:cTn id="59" dur="500"/>
                                        <p:tgtEl>
                                          <p:spTgt spid="44"/>
                                        </p:tgtEl>
                                      </p:cBhvr>
                                    </p:animEffect>
                                    <p:set>
                                      <p:cBhvr>
                                        <p:cTn id="60" dur="1" fill="hold">
                                          <p:stCondLst>
                                            <p:cond delay="499"/>
                                          </p:stCondLst>
                                        </p:cTn>
                                        <p:tgtEl>
                                          <p:spTgt spid="44"/>
                                        </p:tgtEl>
                                        <p:attrNameLst>
                                          <p:attrName>style.visibility</p:attrName>
                                        </p:attrNameLst>
                                      </p:cBhvr>
                                      <p:to>
                                        <p:strVal val="hidden"/>
                                      </p:to>
                                    </p:set>
                                  </p:childTnLst>
                                </p:cTn>
                              </p:par>
                            </p:childTnLst>
                          </p:cTn>
                        </p:par>
                        <p:par>
                          <p:cTn id="61" fill="hold">
                            <p:stCondLst>
                              <p:cond delay="1000"/>
                            </p:stCondLst>
                            <p:childTnLst>
                              <p:par>
                                <p:cTn id="62" presetID="4" presetClass="exit" presetSubtype="16" fill="hold" grpId="1" nodeType="afterEffect">
                                  <p:stCondLst>
                                    <p:cond delay="0"/>
                                  </p:stCondLst>
                                  <p:childTnLst>
                                    <p:animEffect transition="out" filter="box(in)">
                                      <p:cBhvr>
                                        <p:cTn id="63" dur="500"/>
                                        <p:tgtEl>
                                          <p:spTgt spid="52"/>
                                        </p:tgtEl>
                                      </p:cBhvr>
                                    </p:animEffect>
                                    <p:set>
                                      <p:cBhvr>
                                        <p:cTn id="64" dur="1" fill="hold">
                                          <p:stCondLst>
                                            <p:cond delay="499"/>
                                          </p:stCondLst>
                                        </p:cTn>
                                        <p:tgtEl>
                                          <p:spTgt spid="52"/>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grpId="0"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box(in)">
                                      <p:cBhvr>
                                        <p:cTn id="6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9" grpId="1"/>
      <p:bldP spid="39" grpId="2"/>
      <p:bldP spid="40" grpId="0" animBg="1"/>
      <p:bldP spid="40" grpId="1" animBg="1"/>
      <p:bldP spid="41" grpId="0"/>
      <p:bldP spid="41" grpId="1"/>
      <p:bldP spid="44" grpId="0" animBg="1"/>
      <p:bldP spid="44" grpId="1" animBg="1"/>
      <p:bldP spid="52" grpId="0"/>
      <p:bldP spid="52" grpId="1"/>
      <p:bldP spid="45" grpId="0" animBg="1"/>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2971800" y="0"/>
            <a:ext cx="5638800" cy="2133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FontTx/>
              <a:buChar char="-"/>
              <a:defRPr/>
            </a:pPr>
            <a:r>
              <a:rPr lang="en-US" sz="3000" dirty="0">
                <a:solidFill>
                  <a:srgbClr val="FF00FF"/>
                </a:solidFill>
                <a:latin typeface="Times New Roman" pitchFamily="18" charset="0"/>
                <a:cs typeface="Times New Roman" pitchFamily="18" charset="0"/>
              </a:rPr>
              <a:t>Lá </a:t>
            </a:r>
            <a:r>
              <a:rPr lang="en-US" sz="3000" dirty="0" err="1">
                <a:solidFill>
                  <a:srgbClr val="FF00FF"/>
                </a:solidFill>
                <a:latin typeface="Times New Roman" pitchFamily="18" charset="0"/>
                <a:cs typeface="Times New Roman" pitchFamily="18" charset="0"/>
              </a:rPr>
              <a:t>chế</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tạo</a:t>
            </a:r>
            <a:r>
              <a:rPr lang="en-US" sz="3000" dirty="0">
                <a:solidFill>
                  <a:srgbClr val="FF00FF"/>
                </a:solidFill>
                <a:latin typeface="Times New Roman" pitchFamily="18" charset="0"/>
                <a:cs typeface="Times New Roman" pitchFamily="18" charset="0"/>
              </a:rPr>
              <a:t> </a:t>
            </a:r>
            <a:r>
              <a:rPr lang="vi-VN" sz="3000" dirty="0">
                <a:solidFill>
                  <a:srgbClr val="FF00FF"/>
                </a:solidFill>
                <a:latin typeface="Times New Roman" pitchFamily="18" charset="0"/>
                <a:cs typeface="Times New Roman" pitchFamily="18" charset="0"/>
              </a:rPr>
              <a:t>được</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tinh</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bột</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khi</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có</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ánh</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sáng</a:t>
            </a:r>
            <a:endParaRPr lang="en-US" sz="3000" dirty="0">
              <a:solidFill>
                <a:srgbClr val="FF00FF"/>
              </a:solidFill>
              <a:latin typeface="Times New Roman" pitchFamily="18" charset="0"/>
              <a:cs typeface="Times New Roman" pitchFamily="18" charset="0"/>
            </a:endParaRPr>
          </a:p>
          <a:p>
            <a:pPr fontAlgn="auto">
              <a:spcBef>
                <a:spcPts val="0"/>
              </a:spcBef>
              <a:spcAft>
                <a:spcPts val="0"/>
              </a:spcAft>
              <a:defRPr/>
            </a:pPr>
            <a:r>
              <a:rPr lang="en-US" sz="3000" dirty="0">
                <a:solidFill>
                  <a:srgbClr val="FF00FF"/>
                </a:solidFill>
                <a:latin typeface="Times New Roman" pitchFamily="18" charset="0"/>
                <a:cs typeface="Times New Roman" pitchFamily="18" charset="0"/>
              </a:rPr>
              <a:t>- </a:t>
            </a:r>
            <a:r>
              <a:rPr lang="en-US" sz="2900" dirty="0" err="1">
                <a:solidFill>
                  <a:srgbClr val="FF00FF"/>
                </a:solidFill>
                <a:latin typeface="Times New Roman" pitchFamily="18" charset="0"/>
                <a:cs typeface="Times New Roman" pitchFamily="18" charset="0"/>
              </a:rPr>
              <a:t>Trong</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quá</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trình</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chế</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tạo</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tinh</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bột</a:t>
            </a:r>
            <a:r>
              <a:rPr lang="en-US" sz="3000" dirty="0">
                <a:solidFill>
                  <a:srgbClr val="FF00FF"/>
                </a:solidFill>
                <a:latin typeface="Times New Roman" pitchFamily="18" charset="0"/>
                <a:cs typeface="Times New Roman" pitchFamily="18" charset="0"/>
              </a:rPr>
              <a:t> lá </a:t>
            </a:r>
            <a:r>
              <a:rPr lang="en-US" sz="3000" dirty="0" err="1">
                <a:solidFill>
                  <a:srgbClr val="FF00FF"/>
                </a:solidFill>
                <a:latin typeface="Times New Roman" pitchFamily="18" charset="0"/>
                <a:cs typeface="Times New Roman" pitchFamily="18" charset="0"/>
              </a:rPr>
              <a:t>nhả</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khí</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oxi</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ra</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môi</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tr</a:t>
            </a:r>
            <a:r>
              <a:rPr lang="vi-VN" sz="3000" dirty="0">
                <a:solidFill>
                  <a:srgbClr val="FF00FF"/>
                </a:solidFill>
                <a:latin typeface="Times New Roman" pitchFamily="18" charset="0"/>
                <a:cs typeface="Times New Roman" pitchFamily="18" charset="0"/>
              </a:rPr>
              <a:t>ường</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bên</a:t>
            </a:r>
            <a:r>
              <a:rPr lang="en-US" sz="3000" dirty="0">
                <a:solidFill>
                  <a:srgbClr val="FF00FF"/>
                </a:solidFill>
                <a:latin typeface="Times New Roman" pitchFamily="18" charset="0"/>
                <a:cs typeface="Times New Roman" pitchFamily="18" charset="0"/>
              </a:rPr>
              <a:t> </a:t>
            </a:r>
            <a:r>
              <a:rPr lang="en-US" sz="3000" dirty="0" err="1">
                <a:solidFill>
                  <a:srgbClr val="FF00FF"/>
                </a:solidFill>
                <a:latin typeface="Times New Roman" pitchFamily="18" charset="0"/>
                <a:cs typeface="Times New Roman" pitchFamily="18" charset="0"/>
              </a:rPr>
              <a:t>ngoài</a:t>
            </a:r>
            <a:endParaRPr lang="en-US" sz="3000" dirty="0">
              <a:solidFill>
                <a:srgbClr val="FF00FF"/>
              </a:solidFill>
              <a:latin typeface="Times New Roman" pitchFamily="18" charset="0"/>
              <a:cs typeface="Times New Roman" pitchFamily="18" charset="0"/>
            </a:endParaRPr>
          </a:p>
        </p:txBody>
      </p:sp>
      <p:pic>
        <p:nvPicPr>
          <p:cNvPr id="21506" name="Picture 3"/>
          <p:cNvPicPr>
            <a:picLocks noChangeAspect="1" noChangeArrowheads="1"/>
          </p:cNvPicPr>
          <p:nvPr/>
        </p:nvPicPr>
        <p:blipFill>
          <a:blip r:embed="rId2"/>
          <a:srcRect/>
          <a:stretch>
            <a:fillRect/>
          </a:stretch>
        </p:blipFill>
        <p:spPr bwMode="auto">
          <a:xfrm>
            <a:off x="0" y="0"/>
            <a:ext cx="9144000" cy="6943725"/>
          </a:xfrm>
          <a:prstGeom prst="rect">
            <a:avLst/>
          </a:prstGeom>
          <a:noFill/>
          <a:ln w="9525">
            <a:noFill/>
            <a:miter lim="800000"/>
            <a:headEnd/>
            <a:tailEnd/>
          </a:ln>
        </p:spPr>
      </p:pic>
      <p:sp>
        <p:nvSpPr>
          <p:cNvPr id="21508" name="Text Box 4"/>
          <p:cNvSpPr txBox="1">
            <a:spLocks noChangeArrowheads="1"/>
          </p:cNvSpPr>
          <p:nvPr/>
        </p:nvSpPr>
        <p:spPr bwMode="auto">
          <a:xfrm>
            <a:off x="533400" y="3548063"/>
            <a:ext cx="1066800" cy="523875"/>
          </a:xfrm>
          <a:prstGeom prst="rect">
            <a:avLst/>
          </a:prstGeom>
          <a:noFill/>
          <a:ln w="9525">
            <a:noFill/>
            <a:miter lim="800000"/>
            <a:headEnd/>
            <a:tailEnd/>
          </a:ln>
        </p:spPr>
        <p:txBody>
          <a:bodyPr>
            <a:spAutoFit/>
          </a:bodyPr>
          <a:lstStyle/>
          <a:p>
            <a:pPr>
              <a:spcBef>
                <a:spcPct val="50000"/>
              </a:spcBef>
            </a:pPr>
            <a:r>
              <a:rPr lang="en-US" sz="2800" b="1">
                <a:solidFill>
                  <a:srgbClr val="FF3300"/>
                </a:solidFill>
                <a:latin typeface="Times New Roman" pitchFamily="18" charset="0"/>
                <a:cs typeface="Times New Roman" pitchFamily="18" charset="0"/>
              </a:rPr>
              <a:t>    ?</a:t>
            </a:r>
          </a:p>
        </p:txBody>
      </p:sp>
      <p:sp>
        <p:nvSpPr>
          <p:cNvPr id="2" name="Text Box 6"/>
          <p:cNvSpPr txBox="1">
            <a:spLocks noChangeArrowheads="1"/>
          </p:cNvSpPr>
          <p:nvPr/>
        </p:nvSpPr>
        <p:spPr bwMode="auto">
          <a:xfrm>
            <a:off x="762000" y="4191000"/>
            <a:ext cx="504825" cy="457200"/>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Calibri" pitchFamily="34" charset="0"/>
              </a:rPr>
              <a:t>  </a:t>
            </a:r>
            <a:r>
              <a:rPr lang="en-US" sz="2400" b="1">
                <a:solidFill>
                  <a:srgbClr val="FF3300"/>
                </a:solidFill>
                <a:latin typeface="Calibri" pitchFamily="34" charset="0"/>
              </a:rPr>
              <a:t>+</a:t>
            </a:r>
          </a:p>
        </p:txBody>
      </p:sp>
      <p:sp>
        <p:nvSpPr>
          <p:cNvPr id="21509" name="Rectangle 7"/>
          <p:cNvSpPr>
            <a:spLocks noChangeArrowheads="1"/>
          </p:cNvSpPr>
          <p:nvPr/>
        </p:nvSpPr>
        <p:spPr bwMode="auto">
          <a:xfrm>
            <a:off x="5257800" y="6019800"/>
            <a:ext cx="1524000" cy="533400"/>
          </a:xfrm>
          <a:prstGeom prst="rect">
            <a:avLst/>
          </a:prstGeom>
          <a:solidFill>
            <a:schemeClr val="accent1"/>
          </a:solidFill>
          <a:ln w="9525">
            <a:solidFill>
              <a:schemeClr val="tx1"/>
            </a:solidFill>
            <a:miter lim="800000"/>
            <a:headEnd/>
            <a:tailEnd/>
          </a:ln>
        </p:spPr>
        <p:txBody>
          <a:bodyPr wrap="none" anchor="ctr"/>
          <a:lstStyle/>
          <a:p>
            <a:pPr algn="ctr"/>
            <a:r>
              <a:rPr lang="en-US" sz="2400" b="1">
                <a:latin typeface="Times New Roman" pitchFamily="18" charset="0"/>
                <a:cs typeface="Times New Roman" pitchFamily="18" charset="0"/>
              </a:rPr>
              <a:t>KHÍ OXI</a:t>
            </a:r>
          </a:p>
        </p:txBody>
      </p:sp>
      <p:sp>
        <p:nvSpPr>
          <p:cNvPr id="21510" name="Rectangle 8"/>
          <p:cNvSpPr>
            <a:spLocks noChangeArrowheads="1"/>
          </p:cNvSpPr>
          <p:nvPr/>
        </p:nvSpPr>
        <p:spPr bwMode="auto">
          <a:xfrm>
            <a:off x="6553200" y="3886200"/>
            <a:ext cx="2133600" cy="533400"/>
          </a:xfrm>
          <a:prstGeom prst="rect">
            <a:avLst/>
          </a:prstGeom>
          <a:solidFill>
            <a:schemeClr val="accent1"/>
          </a:solidFill>
          <a:ln w="9525">
            <a:solidFill>
              <a:schemeClr val="tx1"/>
            </a:solidFill>
            <a:miter lim="800000"/>
            <a:headEnd/>
            <a:tailEnd/>
          </a:ln>
        </p:spPr>
        <p:txBody>
          <a:bodyPr wrap="none" anchor="ctr"/>
          <a:lstStyle/>
          <a:p>
            <a:pPr algn="ctr"/>
            <a:r>
              <a:rPr lang="en-US" sz="2400" b="1">
                <a:latin typeface="Times New Roman" pitchFamily="18" charset="0"/>
                <a:cs typeface="Times New Roman" pitchFamily="18" charset="0"/>
              </a:rPr>
              <a:t>TINH BỘT</a:t>
            </a:r>
          </a:p>
        </p:txBody>
      </p:sp>
      <p:sp>
        <p:nvSpPr>
          <p:cNvPr id="21511" name="Rectangle 10"/>
          <p:cNvSpPr>
            <a:spLocks noChangeArrowheads="1"/>
          </p:cNvSpPr>
          <p:nvPr/>
        </p:nvSpPr>
        <p:spPr bwMode="auto">
          <a:xfrm>
            <a:off x="1600200" y="533400"/>
            <a:ext cx="6324600" cy="1066800"/>
          </a:xfrm>
          <a:prstGeom prst="rect">
            <a:avLst/>
          </a:prstGeom>
          <a:noFill/>
          <a:ln w="9525">
            <a:noFill/>
            <a:miter lim="800000"/>
            <a:headEnd/>
            <a:tailEnd/>
          </a:ln>
        </p:spPr>
        <p:txBody>
          <a:bodyPr wrap="none" anchor="ctr"/>
          <a:lstStyle/>
          <a:p>
            <a:pPr algn="ctr"/>
            <a:endParaRPr lang="en-US" sz="2400" b="1">
              <a:solidFill>
                <a:srgbClr val="0000FF"/>
              </a:solidFill>
              <a:latin typeface="Times New Roman" pitchFamily="18" charset="0"/>
              <a:cs typeface="Times New Roman" pitchFamily="18" charset="0"/>
            </a:endParaRPr>
          </a:p>
        </p:txBody>
      </p:sp>
      <p:pic>
        <p:nvPicPr>
          <p:cNvPr id="21512" name="Picture 11" descr="Cau hoi"/>
          <p:cNvPicPr>
            <a:picLocks noChangeAspect="1" noChangeArrowheads="1" noCrop="1"/>
          </p:cNvPicPr>
          <p:nvPr/>
        </p:nvPicPr>
        <p:blipFill>
          <a:blip r:embed="rId3"/>
          <a:srcRect/>
          <a:stretch>
            <a:fillRect/>
          </a:stretch>
        </p:blipFill>
        <p:spPr bwMode="auto">
          <a:xfrm>
            <a:off x="0" y="609600"/>
            <a:ext cx="1295400" cy="1171575"/>
          </a:xfrm>
          <a:prstGeom prst="rect">
            <a:avLst/>
          </a:prstGeom>
          <a:noFill/>
          <a:ln w="9525">
            <a:noFill/>
            <a:miter lim="800000"/>
            <a:headEnd/>
            <a:tailEnd/>
          </a:ln>
        </p:spPr>
      </p:pic>
      <p:sp>
        <p:nvSpPr>
          <p:cNvPr id="21513" name="Text Box 5"/>
          <p:cNvSpPr txBox="1">
            <a:spLocks noChangeArrowheads="1"/>
          </p:cNvSpPr>
          <p:nvPr/>
        </p:nvSpPr>
        <p:spPr bwMode="auto">
          <a:xfrm>
            <a:off x="571500" y="4643438"/>
            <a:ext cx="1066800" cy="366712"/>
          </a:xfrm>
          <a:prstGeom prst="rect">
            <a:avLst/>
          </a:prstGeom>
          <a:noFill/>
          <a:ln w="9525">
            <a:noFill/>
            <a:miter lim="800000"/>
            <a:headEnd/>
            <a:tailEnd/>
          </a:ln>
        </p:spPr>
        <p:txBody>
          <a:bodyPr>
            <a:spAutoFit/>
          </a:bodyPr>
          <a:lstStyle/>
          <a:p>
            <a:pPr>
              <a:spcBef>
                <a:spcPct val="50000"/>
              </a:spcBef>
            </a:pPr>
            <a:r>
              <a:rPr lang="en-US" b="1">
                <a:solidFill>
                  <a:srgbClr val="FF3300"/>
                </a:solidFill>
                <a:latin typeface="Calibri" pitchFamily="34" charset="0"/>
              </a:rPr>
              <a:t>  </a:t>
            </a:r>
            <a:r>
              <a:rPr lang="en-US" b="1">
                <a:solidFill>
                  <a:srgbClr val="FF0000"/>
                </a:solidFill>
                <a:latin typeface="Times New Roman" pitchFamily="18" charset="0"/>
                <a:cs typeface="Times New Roman" pitchFamily="18" charset="0"/>
              </a:rPr>
              <a:t>NƯỚC</a:t>
            </a:r>
            <a:endParaRPr lang="en-US" sz="2400" b="1">
              <a:solidFill>
                <a:srgbClr val="FF3300"/>
              </a:solidFill>
              <a:latin typeface="Times New Roman" pitchFamily="18" charset="0"/>
              <a:cs typeface="Times New Roman" pitchFamily="18" charset="0"/>
            </a:endParaRPr>
          </a:p>
        </p:txBody>
      </p:sp>
      <p:sp>
        <p:nvSpPr>
          <p:cNvPr id="21536" name="Text Box 4"/>
          <p:cNvSpPr txBox="1">
            <a:spLocks noChangeArrowheads="1"/>
          </p:cNvSpPr>
          <p:nvPr/>
        </p:nvSpPr>
        <p:spPr bwMode="auto">
          <a:xfrm>
            <a:off x="500063" y="3571875"/>
            <a:ext cx="1285875" cy="523875"/>
          </a:xfrm>
          <a:prstGeom prst="rect">
            <a:avLst/>
          </a:prstGeom>
          <a:noFill/>
          <a:ln w="9525">
            <a:noFill/>
            <a:miter lim="800000"/>
            <a:headEnd/>
            <a:tailEnd/>
          </a:ln>
        </p:spPr>
        <p:txBody>
          <a:bodyPr>
            <a:spAutoFit/>
          </a:bodyPr>
          <a:lstStyle/>
          <a:p>
            <a:pPr algn="ctr"/>
            <a:r>
              <a:rPr lang="en-US" sz="1400" b="1">
                <a:solidFill>
                  <a:srgbClr val="FF3300"/>
                </a:solidFill>
                <a:latin typeface="Times New Roman" pitchFamily="18" charset="0"/>
                <a:cs typeface="Times New Roman" pitchFamily="18" charset="0"/>
              </a:rPr>
              <a:t> </a:t>
            </a:r>
            <a:r>
              <a:rPr lang="en-US" sz="1400" b="1">
                <a:solidFill>
                  <a:srgbClr val="FF0000"/>
                </a:solidFill>
                <a:latin typeface="Times New Roman" pitchFamily="18" charset="0"/>
                <a:cs typeface="Times New Roman" pitchFamily="18" charset="0"/>
              </a:rPr>
              <a:t>KHÍ CACBÔNIC</a:t>
            </a:r>
          </a:p>
        </p:txBody>
      </p:sp>
      <p:sp>
        <p:nvSpPr>
          <p:cNvPr id="21515" name="Rectangle 6"/>
          <p:cNvSpPr>
            <a:spLocks noChangeArrowheads="1"/>
          </p:cNvSpPr>
          <p:nvPr/>
        </p:nvSpPr>
        <p:spPr bwMode="auto">
          <a:xfrm>
            <a:off x="3200400" y="2057400"/>
            <a:ext cx="1524000" cy="381000"/>
          </a:xfrm>
          <a:prstGeom prst="rect">
            <a:avLst/>
          </a:prstGeom>
          <a:solidFill>
            <a:schemeClr val="accent1"/>
          </a:solidFill>
          <a:ln w="9525">
            <a:solidFill>
              <a:schemeClr val="tx1"/>
            </a:solidFill>
            <a:miter lim="800000"/>
            <a:headEnd/>
            <a:tailEnd/>
          </a:ln>
        </p:spPr>
        <p:txBody>
          <a:bodyPr wrap="none" anchor="ctr"/>
          <a:lstStyle/>
          <a:p>
            <a:pPr algn="ctr"/>
            <a:r>
              <a:rPr lang="en-US" sz="2000" b="1">
                <a:latin typeface="Times New Roman" pitchFamily="18" charset="0"/>
                <a:cs typeface="Times New Roman" pitchFamily="18" charset="0"/>
              </a:rPr>
              <a:t>Ánh sáng</a:t>
            </a:r>
          </a:p>
        </p:txBody>
      </p:sp>
      <p:graphicFrame>
        <p:nvGraphicFramePr>
          <p:cNvPr id="21548" name="Group 44"/>
          <p:cNvGraphicFramePr>
            <a:graphicFrameLocks noGrp="1"/>
          </p:cNvGraphicFramePr>
          <p:nvPr/>
        </p:nvGraphicFramePr>
        <p:xfrm>
          <a:off x="3505200" y="3819525"/>
          <a:ext cx="1447800" cy="447675"/>
        </p:xfrm>
        <a:graphic>
          <a:graphicData uri="http://schemas.openxmlformats.org/drawingml/2006/table">
            <a:tbl>
              <a:tblPr/>
              <a:tblGrid>
                <a:gridCol w="1447800"/>
              </a:tblGrid>
              <a:tr h="44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charset="0"/>
                        </a:rPr>
                        <a:t>Diệp lục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1522" name="Picture 41" descr="Mặt trời ảnh lấp lánh"/>
          <p:cNvPicPr>
            <a:picLocks noChangeAspect="1" noChangeArrowheads="1" noCrop="1"/>
          </p:cNvPicPr>
          <p:nvPr/>
        </p:nvPicPr>
        <p:blipFill>
          <a:blip r:embed="rId4"/>
          <a:srcRect/>
          <a:stretch>
            <a:fillRect/>
          </a:stretch>
        </p:blipFill>
        <p:spPr bwMode="auto">
          <a:xfrm>
            <a:off x="1371600" y="685800"/>
            <a:ext cx="1219200" cy="1447800"/>
          </a:xfrm>
          <a:prstGeom prst="rect">
            <a:avLst/>
          </a:prstGeom>
          <a:noFill/>
          <a:ln w="9525">
            <a:noFill/>
            <a:miter lim="800000"/>
            <a:headEnd/>
            <a:tailEnd/>
          </a:ln>
        </p:spPr>
      </p:pic>
      <p:pic>
        <p:nvPicPr>
          <p:cNvPr id="21523" name="Picture 45" descr="hình ảnh động mặt trời"/>
          <p:cNvPicPr>
            <a:picLocks noChangeAspect="1" noChangeArrowheads="1" noCrop="1"/>
          </p:cNvPicPr>
          <p:nvPr/>
        </p:nvPicPr>
        <p:blipFill>
          <a:blip r:embed="rId5"/>
          <a:srcRect/>
          <a:stretch>
            <a:fillRect/>
          </a:stretch>
        </p:blipFill>
        <p:spPr bwMode="auto">
          <a:xfrm>
            <a:off x="1295400" y="609600"/>
            <a:ext cx="1447800" cy="15049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36">
                                            <p:txEl>
                                              <p:pRg st="0" end="0"/>
                                            </p:txEl>
                                          </p:spTgt>
                                        </p:tgtEl>
                                        <p:attrNameLst>
                                          <p:attrName>style.visibility</p:attrName>
                                        </p:attrNameLst>
                                      </p:cBhvr>
                                      <p:to>
                                        <p:strVal val="visible"/>
                                      </p:to>
                                    </p:set>
                                    <p:animEffect transition="in" filter="checkerboard(across)">
                                      <p:cBhvr>
                                        <p:cTn id="7" dur="500"/>
                                        <p:tgtEl>
                                          <p:spTgt spid="21536">
                                            <p:txEl>
                                              <p:pRg st="0" end="0"/>
                                            </p:txEl>
                                          </p:spTgt>
                                        </p:tgtEl>
                                      </p:cBhvr>
                                    </p:animEffect>
                                  </p:childTnLst>
                                </p:cTn>
                              </p:par>
                            </p:childTnLst>
                          </p:cTn>
                        </p:par>
                        <p:par>
                          <p:cTn id="8" fill="hold">
                            <p:stCondLst>
                              <p:cond delay="500"/>
                            </p:stCondLst>
                            <p:childTnLst>
                              <p:par>
                                <p:cTn id="9" presetID="4" presetClass="exit" presetSubtype="16" fill="hold" grpId="0" nodeType="afterEffect">
                                  <p:stCondLst>
                                    <p:cond delay="0"/>
                                  </p:stCondLst>
                                  <p:childTnLst>
                                    <p:animEffect transition="out" filter="box(in)">
                                      <p:cBhvr>
                                        <p:cTn id="10" dur="500"/>
                                        <p:tgtEl>
                                          <p:spTgt spid="21508"/>
                                        </p:tgtEl>
                                      </p:cBhvr>
                                    </p:animEffect>
                                    <p:set>
                                      <p:cBhvr>
                                        <p:cTn id="11" dur="1" fill="hold">
                                          <p:stCondLst>
                                            <p:cond delay="499"/>
                                          </p:stCondLst>
                                        </p:cTn>
                                        <p:tgtEl>
                                          <p:spTgt spid="21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78&quot;/&gt;&lt;/object&gt;&lt;object type=&quot;3&quot; unique_id=&quot;10006&quot;&gt;&lt;property id=&quot;20148&quot; value=&quot;5&quot;/&gt;&lt;property id=&quot;20300&quot; value=&quot;Slide 3&quot;/&gt;&lt;property id=&quot;20307&quot; value=&quot;279&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4&quot;/&gt;&lt;/object&gt;&lt;object type=&quot;3&quot; unique_id=&quot;10009&quot;&gt;&lt;property id=&quot;20148&quot; value=&quot;5&quot;/&gt;&lt;property id=&quot;20300&quot; value=&quot;Slide 6&quot;/&gt;&lt;property id=&quot;20307&quot; value=&quot;259&quot;/&gt;&lt;/object&gt;&lt;object type=&quot;3&quot; unique_id=&quot;10010&quot;&gt;&lt;property id=&quot;20148&quot; value=&quot;5&quot;/&gt;&lt;property id=&quot;20300&quot; value=&quot;Slide 7&quot;/&gt;&lt;property id=&quot;20307&quot; value=&quot;260&quot;/&gt;&lt;/object&gt;&lt;object type=&quot;3&quot; unique_id=&quot;10011&quot;&gt;&lt;property id=&quot;20148&quot; value=&quot;5&quot;/&gt;&lt;property id=&quot;20300&quot; value=&quot;Slide 9&quot;/&gt;&lt;property id=&quot;20307&quot; value=&quot;26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75&quot;/&gt;&lt;/object&gt;&lt;object type=&quot;3&quot; unique_id=&quot;10014&quot;&gt;&lt;property id=&quot;20148&quot; value=&quot;5&quot;/&gt;&lt;property id=&quot;20300&quot; value=&quot;Slide 12&quot;/&gt;&lt;property id=&quot;20307&quot; value=&quot;273&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0&quot;/&gt;&lt;/object&gt;&lt;object type=&quot;3&quot; unique_id=&quot;10018&quot;&gt;&lt;property id=&quot;20148&quot; value=&quot;5&quot;/&gt;&lt;property id=&quot;20300&quot; value=&quot;Slide 16 - &amp;quot;TỔNG KẾT&amp;quot;&quot;/&gt;&lt;property id=&quot;20307&quot; value=&quot;276&quot;/&gt;&lt;/object&gt;&lt;object type=&quot;3&quot; unique_id=&quot;10019&quot;&gt;&lt;property id=&quot;20148&quot; value=&quot;5&quot;/&gt;&lt;property id=&quot;20300&quot; value=&quot;Slide 17 - &amp;quot;HƯỚNG DẪN HỌC TẬP&amp;quot;&quot;/&gt;&lt;property id=&quot;20307&quot; value=&quot;277&quot;/&gt;&lt;/object&gt;&lt;object type=&quot;3&quot; unique_id=&quot;10092&quot;&gt;&lt;property id=&quot;20148&quot; value=&quot;5&quot;/&gt;&lt;property id=&quot;20300&quot; value=&quot;Slide 8&quot;/&gt;&lt;property id=&quot;20307&quot; value=&quot;280&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TotalTime>
  <Words>1418</Words>
  <Application>Microsoft Office PowerPoint</Application>
  <PresentationFormat>On-screen Show (4:3)</PresentationFormat>
  <Paragraphs>161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vt:lpstr>
      <vt:lpstr>HƯỚNG DẪN HỌC TẬP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HuongTV</cp:lastModifiedBy>
  <cp:revision>87</cp:revision>
  <dcterms:created xsi:type="dcterms:W3CDTF">2015-11-02T03:21:27Z</dcterms:created>
  <dcterms:modified xsi:type="dcterms:W3CDTF">2018-01-26T02:25:45Z</dcterms:modified>
</cp:coreProperties>
</file>