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77" r:id="rId3"/>
    <p:sldId id="291" r:id="rId4"/>
    <p:sldId id="278" r:id="rId5"/>
    <p:sldId id="325" r:id="rId6"/>
    <p:sldId id="304" r:id="rId7"/>
    <p:sldId id="298" r:id="rId8"/>
    <p:sldId id="299" r:id="rId9"/>
    <p:sldId id="314" r:id="rId10"/>
    <p:sldId id="300" r:id="rId11"/>
    <p:sldId id="305" r:id="rId12"/>
    <p:sldId id="280" r:id="rId13"/>
    <p:sldId id="306" r:id="rId14"/>
    <p:sldId id="281" r:id="rId15"/>
    <p:sldId id="285" r:id="rId16"/>
    <p:sldId id="307" r:id="rId17"/>
    <p:sldId id="308" r:id="rId18"/>
    <p:sldId id="286" r:id="rId19"/>
    <p:sldId id="309" r:id="rId20"/>
    <p:sldId id="287" r:id="rId21"/>
    <p:sldId id="293" r:id="rId22"/>
    <p:sldId id="310" r:id="rId23"/>
    <p:sldId id="311" r:id="rId24"/>
    <p:sldId id="312" r:id="rId25"/>
    <p:sldId id="313" r:id="rId26"/>
    <p:sldId id="295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4" r:id="rId38"/>
    <p:sldId id="27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97EE85F-2293-419A-8DE8-29DB6729419A}">
          <p14:sldIdLst>
            <p14:sldId id="257"/>
            <p14:sldId id="277"/>
            <p14:sldId id="291"/>
            <p14:sldId id="278"/>
            <p14:sldId id="325"/>
            <p14:sldId id="304"/>
            <p14:sldId id="298"/>
            <p14:sldId id="299"/>
            <p14:sldId id="314"/>
            <p14:sldId id="300"/>
            <p14:sldId id="305"/>
            <p14:sldId id="280"/>
            <p14:sldId id="306"/>
            <p14:sldId id="281"/>
            <p14:sldId id="285"/>
            <p14:sldId id="307"/>
            <p14:sldId id="308"/>
            <p14:sldId id="286"/>
            <p14:sldId id="309"/>
            <p14:sldId id="287"/>
            <p14:sldId id="293"/>
            <p14:sldId id="310"/>
            <p14:sldId id="311"/>
            <p14:sldId id="312"/>
            <p14:sldId id="313"/>
            <p14:sldId id="295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B23"/>
    <a:srgbClr val="EEB500"/>
    <a:srgbClr val="08B425"/>
    <a:srgbClr val="FF3399"/>
    <a:srgbClr val="FF3300"/>
    <a:srgbClr val="FF66CC"/>
    <a:srgbClr val="F79B4F"/>
    <a:srgbClr val="DCC5ED"/>
    <a:srgbClr val="FFD961"/>
    <a:srgbClr val="FFD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16" autoAdjust="0"/>
  </p:normalViewPr>
  <p:slideViewPr>
    <p:cSldViewPr>
      <p:cViewPr>
        <p:scale>
          <a:sx n="66" d="100"/>
          <a:sy n="66" d="100"/>
        </p:scale>
        <p:origin x="-17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err="1" smtClean="0">
                <a:solidFill>
                  <a:srgbClr val="FF0000"/>
                </a:solidFill>
              </a:rPr>
              <a:t>Nếu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muốn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thử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lại</a:t>
            </a:r>
            <a:r>
              <a:rPr lang="en-US" baseline="0" dirty="0" smtClean="0">
                <a:solidFill>
                  <a:srgbClr val="FF0000"/>
                </a:solidFill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</a:rPr>
              <a:t>phải</a:t>
            </a:r>
            <a:r>
              <a:rPr lang="en-US" baseline="0" dirty="0" smtClean="0">
                <a:solidFill>
                  <a:srgbClr val="FF0000"/>
                </a:solidFill>
              </a:rPr>
              <a:t> close </a:t>
            </a:r>
            <a:r>
              <a:rPr lang="en-US" baseline="0" dirty="0" err="1" smtClean="0">
                <a:solidFill>
                  <a:srgbClr val="FF0000"/>
                </a:solidFill>
              </a:rPr>
              <a:t>và</a:t>
            </a:r>
            <a:r>
              <a:rPr lang="en-US" baseline="0" dirty="0" smtClean="0">
                <a:solidFill>
                  <a:srgbClr val="FF0000"/>
                </a:solidFill>
              </a:rPr>
              <a:t> reopen file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614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9B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051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10A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336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633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1694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2A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30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3C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358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4B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541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5B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23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6B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357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 7C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044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8A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10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618142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942043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6105123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480801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5409764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7293675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5467823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238703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233037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8009029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7972478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073089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3.xml"/><Relationship Id="rId18" Type="http://schemas.openxmlformats.org/officeDocument/2006/relationships/slide" Target="slide16.xml"/><Relationship Id="rId26" Type="http://schemas.openxmlformats.org/officeDocument/2006/relationships/slide" Target="slide18.xml"/><Relationship Id="rId39" Type="http://schemas.openxmlformats.org/officeDocument/2006/relationships/slide" Target="slide37.xml"/><Relationship Id="rId3" Type="http://schemas.openxmlformats.org/officeDocument/2006/relationships/control" Target="../activeX/activeX2.xml"/><Relationship Id="rId21" Type="http://schemas.openxmlformats.org/officeDocument/2006/relationships/slide" Target="slide31.xml"/><Relationship Id="rId34" Type="http://schemas.openxmlformats.org/officeDocument/2006/relationships/slide" Target="slide25.xml"/><Relationship Id="rId7" Type="http://schemas.openxmlformats.org/officeDocument/2006/relationships/control" Target="../activeX/activeX6.xml"/><Relationship Id="rId12" Type="http://schemas.openxmlformats.org/officeDocument/2006/relationships/image" Target="../media/image19.jpeg"/><Relationship Id="rId17" Type="http://schemas.openxmlformats.org/officeDocument/2006/relationships/slide" Target="slide12.xml"/><Relationship Id="rId25" Type="http://schemas.openxmlformats.org/officeDocument/2006/relationships/slide" Target="slide32.xml"/><Relationship Id="rId33" Type="http://schemas.openxmlformats.org/officeDocument/2006/relationships/slide" Target="slide30.xml"/><Relationship Id="rId38" Type="http://schemas.openxmlformats.org/officeDocument/2006/relationships/slide" Target="slide36.xml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26.xml"/><Relationship Id="rId29" Type="http://schemas.openxmlformats.org/officeDocument/2006/relationships/slide" Target="slide33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9.jpeg"/><Relationship Id="rId24" Type="http://schemas.openxmlformats.org/officeDocument/2006/relationships/slide" Target="slide27.xml"/><Relationship Id="rId32" Type="http://schemas.openxmlformats.org/officeDocument/2006/relationships/slide" Target="slide14.xml"/><Relationship Id="rId37" Type="http://schemas.openxmlformats.org/officeDocument/2006/relationships/slide" Target="slide34.xml"/><Relationship Id="rId5" Type="http://schemas.openxmlformats.org/officeDocument/2006/relationships/control" Target="../activeX/activeX4.xml"/><Relationship Id="rId15" Type="http://schemas.openxmlformats.org/officeDocument/2006/relationships/slide" Target="slide35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36" Type="http://schemas.openxmlformats.org/officeDocument/2006/relationships/slide" Target="slide15.xml"/><Relationship Id="rId10" Type="http://schemas.openxmlformats.org/officeDocument/2006/relationships/audio" Target="../media/audio2.wav"/><Relationship Id="rId19" Type="http://schemas.openxmlformats.org/officeDocument/2006/relationships/slide" Target="slide21.xml"/><Relationship Id="rId31" Type="http://schemas.openxmlformats.org/officeDocument/2006/relationships/slide" Target="slide19.xml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1.xml"/><Relationship Id="rId14" Type="http://schemas.openxmlformats.org/officeDocument/2006/relationships/slide" Target="slide29.xml"/><Relationship Id="rId22" Type="http://schemas.openxmlformats.org/officeDocument/2006/relationships/slide" Target="slide17.xml"/><Relationship Id="rId27" Type="http://schemas.openxmlformats.org/officeDocument/2006/relationships/slide" Target="slide23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8: ENGLISH SPEAKING COUNTRIES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27730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004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57150" y="342900"/>
            <a:ext cx="8958263" cy="495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171450" y="13906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9"/>
          <p:cNvSpPr>
            <a:spLocks noChangeArrowheads="1"/>
          </p:cNvSpPr>
          <p:nvPr/>
        </p:nvSpPr>
        <p:spPr bwMode="auto">
          <a:xfrm>
            <a:off x="171450" y="47625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18"/>
          <p:cNvSpPr>
            <a:spLocks noChangeArrowheads="1"/>
          </p:cNvSpPr>
          <p:nvPr/>
        </p:nvSpPr>
        <p:spPr bwMode="auto">
          <a:xfrm>
            <a:off x="171450" y="32194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17"/>
          <p:cNvSpPr>
            <a:spLocks noChangeArrowheads="1"/>
          </p:cNvSpPr>
          <p:nvPr/>
        </p:nvSpPr>
        <p:spPr bwMode="auto">
          <a:xfrm>
            <a:off x="171450" y="23241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16"/>
          <p:cNvSpPr>
            <a:spLocks noChangeArrowheads="1"/>
          </p:cNvSpPr>
          <p:nvPr/>
        </p:nvSpPr>
        <p:spPr bwMode="auto">
          <a:xfrm>
            <a:off x="171450" y="41529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6" descr="small_board"/>
          <p:cNvSpPr>
            <a:spLocks noChangeArrowheads="1"/>
          </p:cNvSpPr>
          <p:nvPr/>
        </p:nvSpPr>
        <p:spPr bwMode="auto">
          <a:xfrm>
            <a:off x="16891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7" descr="small_board"/>
          <p:cNvSpPr>
            <a:spLocks noChangeArrowheads="1"/>
          </p:cNvSpPr>
          <p:nvPr/>
        </p:nvSpPr>
        <p:spPr bwMode="auto">
          <a:xfrm>
            <a:off x="16891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20" descr="small_board"/>
          <p:cNvSpPr>
            <a:spLocks noChangeArrowheads="1"/>
          </p:cNvSpPr>
          <p:nvPr/>
        </p:nvSpPr>
        <p:spPr bwMode="auto">
          <a:xfrm>
            <a:off x="16764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21" descr="small_board"/>
          <p:cNvSpPr>
            <a:spLocks noChangeArrowheads="1"/>
          </p:cNvSpPr>
          <p:nvPr/>
        </p:nvSpPr>
        <p:spPr bwMode="auto">
          <a:xfrm>
            <a:off x="16764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22" descr="small_board"/>
          <p:cNvSpPr>
            <a:spLocks noChangeArrowheads="1"/>
          </p:cNvSpPr>
          <p:nvPr/>
        </p:nvSpPr>
        <p:spPr bwMode="auto">
          <a:xfrm>
            <a:off x="16764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3" descr="small_board"/>
          <p:cNvSpPr>
            <a:spLocks noChangeArrowheads="1"/>
          </p:cNvSpPr>
          <p:nvPr/>
        </p:nvSpPr>
        <p:spPr bwMode="auto">
          <a:xfrm>
            <a:off x="31369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4" descr="small_board"/>
          <p:cNvSpPr>
            <a:spLocks noChangeArrowheads="1"/>
          </p:cNvSpPr>
          <p:nvPr/>
        </p:nvSpPr>
        <p:spPr bwMode="auto">
          <a:xfrm>
            <a:off x="31369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5" descr="small_board"/>
          <p:cNvSpPr>
            <a:spLocks noChangeArrowheads="1"/>
          </p:cNvSpPr>
          <p:nvPr/>
        </p:nvSpPr>
        <p:spPr bwMode="auto">
          <a:xfrm>
            <a:off x="31242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6" descr="small_board"/>
          <p:cNvSpPr>
            <a:spLocks noChangeArrowheads="1"/>
          </p:cNvSpPr>
          <p:nvPr/>
        </p:nvSpPr>
        <p:spPr bwMode="auto">
          <a:xfrm>
            <a:off x="31242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7" descr="small_board"/>
          <p:cNvSpPr>
            <a:spLocks noChangeArrowheads="1"/>
          </p:cNvSpPr>
          <p:nvPr/>
        </p:nvSpPr>
        <p:spPr bwMode="auto">
          <a:xfrm>
            <a:off x="31242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8" descr="small_board"/>
          <p:cNvSpPr>
            <a:spLocks noChangeArrowheads="1"/>
          </p:cNvSpPr>
          <p:nvPr/>
        </p:nvSpPr>
        <p:spPr bwMode="auto">
          <a:xfrm>
            <a:off x="45847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30" descr="small_board"/>
          <p:cNvSpPr>
            <a:spLocks noChangeArrowheads="1"/>
          </p:cNvSpPr>
          <p:nvPr/>
        </p:nvSpPr>
        <p:spPr bwMode="auto">
          <a:xfrm>
            <a:off x="45720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31" descr="small_board"/>
          <p:cNvSpPr>
            <a:spLocks noChangeArrowheads="1"/>
          </p:cNvSpPr>
          <p:nvPr/>
        </p:nvSpPr>
        <p:spPr bwMode="auto">
          <a:xfrm>
            <a:off x="45720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32" descr="small_board"/>
          <p:cNvSpPr>
            <a:spLocks noChangeArrowheads="1"/>
          </p:cNvSpPr>
          <p:nvPr/>
        </p:nvSpPr>
        <p:spPr bwMode="auto">
          <a:xfrm>
            <a:off x="45720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33" descr="small_board"/>
          <p:cNvSpPr>
            <a:spLocks noChangeArrowheads="1"/>
          </p:cNvSpPr>
          <p:nvPr/>
        </p:nvSpPr>
        <p:spPr bwMode="auto">
          <a:xfrm>
            <a:off x="60198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4" descr="small_board"/>
          <p:cNvSpPr>
            <a:spLocks noChangeArrowheads="1"/>
          </p:cNvSpPr>
          <p:nvPr/>
        </p:nvSpPr>
        <p:spPr bwMode="auto">
          <a:xfrm>
            <a:off x="60198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5" descr="small_board"/>
          <p:cNvSpPr>
            <a:spLocks noChangeArrowheads="1"/>
          </p:cNvSpPr>
          <p:nvPr/>
        </p:nvSpPr>
        <p:spPr bwMode="auto">
          <a:xfrm>
            <a:off x="60071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6" descr="small_board"/>
          <p:cNvSpPr>
            <a:spLocks noChangeArrowheads="1"/>
          </p:cNvSpPr>
          <p:nvPr/>
        </p:nvSpPr>
        <p:spPr bwMode="auto">
          <a:xfrm>
            <a:off x="60071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7" descr="small_board"/>
          <p:cNvSpPr>
            <a:spLocks noChangeArrowheads="1"/>
          </p:cNvSpPr>
          <p:nvPr/>
        </p:nvSpPr>
        <p:spPr bwMode="auto">
          <a:xfrm>
            <a:off x="60071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8" descr="small_board"/>
          <p:cNvSpPr>
            <a:spLocks noChangeArrowheads="1"/>
          </p:cNvSpPr>
          <p:nvPr/>
        </p:nvSpPr>
        <p:spPr bwMode="auto">
          <a:xfrm>
            <a:off x="74676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9" descr="small_board"/>
          <p:cNvSpPr>
            <a:spLocks noChangeArrowheads="1"/>
          </p:cNvSpPr>
          <p:nvPr/>
        </p:nvSpPr>
        <p:spPr bwMode="auto">
          <a:xfrm>
            <a:off x="74676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40" descr="small_board"/>
          <p:cNvSpPr>
            <a:spLocks noChangeArrowheads="1"/>
          </p:cNvSpPr>
          <p:nvPr/>
        </p:nvSpPr>
        <p:spPr bwMode="auto">
          <a:xfrm>
            <a:off x="74549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41" descr="small_board"/>
          <p:cNvSpPr>
            <a:spLocks noChangeArrowheads="1"/>
          </p:cNvSpPr>
          <p:nvPr/>
        </p:nvSpPr>
        <p:spPr bwMode="auto">
          <a:xfrm>
            <a:off x="74549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Rectangle 42" descr="small_board"/>
          <p:cNvSpPr>
            <a:spLocks noChangeArrowheads="1"/>
          </p:cNvSpPr>
          <p:nvPr/>
        </p:nvSpPr>
        <p:spPr bwMode="auto">
          <a:xfrm>
            <a:off x="74549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Text Box 61"/>
          <p:cNvSpPr txBox="1">
            <a:spLocks noChangeArrowheads="1"/>
          </p:cNvSpPr>
          <p:nvPr/>
        </p:nvSpPr>
        <p:spPr bwMode="auto">
          <a:xfrm>
            <a:off x="4648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3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4" name="Text Box 67"/>
          <p:cNvSpPr txBox="1">
            <a:spLocks noChangeArrowheads="1"/>
          </p:cNvSpPr>
          <p:nvPr/>
        </p:nvSpPr>
        <p:spPr bwMode="auto">
          <a:xfrm>
            <a:off x="6153150" y="34099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4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5" name="Text Box 73"/>
          <p:cNvSpPr txBox="1">
            <a:spLocks noChangeArrowheads="1"/>
          </p:cNvSpPr>
          <p:nvPr/>
        </p:nvSpPr>
        <p:spPr bwMode="auto">
          <a:xfrm>
            <a:off x="7562850" y="4313238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15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6" name="Text Box 88"/>
          <p:cNvSpPr txBox="1">
            <a:spLocks noChangeArrowheads="1"/>
          </p:cNvSpPr>
          <p:nvPr/>
        </p:nvSpPr>
        <p:spPr bwMode="auto">
          <a:xfrm>
            <a:off x="1752600" y="6286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6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67" name="Rectangle 90" descr="small_board"/>
          <p:cNvSpPr>
            <a:spLocks noChangeArrowheads="1"/>
          </p:cNvSpPr>
          <p:nvPr/>
        </p:nvSpPr>
        <p:spPr bwMode="auto">
          <a:xfrm>
            <a:off x="45720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89"/>
          <p:cNvSpPr txBox="1">
            <a:spLocks noChangeArrowheads="1"/>
          </p:cNvSpPr>
          <p:nvPr/>
        </p:nvSpPr>
        <p:spPr bwMode="auto">
          <a:xfrm>
            <a:off x="32766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7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9" name="Rectangle 7" descr="small_board"/>
          <p:cNvSpPr>
            <a:spLocks noChangeArrowheads="1"/>
          </p:cNvSpPr>
          <p:nvPr/>
        </p:nvSpPr>
        <p:spPr bwMode="auto">
          <a:xfrm>
            <a:off x="228600" y="5524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91" descr="small_board"/>
          <p:cNvSpPr>
            <a:spLocks noChangeArrowheads="1"/>
          </p:cNvSpPr>
          <p:nvPr/>
        </p:nvSpPr>
        <p:spPr bwMode="auto">
          <a:xfrm>
            <a:off x="228600" y="14668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92" descr="small_board"/>
          <p:cNvSpPr>
            <a:spLocks noChangeArrowheads="1"/>
          </p:cNvSpPr>
          <p:nvPr/>
        </p:nvSpPr>
        <p:spPr bwMode="auto">
          <a:xfrm>
            <a:off x="228600" y="23812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93" descr="small_board"/>
          <p:cNvSpPr>
            <a:spLocks noChangeArrowheads="1"/>
          </p:cNvSpPr>
          <p:nvPr/>
        </p:nvSpPr>
        <p:spPr bwMode="auto">
          <a:xfrm>
            <a:off x="228600" y="32956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94" descr="small_board"/>
          <p:cNvSpPr>
            <a:spLocks noChangeArrowheads="1"/>
          </p:cNvSpPr>
          <p:nvPr/>
        </p:nvSpPr>
        <p:spPr bwMode="auto">
          <a:xfrm>
            <a:off x="228600" y="4210050"/>
            <a:ext cx="1371600" cy="8382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79"/>
          <p:cNvSpPr txBox="1">
            <a:spLocks noChangeArrowheads="1"/>
          </p:cNvSpPr>
          <p:nvPr/>
        </p:nvSpPr>
        <p:spPr bwMode="auto">
          <a:xfrm>
            <a:off x="228600" y="671515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</a:rPr>
              <a:t>Do the Quiz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6" name="Text Box 82"/>
          <p:cNvSpPr txBox="1">
            <a:spLocks noChangeArrowheads="1"/>
          </p:cNvSpPr>
          <p:nvPr/>
        </p:nvSpPr>
        <p:spPr bwMode="auto">
          <a:xfrm>
            <a:off x="228600" y="235585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Names of the countries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7" name="Text Box 83"/>
          <p:cNvSpPr txBox="1">
            <a:spLocks noChangeArrowheads="1"/>
          </p:cNvSpPr>
          <p:nvPr/>
        </p:nvSpPr>
        <p:spPr bwMode="auto">
          <a:xfrm>
            <a:off x="228600" y="3258917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9" name="Text Box 96"/>
          <p:cNvSpPr txBox="1">
            <a:spLocks noChangeArrowheads="1"/>
          </p:cNvSpPr>
          <p:nvPr/>
        </p:nvSpPr>
        <p:spPr bwMode="auto">
          <a:xfrm>
            <a:off x="1752600" y="15732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8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80" name="Text Box 97"/>
          <p:cNvSpPr txBox="1">
            <a:spLocks noChangeArrowheads="1"/>
          </p:cNvSpPr>
          <p:nvPr/>
        </p:nvSpPr>
        <p:spPr bwMode="auto">
          <a:xfrm>
            <a:off x="1752600" y="24574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9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1" name="Text Box 98"/>
          <p:cNvSpPr txBox="1">
            <a:spLocks noChangeArrowheads="1"/>
          </p:cNvSpPr>
          <p:nvPr/>
        </p:nvSpPr>
        <p:spPr bwMode="auto">
          <a:xfrm>
            <a:off x="1752600" y="34020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0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2" name="Text Box 99"/>
          <p:cNvSpPr txBox="1">
            <a:spLocks noChangeArrowheads="1"/>
          </p:cNvSpPr>
          <p:nvPr/>
        </p:nvSpPr>
        <p:spPr bwMode="auto">
          <a:xfrm>
            <a:off x="1752600" y="43164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1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3" name="Text Box 100"/>
          <p:cNvSpPr txBox="1">
            <a:spLocks noChangeArrowheads="1"/>
          </p:cNvSpPr>
          <p:nvPr/>
        </p:nvSpPr>
        <p:spPr bwMode="auto">
          <a:xfrm>
            <a:off x="32766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2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4" name="Text Box 101"/>
          <p:cNvSpPr txBox="1">
            <a:spLocks noChangeArrowheads="1"/>
          </p:cNvSpPr>
          <p:nvPr/>
        </p:nvSpPr>
        <p:spPr bwMode="auto">
          <a:xfrm>
            <a:off x="32766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3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5" name="Text Box 102"/>
          <p:cNvSpPr txBox="1">
            <a:spLocks noChangeArrowheads="1"/>
          </p:cNvSpPr>
          <p:nvPr/>
        </p:nvSpPr>
        <p:spPr bwMode="auto">
          <a:xfrm>
            <a:off x="32766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4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6" name="Text Box 103"/>
          <p:cNvSpPr txBox="1">
            <a:spLocks noChangeArrowheads="1"/>
          </p:cNvSpPr>
          <p:nvPr/>
        </p:nvSpPr>
        <p:spPr bwMode="auto">
          <a:xfrm>
            <a:off x="32766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5" action="ppaction://hlinksldjump"/>
              </a:rPr>
              <a:t>1</a:t>
            </a:r>
            <a:r>
              <a:rPr lang="en-US" sz="3200" b="1" dirty="0" smtClean="0">
                <a:latin typeface="Verdana" pitchFamily="34" charset="0"/>
                <a:hlinkClick r:id="rId25" action="ppaction://hlinksldjump"/>
              </a:rPr>
              <a:t>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7" name="Text Box 104"/>
          <p:cNvSpPr txBox="1">
            <a:spLocks noChangeArrowheads="1"/>
          </p:cNvSpPr>
          <p:nvPr/>
        </p:nvSpPr>
        <p:spPr bwMode="auto">
          <a:xfrm>
            <a:off x="4648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6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8" name="Text Box 105"/>
          <p:cNvSpPr txBox="1">
            <a:spLocks noChangeArrowheads="1"/>
          </p:cNvSpPr>
          <p:nvPr/>
        </p:nvSpPr>
        <p:spPr bwMode="auto">
          <a:xfrm>
            <a:off x="46482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7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9" name="Text Box 106"/>
          <p:cNvSpPr txBox="1">
            <a:spLocks noChangeArrowheads="1"/>
          </p:cNvSpPr>
          <p:nvPr/>
        </p:nvSpPr>
        <p:spPr bwMode="auto">
          <a:xfrm>
            <a:off x="46482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8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0" name="Text Box 107"/>
          <p:cNvSpPr txBox="1">
            <a:spLocks noChangeArrowheads="1"/>
          </p:cNvSpPr>
          <p:nvPr/>
        </p:nvSpPr>
        <p:spPr bwMode="auto">
          <a:xfrm>
            <a:off x="4648200" y="4316413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29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1" name="Text Box 108"/>
          <p:cNvSpPr txBox="1">
            <a:spLocks noChangeArrowheads="1"/>
          </p:cNvSpPr>
          <p:nvPr/>
        </p:nvSpPr>
        <p:spPr bwMode="auto">
          <a:xfrm>
            <a:off x="61722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0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2" name="Text Box 109"/>
          <p:cNvSpPr txBox="1">
            <a:spLocks noChangeArrowheads="1"/>
          </p:cNvSpPr>
          <p:nvPr/>
        </p:nvSpPr>
        <p:spPr bwMode="auto">
          <a:xfrm>
            <a:off x="6172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1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3" name="Text Box 110"/>
          <p:cNvSpPr txBox="1">
            <a:spLocks noChangeArrowheads="1"/>
          </p:cNvSpPr>
          <p:nvPr/>
        </p:nvSpPr>
        <p:spPr bwMode="auto">
          <a:xfrm>
            <a:off x="6172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2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4" name="Text Box 111"/>
          <p:cNvSpPr txBox="1">
            <a:spLocks noChangeArrowheads="1"/>
          </p:cNvSpPr>
          <p:nvPr/>
        </p:nvSpPr>
        <p:spPr bwMode="auto">
          <a:xfrm>
            <a:off x="75438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3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5" name="Text Box 112"/>
          <p:cNvSpPr txBox="1">
            <a:spLocks noChangeArrowheads="1"/>
          </p:cNvSpPr>
          <p:nvPr/>
        </p:nvSpPr>
        <p:spPr bwMode="auto">
          <a:xfrm>
            <a:off x="75438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4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6" name="Text Box 113"/>
          <p:cNvSpPr txBox="1">
            <a:spLocks noChangeArrowheads="1"/>
          </p:cNvSpPr>
          <p:nvPr/>
        </p:nvSpPr>
        <p:spPr bwMode="auto">
          <a:xfrm>
            <a:off x="75438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5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7" name="Text Box 114"/>
          <p:cNvSpPr txBox="1">
            <a:spLocks noChangeArrowheads="1"/>
          </p:cNvSpPr>
          <p:nvPr/>
        </p:nvSpPr>
        <p:spPr bwMode="auto">
          <a:xfrm>
            <a:off x="75438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6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8" name="Text Box 115"/>
          <p:cNvSpPr txBox="1">
            <a:spLocks noChangeArrowheads="1"/>
          </p:cNvSpPr>
          <p:nvPr/>
        </p:nvSpPr>
        <p:spPr bwMode="auto">
          <a:xfrm>
            <a:off x="60960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37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9" name="AutoShape 124"/>
          <p:cNvSpPr>
            <a:spLocks noChangeArrowheads="1"/>
          </p:cNvSpPr>
          <p:nvPr/>
        </p:nvSpPr>
        <p:spPr bwMode="auto">
          <a:xfrm>
            <a:off x="1676400" y="38100"/>
            <a:ext cx="5867400" cy="228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00" name="WordArt 122"/>
          <p:cNvSpPr>
            <a:spLocks noChangeArrowheads="1" noChangeShapeType="1" noTextEdit="1"/>
          </p:cNvSpPr>
          <p:nvPr/>
        </p:nvSpPr>
        <p:spPr bwMode="auto">
          <a:xfrm>
            <a:off x="3552825" y="19050"/>
            <a:ext cx="20097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Big Board Facts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1219200" y="5805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One</a:t>
            </a:r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123825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Two</a:t>
            </a:r>
          </a:p>
        </p:txBody>
      </p:sp>
      <p:sp>
        <p:nvSpPr>
          <p:cNvPr id="1103" name="WordArt 133"/>
          <p:cNvSpPr>
            <a:spLocks noChangeArrowheads="1" noChangeShapeType="1" noTextEdit="1"/>
          </p:cNvSpPr>
          <p:nvPr/>
        </p:nvSpPr>
        <p:spPr bwMode="auto">
          <a:xfrm>
            <a:off x="2362200" y="5334000"/>
            <a:ext cx="2895600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Team Scores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3562350" y="580548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Three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58140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Four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6076950" y="5805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Five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609600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Six</a:t>
            </a:r>
          </a:p>
        </p:txBody>
      </p:sp>
      <p:sp>
        <p:nvSpPr>
          <p:cNvPr id="1108" name="AutoShape 1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5377734"/>
            <a:ext cx="1295400" cy="8382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1200" b="1">
              <a:latin typeface="Verdana" pitchFamily="34" charset="0"/>
            </a:endParaRPr>
          </a:p>
        </p:txBody>
      </p:sp>
      <p:sp>
        <p:nvSpPr>
          <p:cNvPr id="1109" name="WordArt 143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39075" y="5511084"/>
            <a:ext cx="9239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8" action="ppaction://hlinksldjump"/>
              </a:rPr>
              <a:t>Big Points</a:t>
            </a:r>
          </a:p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8" action="ppaction://hlinksldjump"/>
              </a:rPr>
              <a:t>Question</a:t>
            </a:r>
            <a:endParaRPr lang="en-GB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262164" y="155325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</a:rPr>
              <a:t>Do the Quiz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2" name="Text Box 83"/>
          <p:cNvSpPr txBox="1">
            <a:spLocks noChangeArrowheads="1"/>
          </p:cNvSpPr>
          <p:nvPr/>
        </p:nvSpPr>
        <p:spPr bwMode="auto">
          <a:xfrm>
            <a:off x="228600" y="418102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79921" y="37288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Nếu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muốn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lại</a:t>
            </a:r>
            <a:r>
              <a:rPr lang="en-US" sz="2400" dirty="0" smtClean="0">
                <a:solidFill>
                  <a:srgbClr val="C00000"/>
                </a:solidFill>
              </a:rPr>
              <a:t> game, </a:t>
            </a:r>
            <a:r>
              <a:rPr lang="en-US" sz="2400" dirty="0" err="1">
                <a:solidFill>
                  <a:srgbClr val="C00000"/>
                </a:solidFill>
              </a:rPr>
              <a:t>phải</a:t>
            </a:r>
            <a:r>
              <a:rPr lang="en-US" sz="2400" dirty="0">
                <a:solidFill>
                  <a:srgbClr val="C00000"/>
                </a:solidFill>
              </a:rPr>
              <a:t> close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reopen file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Action Button: End 2">
            <a:hlinkClick r:id="rId39" action="ppaction://hlinksldjump" highlightClick="1"/>
          </p:cNvPr>
          <p:cNvSpPr>
            <a:spLocks noChangeAspect="1"/>
          </p:cNvSpPr>
          <p:nvPr/>
        </p:nvSpPr>
        <p:spPr>
          <a:xfrm>
            <a:off x="8115300" y="6266544"/>
            <a:ext cx="548640" cy="548640"/>
          </a:xfrm>
          <a:prstGeom prst="actionButtonE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controls>
      <p:control spid="1074" name="TextBox3" r:id="rId2" imgW="990720" imgH="380880"/>
      <p:control spid="1075" name="TextBox4" r:id="rId3" imgW="990720" imgH="380880"/>
      <p:control spid="1076" name="TextBox1" r:id="rId4" imgW="990720" imgH="380880"/>
      <p:control spid="1077" name="TextBox2" r:id="rId5" imgW="990720" imgH="380880"/>
      <p:control spid="1078" name="TextBox5" r:id="rId6" imgW="990720" imgH="380880"/>
      <p:control spid="1079" name="TextBox6" r:id="rId7" imgW="990720" imgH="380880"/>
    </p:controls>
  </p:cSld>
  <p:clrMapOvr>
    <a:masterClrMapping/>
  </p:clrMapOvr>
  <p:transition>
    <p:newsflash/>
    <p:sndAc>
      <p:stSnd>
        <p:snd r:embed="rId10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both surrounded by the sea.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UK and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1366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1366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and Australia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852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67046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38166" y="4395018"/>
            <a:ext cx="3093385" cy="2286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1928672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48000" y="4316531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these countries,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youngest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3611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3435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048000" y="4343400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3.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capital of New Zealand is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Canberra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Washington D.C.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Ottawa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Wellington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41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7658" y="4383314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4.</a:t>
            </a:r>
            <a:r>
              <a:rPr lang="en-GB" sz="2800" b="1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most diverse in geography and climate.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3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7509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2686" y="4372772"/>
            <a:ext cx="309338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815939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Niagara Falls is a spectacular waterfall in </a:t>
            </a:r>
            <a:r>
              <a:rPr lang="en-GB" sz="2800" dirty="0" smtClean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Wales</a:t>
            </a:r>
          </a:p>
        </p:txBody>
      </p:sp>
      <p:sp>
        <p:nvSpPr>
          <p:cNvPr id="12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England 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092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971800" y="4289316"/>
            <a:ext cx="309338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2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6.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closest to the North Pole.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America </a:t>
            </a:r>
          </a:p>
        </p:txBody>
      </p:sp>
      <p:sp>
        <p:nvSpPr>
          <p:cNvPr id="14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 </a:t>
            </a:r>
          </a:p>
        </p:txBody>
      </p:sp>
      <p:sp>
        <p:nvSpPr>
          <p:cNvPr id="15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</p:spTree>
    <p:extLst>
      <p:ext uri="{BB962C8B-B14F-4D97-AF65-F5344CB8AC3E}">
        <p14:creationId xmlns:p14="http://schemas.microsoft.com/office/powerpoint/2010/main" xmlns="" val="332635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71800" y="4407887"/>
            <a:ext cx="309677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7.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picture below illustrates the way the Maori of New Zealand greet each other?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2331426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toes </a:t>
            </a:r>
          </a:p>
        </p:txBody>
      </p:sp>
      <p:sp>
        <p:nvSpPr>
          <p:cNvPr id="12" name="ANSWER B"/>
          <p:cNvSpPr/>
          <p:nvPr/>
        </p:nvSpPr>
        <p:spPr>
          <a:xfrm>
            <a:off x="4713666" y="2325281"/>
            <a:ext cx="374904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foreheads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32318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hands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608527" y="333547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noses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2688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4200" y="437066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8.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kilt is the traditional garment for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Americans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Maori in New Zealand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Aborigines in 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Scottish men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5049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051629" y="4395012"/>
            <a:ext cx="2906661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9.	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This animal, the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is a symbol of Australia.</a:t>
            </a:r>
            <a:endParaRPr lang="en-GB" sz="2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kangaroo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emu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koala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608527" y="3278937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rabbit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541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Warm up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078712"/>
              </p:ext>
            </p:extLst>
          </p:nvPr>
        </p:nvGraphicFramePr>
        <p:xfrm>
          <a:off x="1085600" y="1171700"/>
          <a:ext cx="6858000" cy="484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63"/>
                <a:gridCol w="4258037"/>
              </a:tblGrid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USA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2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Scotland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5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American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Scottish/Scots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Singaporeans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Canadians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Australian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Zealanders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948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Irish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644" y="51624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27848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24200" y="4408591"/>
            <a:ext cx="2906661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10.	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 in London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Times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Ayers Rock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Trafalgar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Sky Tower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5528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7809321"/>
              </p:ext>
            </p:extLst>
          </p:nvPr>
        </p:nvGraphicFramePr>
        <p:xfrm>
          <a:off x="533400" y="165251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made up of 50 states.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098026" y="22860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USA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765" y="3429369"/>
            <a:ext cx="4156690" cy="2286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435429"/>
            <a:ext cx="78638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7992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5343212"/>
              </p:ext>
            </p:extLst>
          </p:nvPr>
        </p:nvGraphicFramePr>
        <p:xfrm>
          <a:off x="533400" y="177050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smallest population.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093110" y="29718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569124"/>
            <a:ext cx="4156690" cy="2286000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6999516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8035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3032295"/>
              </p:ext>
            </p:extLst>
          </p:nvPr>
        </p:nvGraphicFramePr>
        <p:xfrm>
          <a:off x="533400" y="172625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most famous football clubs in the world.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139" y="1499622"/>
            <a:ext cx="4156690" cy="2286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127523" y="36576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Kingdom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57534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5735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150595"/>
              </p:ext>
            </p:extLst>
          </p:nvPr>
        </p:nvGraphicFramePr>
        <p:xfrm>
          <a:off x="533400" y="1667266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part of its territory inside the Arctic Circle.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246688"/>
            <a:ext cx="4156690" cy="2286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100484" y="46482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232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241403"/>
              </p:ext>
            </p:extLst>
          </p:nvPr>
        </p:nvGraphicFramePr>
        <p:xfrm>
          <a:off x="533400" y="169676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both a country and a continent.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504784"/>
            <a:ext cx="4156690" cy="2286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075903" y="5555622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0473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 of the most photographed natural wonders in this country.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18475" y="5638800"/>
            <a:ext cx="4131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Uluru (formerly Ayers Rock)/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24379" y="2569029"/>
            <a:ext cx="3712063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809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781"/>
            <a:ext cx="8229600" cy="4657382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UNESCO World Heritage Site.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38400" y="5638800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Blue Mountains National Park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22245" y="2286000"/>
            <a:ext cx="3712063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4360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one of the seven wonders of the natural world, the park stretches for 2,300 km along the state of Queensland, on this country’s east coast </a:t>
            </a: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737651" y="3058878"/>
            <a:ext cx="3712063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286000" y="5878281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Barrier Reef Marine Park/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3539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484544"/>
            <a:ext cx="8229600" cy="4992456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It </a:t>
            </a:r>
            <a:r>
              <a:rPr lang="en-US" sz="2400" dirty="0">
                <a:solidFill>
                  <a:prstClr val="black"/>
                </a:solidFill>
              </a:rPr>
              <a:t>is one of this country most famous icons and is the largest steel arch bridge in the world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2514600" y="5682343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Sydney Harbour Bridge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50434" y="2562897"/>
            <a:ext cx="3712062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66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/ˈter.ɪ.tər.i/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ˈɑːk.tɪk/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/kɪlt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710" y="3843709"/>
            <a:ext cx="44083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817" y="3843709"/>
            <a:ext cx="26081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076" y="384370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208" y="3843709"/>
            <a:ext cx="3075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8 - Unit 8 Communicati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4195" y="381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219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lãnh thổ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686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Cực Bắc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219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òng Bắc cực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667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váy ca-rô của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đàn ông Scotland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76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66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6482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the second largest city of this country.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3559100" y="5562600"/>
            <a:ext cx="19278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Melbourne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667000" y="2249532"/>
            <a:ext cx="3712061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23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9530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one of the </a:t>
            </a:r>
            <a:r>
              <a:rPr lang="en-US" sz="2800" dirty="0" smtClean="0">
                <a:solidFill>
                  <a:prstClr val="black"/>
                </a:solidFill>
              </a:rPr>
              <a:t>world’s </a:t>
            </a:r>
            <a:r>
              <a:rPr lang="en-US" sz="2800" dirty="0">
                <a:solidFill>
                  <a:prstClr val="black"/>
                </a:solidFill>
              </a:rPr>
              <a:t>most famous </a:t>
            </a:r>
            <a:r>
              <a:rPr lang="en-US" sz="2800" dirty="0" smtClean="0">
                <a:solidFill>
                  <a:prstClr val="black"/>
                </a:solidFill>
              </a:rPr>
              <a:t>beaches</a:t>
            </a:r>
          </a:p>
          <a:p>
            <a:pPr marL="0" lvl="0" indent="0">
              <a:buClr>
                <a:srgbClr val="00B0F0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482900" y="5638800"/>
            <a:ext cx="22326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 Beach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743200" y="2612574"/>
            <a:ext cx="3712061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5417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600200"/>
            <a:ext cx="8229600" cy="4876800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in Sydney is one of the most distinctive and famous 20th-century buildings, and one of the most famous performing arts venues in the world.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53849" y="2890308"/>
            <a:ext cx="3712061" cy="27432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2601464" y="5778648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Sydney Opera House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114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9159"/>
          </a:xfrm>
        </p:spPr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the world’s largest hot desert?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88551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Sahara Desert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183" y="2240280"/>
            <a:ext cx="54994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3612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US" dirty="0" smtClean="0"/>
              <a:t>It is the longest river in the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043" y="600203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Missouri River</a:t>
            </a:r>
          </a:p>
        </p:txBody>
      </p:sp>
      <p:pic>
        <p:nvPicPr>
          <p:cNvPr id="5122" name="Picture 2" descr="A map of the path of the Missouri Rive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8493"/>
            <a:ext cx="4607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1650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the largest country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601" y="5636270"/>
            <a:ext cx="649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Russia’s 17.1 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million square kilometres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4415" y="2667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571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76238"/>
            <a:ext cx="8077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“Big </a:t>
            </a:r>
            <a:r>
              <a:rPr lang="en-US" sz="4000" b="1" dirty="0" smtClean="0">
                <a:solidFill>
                  <a:srgbClr val="00B050"/>
                </a:solidFill>
                <a:latin typeface="Verdana" pitchFamily="34" charset="0"/>
              </a:rPr>
              <a:t>Points - 30”</a:t>
            </a:r>
            <a:endParaRPr lang="en-US" sz="4000" b="1" dirty="0">
              <a:solidFill>
                <a:srgbClr val="00B050"/>
              </a:solidFill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Question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This Venezuelan waterfall drops 3,212 feet. That is 15 times higher than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Niagra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Falls. Name this waterfall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0000" y="5945145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Angel Falls</a:t>
            </a:r>
          </a:p>
        </p:txBody>
      </p:sp>
      <p:sp>
        <p:nvSpPr>
          <p:cNvPr id="8" name="Rounded Rectangle 7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07300" y="457200"/>
            <a:ext cx="838200" cy="609600"/>
          </a:xfrm>
          <a:prstGeom prst="rect">
            <a:avLst/>
          </a:prstGeom>
          <a:solidFill>
            <a:schemeClr val="hlink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28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67600" y="381000"/>
            <a:ext cx="107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25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24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19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18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17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16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12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10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8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7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6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5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4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Verdana" pitchFamily="34" charset="0"/>
              </a:rPr>
              <a:t>1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994" y="3146157"/>
            <a:ext cx="47142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8703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 smtClean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3b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Each group then presents their introduction to the class. The class...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tries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find out which country it is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votes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 the most informative and interesting introduction 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692525" cy="2286000"/>
          </a:xfrm>
          <a:prstGeom prst="roundRect">
            <a:avLst>
              <a:gd name="adj" fmla="val 56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45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new words by heart and write three lines for each.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C1, 2 (P14-15)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for the next </a:t>
            </a:r>
            <a:r>
              <a:rPr lang="en-US" dirty="0" smtClean="0"/>
              <a:t>lesson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Skills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pPr lvl="1" algn="just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7212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7630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(n):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32551" y="1219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land that is under control of a particular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country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2551" y="224629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point on the surface of the Earth that is furthest north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32551" y="3276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line of latitude 66° 33′ North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32551" y="3796605"/>
            <a:ext cx="5711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skirt with many folds, made from tartancloth and traditionallyworn by Scottish men and boys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429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Game: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the quiz and choose the correct answers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Do the quiz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the names of the countries next to their facts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Names of the countries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groups. Choose a country and together find out as much about it as possible. Then prepare a small introduction of that country. Don’t say the name of the country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How much do you know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84121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1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164" y="594360"/>
            <a:ext cx="6415671" cy="5669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775" y="1709058"/>
            <a:ext cx="5554771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</a:t>
            </a:r>
          </a:p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Board Facts</a:t>
            </a:r>
          </a:p>
        </p:txBody>
      </p:sp>
      <p:pic>
        <p:nvPicPr>
          <p:cNvPr id="9" name="Picture 5" descr="do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6898" y="3385458"/>
            <a:ext cx="97484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" name="Picture 6" descr="surfdu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546" y="3537858"/>
            <a:ext cx="1143000" cy="1918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889927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0" y="2498623"/>
            <a:ext cx="6096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Do the quiz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382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Names of the countries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82000" cy="1645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How much do you know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5148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 Warm up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I. Extra vocabulary&amp;quot;&quot;/&gt;&lt;property id=&quot;20307&quot; value=&quot;291&quot;/&gt;&lt;/object&gt;&lt;object type=&quot;3&quot; unique_id=&quot;10006&quot;&gt;&lt;property id=&quot;20148&quot; value=&quot;5&quot;/&gt;&lt;property id=&quot;20300&quot; value=&quot;Slide 4 - &amp;quot;I. Extra vocabulary&amp;quot;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325&quot;/&gt;&lt;/object&gt;&lt;object type=&quot;3&quot; unique_id=&quot;10008&quot;&gt;&lt;property id=&quot;20148&quot; value=&quot;5&quot;/&gt;&lt;property id=&quot;20300&quot; value=&quot;Slide 6&quot;/&gt;&lt;property id=&quot;20307&quot; value=&quot;304&quot;/&gt;&lt;/object&gt;&lt;object type=&quot;3&quot; unique_id=&quot;10009&quot;&gt;&lt;property id=&quot;20148&quot; value=&quot;5&quot;/&gt;&lt;property id=&quot;20300&quot; value=&quot;Slide 7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299&quot;/&gt;&lt;/object&gt;&lt;object type=&quot;3&quot; unique_id=&quot;10011&quot;&gt;&lt;property id=&quot;20148&quot; value=&quot;5&quot;/&gt;&lt;property id=&quot;20300&quot; value=&quot;Slide 9&quot;/&gt;&lt;property id=&quot;20307&quot; value=&quot;314&quot;/&gt;&lt;/object&gt;&lt;object type=&quot;3&quot; unique_id=&quot;10012&quot;&gt;&lt;property id=&quot;20148&quot; value=&quot;5&quot;/&gt;&lt;property id=&quot;20300&quot; value=&quot;Slide 10&quot;/&gt;&lt;property id=&quot;20307&quot; value=&quot;300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280&quot;/&gt;&lt;/object&gt;&lt;object type=&quot;3&quot; unique_id=&quot;10015&quot;&gt;&lt;property id=&quot;20148&quot; value=&quot;5&quot;/&gt;&lt;property id=&quot;20300&quot; value=&quot;Slide 13&quot;/&gt;&lt;property id=&quot;20307&quot; value=&quot;306&quot;/&gt;&lt;/object&gt;&lt;object type=&quot;3&quot; unique_id=&quot;10016&quot;&gt;&lt;property id=&quot;20148&quot; value=&quot;5&quot;/&gt;&lt;property id=&quot;20300&quot; value=&quot;Slide 14&quot;/&gt;&lt;property id=&quot;20307&quot; value=&quot;281&quot;/&gt;&lt;/object&gt;&lt;object type=&quot;3&quot; unique_id=&quot;10017&quot;&gt;&lt;property id=&quot;20148&quot; value=&quot;5&quot;/&gt;&lt;property id=&quot;20300&quot; value=&quot;Slide 15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307&quot;/&gt;&lt;/object&gt;&lt;object type=&quot;3&quot; unique_id=&quot;10019&quot;&gt;&lt;property id=&quot;20148&quot; value=&quot;5&quot;/&gt;&lt;property id=&quot;20300&quot; value=&quot;Slide 17&quot;/&gt;&lt;property id=&quot;20307&quot; value=&quot;308&quot;/&gt;&lt;/object&gt;&lt;object type=&quot;3&quot; unique_id=&quot;10020&quot;&gt;&lt;property id=&quot;20148&quot; value=&quot;5&quot;/&gt;&lt;property id=&quot;20300&quot; value=&quot;Slide 18&quot;/&gt;&lt;property id=&quot;20307&quot; value=&quot;286&quot;/&gt;&lt;/object&gt;&lt;object type=&quot;3&quot; unique_id=&quot;10021&quot;&gt;&lt;property id=&quot;20148&quot; value=&quot;5&quot;/&gt;&lt;property id=&quot;20300&quot; value=&quot;Slide 19&quot;/&gt;&lt;property id=&quot;20307&quot; value=&quot;309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&quot;/&gt;&lt;property id=&quot;20307&quot; value=&quot;293&quot;/&gt;&lt;/object&gt;&lt;object type=&quot;3&quot; unique_id=&quot;10024&quot;&gt;&lt;property id=&quot;20148&quot; value=&quot;5&quot;/&gt;&lt;property id=&quot;20300&quot; value=&quot;Slide 22&quot;/&gt;&lt;property id=&quot;20307&quot; value=&quot;310&quot;/&gt;&lt;/object&gt;&lt;object type=&quot;3&quot; unique_id=&quot;10025&quot;&gt;&lt;property id=&quot;20148&quot; value=&quot;5&quot;/&gt;&lt;property id=&quot;20300&quot; value=&quot;Slide 23&quot;/&gt;&lt;property id=&quot;20307&quot; value=&quot;311&quot;/&gt;&lt;/object&gt;&lt;object type=&quot;3&quot; unique_id=&quot;10026&quot;&gt;&lt;property id=&quot;20148&quot; value=&quot;5&quot;/&gt;&lt;property id=&quot;20300&quot; value=&quot;Slide 24&quot;/&gt;&lt;property id=&quot;20307&quot; value=&quot;312&quot;/&gt;&lt;/object&gt;&lt;object type=&quot;3&quot; unique_id=&quot;10027&quot;&gt;&lt;property id=&quot;20148&quot; value=&quot;5&quot;/&gt;&lt;property id=&quot;20300&quot; value=&quot;Slide 25&quot;/&gt;&lt;property id=&quot;20307&quot; value=&quot;313&quot;/&gt;&lt;/object&gt;&lt;object type=&quot;3&quot; unique_id=&quot;10028&quot;&gt;&lt;property id=&quot;20148&quot; value=&quot;5&quot;/&gt;&lt;property id=&quot;20300&quot; value=&quot;Slide 26&quot;/&gt;&lt;property id=&quot;20307&quot; value=&quot;295&quot;/&gt;&lt;/object&gt;&lt;object type=&quot;3&quot; unique_id=&quot;10029&quot;&gt;&lt;property id=&quot;20148&quot; value=&quot;5&quot;/&gt;&lt;property id=&quot;20300&quot; value=&quot;Slide 27&quot;/&gt;&lt;property id=&quot;20307&quot; value=&quot;315&quot;/&gt;&lt;/object&gt;&lt;object type=&quot;3&quot; unique_id=&quot;10030&quot;&gt;&lt;property id=&quot;20148&quot; value=&quot;5&quot;/&gt;&lt;property id=&quot;20300&quot; value=&quot;Slide 28&quot;/&gt;&lt;property id=&quot;20307&quot; value=&quot;316&quot;/&gt;&lt;/object&gt;&lt;object type=&quot;3&quot; unique_id=&quot;10031&quot;&gt;&lt;property id=&quot;20148&quot; value=&quot;5&quot;/&gt;&lt;property id=&quot;20300&quot; value=&quot;Slide 29&quot;/&gt;&lt;property id=&quot;20307&quot; value=&quot;317&quot;/&gt;&lt;/object&gt;&lt;object type=&quot;3&quot; unique_id=&quot;10032&quot;&gt;&lt;property id=&quot;20148&quot; value=&quot;5&quot;/&gt;&lt;property id=&quot;20300&quot; value=&quot;Slide 30&quot;/&gt;&lt;property id=&quot;20307&quot; value=&quot;318&quot;/&gt;&lt;/object&gt;&lt;object type=&quot;3&quot; unique_id=&quot;10033&quot;&gt;&lt;property id=&quot;20148&quot; value=&quot;5&quot;/&gt;&lt;property id=&quot;20300&quot; value=&quot;Slide 31&quot;/&gt;&lt;property id=&quot;20307&quot; value=&quot;319&quot;/&gt;&lt;/object&gt;&lt;object type=&quot;3&quot; unique_id=&quot;10034&quot;&gt;&lt;property id=&quot;20148&quot; value=&quot;5&quot;/&gt;&lt;property id=&quot;20300&quot; value=&quot;Slide 32&quot;/&gt;&lt;property id=&quot;20307&quot; value=&quot;320&quot;/&gt;&lt;/object&gt;&lt;object type=&quot;3&quot; unique_id=&quot;10035&quot;&gt;&lt;property id=&quot;20148&quot; value=&quot;5&quot;/&gt;&lt;property id=&quot;20300&quot; value=&quot;Slide 33&quot;/&gt;&lt;property id=&quot;20307&quot; value=&quot;321&quot;/&gt;&lt;/object&gt;&lt;object type=&quot;3&quot; unique_id=&quot;10036&quot;&gt;&lt;property id=&quot;20148&quot; value=&quot;5&quot;/&gt;&lt;property id=&quot;20300&quot; value=&quot;Slide 34&quot;/&gt;&lt;property id=&quot;20307&quot; value=&quot;322&quot;/&gt;&lt;/object&gt;&lt;object type=&quot;3&quot; unique_id=&quot;10037&quot;&gt;&lt;property id=&quot;20148&quot; value=&quot;5&quot;/&gt;&lt;property id=&quot;20300&quot; value=&quot;Slide 35&quot;/&gt;&lt;property id=&quot;20307&quot; value=&quot;323&quot;/&gt;&lt;/object&gt;&lt;object type=&quot;3&quot; unique_id=&quot;10038&quot;&gt;&lt;property id=&quot;20148&quot; value=&quot;5&quot;/&gt;&lt;property id=&quot;20300&quot; value=&quot;Slide 36&quot;/&gt;&lt;property id=&quot;20307&quot; value=&quot;324&quot;/&gt;&lt;/object&gt;&lt;object type=&quot;3&quot; unique_id=&quot;10039&quot;&gt;&lt;property id=&quot;20148&quot; value=&quot;5&quot;/&gt;&lt;property id=&quot;20300&quot; value=&quot;Slide 37&quot;/&gt;&lt;property id=&quot;20307&quot; value=&quot;284&quot;/&gt;&lt;/object&gt;&lt;object type=&quot;3&quot; unique_id=&quot;10040&quot;&gt;&lt;property id=&quot;20148&quot; value=&quot;5&quot;/&gt;&lt;property id=&quot;20300&quot; value=&quot;Slide 38 - &amp;quot;II. Homework&amp;quot;&quot;/&gt;&lt;property id=&quot;20307&quot; value=&quot;276&quot;/&gt;&lt;/object&gt;&lt;/object&gt;&lt;object type=&quot;8&quot; unique_id=&quot;1008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1154</Words>
  <Application>Microsoft Office PowerPoint</Application>
  <PresentationFormat>On-screen Show (4:3)</PresentationFormat>
  <Paragraphs>365</Paragraphs>
  <Slides>38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0</vt:lpstr>
      <vt:lpstr> Warm up</vt:lpstr>
      <vt:lpstr>I. Extra vocabulary</vt:lpstr>
      <vt:lpstr>I. Extra vocabulary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II. 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Admin</cp:lastModifiedBy>
  <cp:revision>522</cp:revision>
  <dcterms:created xsi:type="dcterms:W3CDTF">2016-12-15T15:38:30Z</dcterms:created>
  <dcterms:modified xsi:type="dcterms:W3CDTF">2018-01-23T08:17:14Z</dcterms:modified>
</cp:coreProperties>
</file>