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4" r:id="rId5"/>
    <p:sldId id="270" r:id="rId6"/>
    <p:sldId id="275" r:id="rId7"/>
    <p:sldId id="267" r:id="rId8"/>
    <p:sldId id="271" r:id="rId9"/>
    <p:sldId id="262" r:id="rId10"/>
    <p:sldId id="268" r:id="rId11"/>
    <p:sldId id="269" r:id="rId12"/>
    <p:sldId id="277" r:id="rId13"/>
    <p:sldId id="281" r:id="rId14"/>
    <p:sldId id="279" r:id="rId15"/>
    <p:sldId id="27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ACFD-A267-4645-9943-F692B7D5C7B7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4B7C-DE1F-4EC5-B534-45E5856A7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23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y%20Documents\Downloads\Music\ca%20nhac%20d&#417;wnload\Season%20in%20the%20Sun%20-%20Westlife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8382000" y="63246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Season in the Sun - West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U4-L4-1-1-brtvnzokqpfagx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89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3400" y="121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496466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Picture 1:</a:t>
            </a:r>
            <a:endParaRPr lang="en-US" sz="2400" dirty="0" smtClean="0"/>
          </a:p>
          <a:p>
            <a:r>
              <a:rPr lang="en-US" sz="2400" dirty="0"/>
              <a:t>1</a:t>
            </a:r>
            <a:r>
              <a:rPr lang="en-US" sz="2400" dirty="0" smtClean="0"/>
              <a:t>. </a:t>
            </a:r>
            <a:r>
              <a:rPr lang="en-US" sz="2400" dirty="0"/>
              <a:t>What are they doing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. Are they Vietnamese?</a:t>
            </a:r>
          </a:p>
          <a:p>
            <a:r>
              <a:rPr lang="en-US" sz="2400" dirty="0"/>
              <a:t>3</a:t>
            </a:r>
            <a:r>
              <a:rPr lang="en-US" sz="2400" dirty="0" smtClean="0"/>
              <a:t>. Where are they sitting?</a:t>
            </a:r>
          </a:p>
          <a:p>
            <a:r>
              <a:rPr lang="en-US" sz="2400" dirty="0" smtClean="0"/>
              <a:t>4. Are they using rice bowls and chopsticks to eat?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98448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F0"/>
                </a:solidFill>
              </a:rPr>
              <a:t>Picture 2</a:t>
            </a:r>
          </a:p>
          <a:p>
            <a:r>
              <a:rPr lang="en-US" sz="2400" dirty="0" smtClean="0"/>
              <a:t>1.Where are they?</a:t>
            </a:r>
          </a:p>
          <a:p>
            <a:r>
              <a:rPr lang="en-US" sz="2400" dirty="0" smtClean="0"/>
              <a:t>2. What are they doing?</a:t>
            </a:r>
          </a:p>
          <a:p>
            <a:r>
              <a:rPr lang="en-US" sz="2400" dirty="0" smtClean="0"/>
              <a:t>3. Where are they from?</a:t>
            </a:r>
          </a:p>
          <a:p>
            <a:r>
              <a:rPr lang="en-US" sz="2400" dirty="0" smtClean="0"/>
              <a:t>4. Are they using knives and folks to eat?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allAtOnce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There is a British exchange student in your class. You invite her to dinner at your home. Play the following roles.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435" y="1219200"/>
            <a:ext cx="3992165" cy="2251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Minh. You invite your British friend to come for dinner. She asks a lot of questions about Vietnamese table manners.</a:t>
            </a:r>
          </a:p>
        </p:txBody>
      </p:sp>
      <p:sp>
        <p:nvSpPr>
          <p:cNvPr id="5" name="Oval 4"/>
          <p:cNvSpPr/>
          <p:nvPr/>
        </p:nvSpPr>
        <p:spPr>
          <a:xfrm>
            <a:off x="4873228" y="1219200"/>
            <a:ext cx="4042172" cy="2211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Jessica from Britain. You want to learn about Vietnamese table manners, so you can feel comfortable at dinner. You compare these with British table manners.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" y="3429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Start the role- play like this: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Hey Jessica! My family would like to invite you to dinner.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Oh! That’s nice but….I don’t know anything about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Vietnamese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table manners.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Well. What do you want to know?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well, do you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around the dinner table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in Britain?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No, actually we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 on a mat with the food in the middle.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You’re kidding!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5.Start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role- play like this: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Hey Jessica! My family would like to invite you to dinner.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Oh! That’s nice but….I don’t know anything about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Vietnamese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table manners.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Well. What do you want to know?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well, do you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around the dinner table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in Britain?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Minh: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No, actually we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 on a mat with the food in the middle.</a:t>
            </a:r>
          </a:p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Jessica: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You’re kidding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340943"/>
              </p:ext>
            </p:extLst>
          </p:nvPr>
        </p:nvGraphicFramePr>
        <p:xfrm>
          <a:off x="152400" y="3568722"/>
          <a:ext cx="8839200" cy="313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522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British table manner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Vietnamese table manner</a:t>
                      </a:r>
                      <a:endParaRPr lang="en-US" dirty="0"/>
                    </a:p>
                  </a:txBody>
                  <a:tcPr/>
                </a:tc>
              </a:tr>
              <a:tr h="522813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eat around</a:t>
                      </a:r>
                      <a:r>
                        <a:rPr lang="en-US" u="sng" baseline="0" dirty="0" smtClean="0">
                          <a:solidFill>
                            <a:srgbClr val="FF0000"/>
                          </a:solidFill>
                        </a:rPr>
                        <a:t> the dinner table .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sit on a</a:t>
                      </a:r>
                      <a:r>
                        <a:rPr lang="en-US" u="sng" baseline="0" dirty="0" smtClean="0">
                          <a:solidFill>
                            <a:srgbClr val="FF0000"/>
                          </a:solidFill>
                        </a:rPr>
                        <a:t> mat with the food in the middle.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use cutlery to eat most of the food.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use rice bowls and chopsticks.</a:t>
                      </a:r>
                    </a:p>
                  </a:txBody>
                  <a:tcPr/>
                </a:tc>
              </a:tr>
              <a:tr h="52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place  the knife and the folk on the plate.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 the chopsticks on top of the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rice bowls</a:t>
                      </a:r>
                      <a:endParaRPr lang="en-US" dirty="0"/>
                    </a:p>
                  </a:txBody>
                  <a:tcPr/>
                </a:tc>
              </a:tr>
              <a:tr h="52281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have bread, butter</a:t>
                      </a:r>
                      <a:r>
                        <a:rPr lang="en-US" b="1" baseline="0" dirty="0" smtClean="0"/>
                        <a:t> and milk.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have rice , meat and vegetables.</a:t>
                      </a:r>
                    </a:p>
                  </a:txBody>
                  <a:tcPr/>
                </a:tc>
              </a:tr>
              <a:tr h="5228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3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the words in the box in the correct columns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3959557"/>
              </p:ext>
            </p:extLst>
          </p:nvPr>
        </p:nvGraphicFramePr>
        <p:xfrm>
          <a:off x="304800" y="25908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Vietnamese</a:t>
                      </a:r>
                      <a:r>
                        <a:rPr lang="en-US" sz="2400" baseline="0" dirty="0" smtClean="0"/>
                        <a:t> table manners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British</a:t>
                      </a:r>
                      <a:r>
                        <a:rPr lang="en-US" sz="2400" baseline="0" dirty="0" smtClean="0"/>
                        <a:t> table manners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9721805"/>
              </p:ext>
            </p:extLst>
          </p:nvPr>
        </p:nvGraphicFramePr>
        <p:xfrm>
          <a:off x="1524000" y="13970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Folk, rice, butter, bread, knife, rice bowl, chopstick, mat, dining table, cutlery, fish sauce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the words in the box in the correct columns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8162357"/>
              </p:ext>
            </p:extLst>
          </p:nvPr>
        </p:nvGraphicFramePr>
        <p:xfrm>
          <a:off x="304800" y="2590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Vietnamese</a:t>
                      </a:r>
                      <a:r>
                        <a:rPr lang="en-US" sz="2400" baseline="0" dirty="0" smtClean="0"/>
                        <a:t> table manners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British</a:t>
                      </a:r>
                      <a:r>
                        <a:rPr lang="en-US" sz="2400" baseline="0" dirty="0" smtClean="0"/>
                        <a:t> table manners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Rice, rice bowl, mat, chopstick, fish sauce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Folk, butter, bread, </a:t>
                      </a:r>
                    </a:p>
                    <a:p>
                      <a:r>
                        <a:rPr lang="en-US" sz="2800" dirty="0" smtClean="0"/>
                        <a:t>dining table, cutlery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955792"/>
              </p:ext>
            </p:extLst>
          </p:nvPr>
        </p:nvGraphicFramePr>
        <p:xfrm>
          <a:off x="1524000" y="13970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Folk, rice, butter, bread, knife, rice bowl, chopstick, mat, dining table, cutlery, fish sauce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again the new words.</a:t>
            </a:r>
          </a:p>
          <a:p>
            <a:r>
              <a:rPr lang="en-US" dirty="0" smtClean="0"/>
              <a:t>Write two sentences about the Vietnamese table manners and </a:t>
            </a:r>
            <a:r>
              <a:rPr lang="en-US" dirty="0"/>
              <a:t>t</a:t>
            </a:r>
            <a:r>
              <a:rPr lang="en-US" dirty="0" smtClean="0"/>
              <a:t>wo sentences about British table manners.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678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Period 30- Lesson 4:communication</a:t>
            </a:r>
          </a:p>
        </p:txBody>
      </p:sp>
      <p:sp>
        <p:nvSpPr>
          <p:cNvPr id="44038" name="WordArt 6" descr="Awreath1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391400" cy="38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8068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4400" b="1" kern="10" normalizeH="1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  <a:p>
            <a:pPr algn="ctr"/>
            <a:endParaRPr lang="en-US" sz="4400" b="1" kern="10" normalizeH="1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95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4:Our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ustoms and traditions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440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64406" y="120651"/>
            <a:ext cx="6858000" cy="49371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238" y="1760538"/>
            <a:ext cx="2214562" cy="53181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rong (n)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7238" y="2484439"/>
            <a:ext cx="19097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ray (n)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57238" y="3032126"/>
            <a:ext cx="24431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utlery(n)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57238" y="3775076"/>
            <a:ext cx="19097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at(n)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57238" y="4518026"/>
            <a:ext cx="17573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palm(n)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777477" y="5260976"/>
            <a:ext cx="2796779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host/hostess(n)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574257" y="2451101"/>
            <a:ext cx="245864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574257" y="3048001"/>
            <a:ext cx="261104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574257" y="3770313"/>
            <a:ext cx="238244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hiếc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594497" y="4518026"/>
            <a:ext cx="311110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587354" y="5260976"/>
            <a:ext cx="183594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574257" y="1725613"/>
            <a:ext cx="1922859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nĩa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861" y="757527"/>
            <a:ext cx="3189684" cy="277177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5845861" y="0"/>
            <a:ext cx="1164539" cy="990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861" y="757527"/>
            <a:ext cx="3189684" cy="2771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861" y="757528"/>
            <a:ext cx="3149283" cy="2729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062" y="757528"/>
            <a:ext cx="3149282" cy="2729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062" y="757528"/>
            <a:ext cx="3129082" cy="2729952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7522261" y="152400"/>
            <a:ext cx="1164539" cy="990600"/>
          </a:xfrm>
          <a:prstGeom prst="wedgeEllipseCallout">
            <a:avLst>
              <a:gd name="adj1" fmla="val -73789"/>
              <a:gd name="adj2" fmla="val 1483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alm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943600"/>
            <a:ext cx="59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guest (n)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7" grpId="1" animBg="1"/>
      <p:bldP spid="25" grpId="1" animBg="1"/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Look at the pictures and show the difference between them.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U4-L4-1-1-brtvnzokqpfagx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0800000" flipV="1">
            <a:off x="152400" y="488316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Put the sentences in the right columns </a:t>
            </a:r>
          </a:p>
          <a:p>
            <a:r>
              <a:rPr lang="en-US" b="1" dirty="0" smtClean="0"/>
              <a:t>1. They are sitting around on a mat to have meals.</a:t>
            </a:r>
          </a:p>
          <a:p>
            <a:r>
              <a:rPr lang="en-US" b="1" dirty="0" smtClean="0"/>
              <a:t>2. They are using rice bowls and chopsticks.</a:t>
            </a:r>
          </a:p>
          <a:p>
            <a:r>
              <a:rPr lang="en-US" b="1" dirty="0" smtClean="0"/>
              <a:t>3. They are eating around the dining table.</a:t>
            </a:r>
          </a:p>
          <a:p>
            <a:r>
              <a:rPr lang="en-US" b="1" dirty="0" smtClean="0"/>
              <a:t>4. They are using cutlery to eat most of the food.</a:t>
            </a:r>
          </a:p>
          <a:p>
            <a:r>
              <a:rPr lang="en-US" b="1" dirty="0"/>
              <a:t>5</a:t>
            </a:r>
            <a:r>
              <a:rPr lang="en-US" b="1" dirty="0" smtClean="0"/>
              <a:t>. They are holding the folk in the left hands and the knife in the right</a:t>
            </a:r>
            <a:r>
              <a:rPr lang="en-US" b="1" dirty="0"/>
              <a:t> </a:t>
            </a:r>
            <a:r>
              <a:rPr lang="en-US" b="1" dirty="0" smtClean="0"/>
              <a:t>hands.</a:t>
            </a:r>
          </a:p>
          <a:p>
            <a:r>
              <a:rPr lang="en-US" b="1" dirty="0" smtClean="0"/>
              <a:t>6. They are holding the rice bowls in the left hands and the chopsticks in the right hands.</a:t>
            </a:r>
          </a:p>
          <a:p>
            <a:r>
              <a:rPr lang="en-US" b="1" dirty="0" smtClean="0"/>
              <a:t>7. They are having rice, meat and vegetables.</a:t>
            </a:r>
          </a:p>
          <a:p>
            <a:r>
              <a:rPr lang="en-US" b="1" dirty="0"/>
              <a:t>8</a:t>
            </a:r>
            <a:r>
              <a:rPr lang="en-US" b="1" dirty="0" smtClean="0"/>
              <a:t>. They are having bread, butter and milk. 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762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Vietnamese table manner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7248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table manner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751060"/>
              </p:ext>
            </p:extLst>
          </p:nvPr>
        </p:nvGraphicFramePr>
        <p:xfrm>
          <a:off x="228600" y="4648200"/>
          <a:ext cx="4572000" cy="14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Vietnamese</a:t>
                      </a:r>
                      <a:r>
                        <a:rPr lang="en-US" baseline="0" dirty="0" smtClean="0"/>
                        <a:t> table manners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British table manners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Look at the pictures and show the difference between them.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U4-L4-1-1-brtvnzokqpfagx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0800000" flipV="1">
            <a:off x="152399" y="669143"/>
            <a:ext cx="457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Put the sentences in the right columns </a:t>
            </a:r>
          </a:p>
          <a:p>
            <a:r>
              <a:rPr lang="en-US" b="1" dirty="0"/>
              <a:t>1. They are sitting around on a mat to have </a:t>
            </a:r>
            <a:r>
              <a:rPr lang="en-US" b="1" dirty="0" smtClean="0"/>
              <a:t>meals.</a:t>
            </a:r>
            <a:endParaRPr lang="en-US" b="1" dirty="0"/>
          </a:p>
          <a:p>
            <a:r>
              <a:rPr lang="en-US" b="1" dirty="0"/>
              <a:t>2. They are using rice bowls and chopsticks.</a:t>
            </a:r>
          </a:p>
          <a:p>
            <a:r>
              <a:rPr lang="en-US" b="1" dirty="0"/>
              <a:t>3. They are eating around the </a:t>
            </a:r>
            <a:r>
              <a:rPr lang="en-US" b="1" dirty="0" smtClean="0"/>
              <a:t>dining </a:t>
            </a:r>
            <a:r>
              <a:rPr lang="en-US" b="1" dirty="0"/>
              <a:t>table.</a:t>
            </a:r>
          </a:p>
          <a:p>
            <a:r>
              <a:rPr lang="en-US" b="1" dirty="0"/>
              <a:t>4. They are using cutlery to eat most of the food.</a:t>
            </a:r>
          </a:p>
          <a:p>
            <a:r>
              <a:rPr lang="en-US" b="1" dirty="0"/>
              <a:t>5. They are holding the folk in the left hands and the knife in the right </a:t>
            </a:r>
            <a:r>
              <a:rPr lang="en-US" b="1" dirty="0" smtClean="0"/>
              <a:t>hands.</a:t>
            </a:r>
            <a:endParaRPr lang="en-US" b="1" dirty="0"/>
          </a:p>
          <a:p>
            <a:r>
              <a:rPr lang="en-US" b="1" dirty="0"/>
              <a:t>6. They are holding the rice bowls in the left hands and the chopsticks in the right </a:t>
            </a:r>
            <a:r>
              <a:rPr lang="en-US" b="1" dirty="0" smtClean="0"/>
              <a:t>hands.</a:t>
            </a:r>
            <a:endParaRPr lang="en-US" b="1" dirty="0"/>
          </a:p>
          <a:p>
            <a:r>
              <a:rPr lang="en-US" b="1" dirty="0"/>
              <a:t>7. They are having </a:t>
            </a:r>
            <a:r>
              <a:rPr lang="en-US" b="1" dirty="0" smtClean="0"/>
              <a:t>rice, </a:t>
            </a:r>
            <a:r>
              <a:rPr lang="en-US" b="1" dirty="0"/>
              <a:t>meat and vegetables.</a:t>
            </a:r>
          </a:p>
          <a:p>
            <a:r>
              <a:rPr lang="en-US" b="1" dirty="0"/>
              <a:t>8. They are having bread, butter and milk.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762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Vietnamese table manner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7248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table manner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934343"/>
              </p:ext>
            </p:extLst>
          </p:nvPr>
        </p:nvGraphicFramePr>
        <p:xfrm>
          <a:off x="228600" y="4648200"/>
          <a:ext cx="4572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Vietnamese</a:t>
                      </a:r>
                      <a:r>
                        <a:rPr lang="en-US" sz="2400" baseline="0" dirty="0" smtClean="0"/>
                        <a:t> table manners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British table manners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1,2,6,7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3,4,5,8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24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the following sentences about table manners in Britain. Work in pairs. Write T (true) or F (false).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38200"/>
            <a:ext cx="784859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knife is held in the left hand and the folk is held in the right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hand.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You shouldn’t point the prongs of the folk up-wards during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meal.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People use the same cutlery to eat the main course and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dessert.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When the meal is finished, you should place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knife and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folk on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plate.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You can use your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fork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to take more food from the serving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dish.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You should use your knife to cut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bread.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Guests should start eating before the host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starts eating.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You should ask someone to pass you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 dish.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05800" y="1752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48600" y="1752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48600" y="990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05800" y="990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354291" y="4206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848600" y="4206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0" y="51206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97091" y="51206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0" y="55016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897091" y="55016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382000" y="6324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897091" y="6324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848600" y="33680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354291" y="33680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54291" y="25908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869382" y="25908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2" y="1143000"/>
            <a:ext cx="424572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762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3.Now listen to Nick giving a presentation on table manners in Britain and check your answers.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.Read the following sentences about table of manners in Britain. Work in pairs. Write true(T) or false (F)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07153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You shouldn’t point the prongs of the fork up wards during the meal.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When the meal is finished, you should place the knife and fork on the plate.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You should ask someone to pass you a dish.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16091" y="1005840"/>
          <a:ext cx="484909" cy="39624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001000" y="1005840"/>
          <a:ext cx="484909" cy="39624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43800" y="55778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01000" y="3825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516091" y="3825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01000" y="46482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516091" y="46482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001000" y="51968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543800" y="51968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001000" y="5943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543800" y="59588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001000" y="5562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973291" y="2301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16091" y="2301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001000" y="3063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543800" y="3063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16091" y="1539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001000" y="1539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1524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knife is held in the left hand and the fork  is held in the right hand.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29790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use the same cutlery to eat the main course and the dessert.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4495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can use your fork to take more food from the serving dish.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2533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should use your knife to cut the bread.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5562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Guests should start eating before host starts eating.</a:t>
            </a:r>
            <a:endParaRPr lang="en-US" sz="24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001000" y="5562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001000" y="5181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001000" y="30480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8001000" y="46634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8001000" y="15240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516091" y="22860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543800" y="382524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543800" y="5943600"/>
          <a:ext cx="484909" cy="365760"/>
        </p:xfrm>
        <a:graphic>
          <a:graphicData uri="http://schemas.openxmlformats.org/drawingml/2006/table">
            <a:tbl>
              <a:tblPr/>
              <a:tblGrid>
                <a:gridCol w="484909"/>
              </a:tblGrid>
              <a:tr h="3186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57200" y="15312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hold the folk in the left and the knife in the right</a:t>
            </a:r>
          </a:p>
          <a:p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2971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also a spoon and a fork for dessert.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45030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should never use your own cutlery to take more food from the serving dish – use the serving spoon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2533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break off the bread with your hands.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55581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Guests have to wait until the host or hostess starts eating.</a:t>
            </a:r>
            <a:endParaRPr lang="en-US" sz="2400" dirty="0"/>
          </a:p>
        </p:txBody>
      </p:sp>
      <p:pic>
        <p:nvPicPr>
          <p:cNvPr id="4" name="29 unit 4 communicati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32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1525"/>
            <a:ext cx="9143999" cy="4511675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We sit around a tray on a mat to have meal.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We use rice bowls and chopsticks.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When chewing food, we shouldn’t talk.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The host/hostess invites everybody to start eating.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The host/ hostess offers to serve the food for the guests.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When we have finished eating, we place our chopsticks on the top of rice bowl.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.Work in pairs. Discuss if you follow these table manners in your family. Are there other table manners you follow?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Extra vocabulary&amp;quot;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75&quot;/&gt;&lt;/object&gt;&lt;object type=&quot;3&quot; unique_id=&quot;10008&quot;&gt;&lt;property id=&quot;20148&quot; value=&quot;5&quot;/&gt;&lt;property id=&quot;20300&quot; value=&quot;Slide 6 - &amp;quot; 2. Read the following sentences about table manners in Britain. Work in pairs. Write T (true) or F (false). &amp;quot;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 - &amp;quot;4.Work in pairs. Discuss if you follow these table manners in your family. Are there other table manners you follow&quot;/&gt;&lt;property id=&quot;20307&quot; value=&quot;268&quot;/&gt;&lt;/object&gt;&lt;object type=&quot;3&quot; unique_id=&quot;10012&quot;&gt;&lt;property id=&quot;20148&quot; value=&quot;5&quot;/&gt;&lt;property id=&quot;20300&quot; value=&quot;Slide 10 - &amp;quot;  5. There is a British exchange student in your class. You invite her to dinner at your home. Play the following &quot;/&gt;&lt;property id=&quot;20307&quot; value=&quot;269&quot;/&gt;&lt;/object&gt;&lt;object type=&quot;3&quot; unique_id=&quot;10013&quot;&gt;&lt;property id=&quot;20148&quot; value=&quot;5&quot;/&gt;&lt;property id=&quot;20300&quot; value=&quot;Slide 11 - &amp;quot; &amp;quot;&quot;/&gt;&lt;property id=&quot;20307&quot; value=&quot;277&quot;/&gt;&lt;/object&gt;&lt;object type=&quot;3&quot; unique_id=&quot;10014&quot;&gt;&lt;property id=&quot;20148&quot; value=&quot;5&quot;/&gt;&lt;property id=&quot;20300&quot; value=&quot;Slide 12 - &amp;quot;Put the words in the box in the correct columns &amp;quot;&quot;/&gt;&lt;property id=&quot;20307&quot; value=&quot;281&quot;/&gt;&lt;/object&gt;&lt;object type=&quot;3&quot; unique_id=&quot;10015&quot;&gt;&lt;property id=&quot;20148&quot; value=&quot;5&quot;/&gt;&lt;property id=&quot;20300&quot; value=&quot;Slide 13 - &amp;quot;Put the words in the box in the correct columns &amp;quot;&quot;/&gt;&lt;property id=&quot;20307&quot; value=&quot;279&quot;/&gt;&lt;/object&gt;&lt;object type=&quot;3&quot; unique_id=&quot;10016&quot;&gt;&lt;property id=&quot;20148&quot; value=&quot;5&quot;/&gt;&lt;property id=&quot;20300&quot; value=&quot;Slide 14 - &amp;quot;Homework &amp;quot;&quot;/&gt;&lt;property id=&quot;20307&quot; value=&quot;278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1251</TotalTime>
  <Words>1277</Words>
  <Application>Microsoft Office PowerPoint</Application>
  <PresentationFormat>On-screen Show (4:3)</PresentationFormat>
  <Paragraphs>167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Flow</vt:lpstr>
      <vt:lpstr>Slide 1</vt:lpstr>
      <vt:lpstr>Slide 2</vt:lpstr>
      <vt:lpstr>Extra vocabulary</vt:lpstr>
      <vt:lpstr>Slide 4</vt:lpstr>
      <vt:lpstr>Slide 5</vt:lpstr>
      <vt:lpstr> 2. Read the following sentences about table manners in Britain. Work in pairs. Write T (true) or F (false). </vt:lpstr>
      <vt:lpstr>Slide 7</vt:lpstr>
      <vt:lpstr>Slide 8</vt:lpstr>
      <vt:lpstr>4.Work in pairs. Discuss if you follow these table manners in your family. Are there other table manners you follow?</vt:lpstr>
      <vt:lpstr>  5. There is a British exchange student in your class. You invite her to dinner at your home. Play the following roles. </vt:lpstr>
      <vt:lpstr> </vt:lpstr>
      <vt:lpstr>Put the words in the box in the correct columns </vt:lpstr>
      <vt:lpstr>Put the words in the box in the correct columns </vt:lpstr>
      <vt:lpstr>Homework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92</cp:revision>
  <dcterms:created xsi:type="dcterms:W3CDTF">2006-08-16T00:00:00Z</dcterms:created>
  <dcterms:modified xsi:type="dcterms:W3CDTF">2018-01-23T08:09:07Z</dcterms:modified>
</cp:coreProperties>
</file>