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1" r:id="rId4"/>
    <p:sldId id="262" r:id="rId5"/>
    <p:sldId id="264" r:id="rId6"/>
    <p:sldId id="263" r:id="rId7"/>
    <p:sldId id="265" r:id="rId8"/>
    <p:sldId id="266" r:id="rId9"/>
    <p:sldId id="268" r:id="rId10"/>
    <p:sldId id="260" r:id="rId11"/>
  </p:sldIdLst>
  <p:sldSz cx="9144000" cy="6858000" type="screen4x3"/>
  <p:notesSz cx="6858000" cy="9144000"/>
  <p:custDataLst>
    <p:tags r:id="rId12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ECFF"/>
    <a:srgbClr val="FFFFCC"/>
    <a:srgbClr val="FF3300"/>
    <a:srgbClr val="CCFFCC"/>
    <a:srgbClr val="FFCC99"/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92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10705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4227206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413567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16902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43748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16084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485121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74922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045511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66863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08368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9A334-8086-49B6-A22D-0CD8F0A12E24}" type="datetimeFigureOut">
              <a:rPr lang="vi-VN" smtClean="0"/>
              <a:pPr/>
              <a:t>23/01/2018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65838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836712"/>
            <a:ext cx="7632848" cy="28623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Unit 2: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Life in the countryside</a:t>
            </a:r>
          </a:p>
          <a:p>
            <a:pPr algn="ctr"/>
            <a:r>
              <a:rPr lang="en-US" sz="4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Lesson 5: Skills 2</a:t>
            </a:r>
            <a:endParaRPr lang="en-US" sz="4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7562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535" y="1053000"/>
            <a:ext cx="8586930" cy="47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21244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shred pattern="recta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49313" y="260648"/>
            <a:ext cx="184537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LISTENING</a:t>
            </a:r>
            <a:endParaRPr lang="en-US" sz="24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898" y="764704"/>
            <a:ext cx="6518131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Listen to a boy talking about changes in his village.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Tick the changes he mentions.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U2-L6-1-rjsnxokwzedfgqi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3504" y="1607070"/>
            <a:ext cx="5314800" cy="283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23898" y="4361036"/>
            <a:ext cx="7305205" cy="23083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A……………………..the roads in the village.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B……………………...electrical appliances in the homes.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C………………………means of transport.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D………………………entertainment.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E……………………….school.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F………………………..visitors.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91680" y="4705980"/>
            <a:ext cx="36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91680" y="5066020"/>
            <a:ext cx="36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19672" y="6146140"/>
            <a:ext cx="36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91680" y="5733256"/>
            <a:ext cx="36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2858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23898" y="4298320"/>
            <a:ext cx="7536037" cy="193899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Nobody lives in an earthen house now.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The village has electricity now.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Horses are still the only means of transport in the village.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The children used to go a long way to school.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 More visitors are coming to see them.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3898" y="692696"/>
            <a:ext cx="6984604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Listen again and say if the sentences are T or F.</a:t>
            </a:r>
          </a:p>
        </p:txBody>
      </p:sp>
      <p:pic>
        <p:nvPicPr>
          <p:cNvPr id="15" name="Picture 2" descr="U2-L6-1-rjsnxokwzedfgqi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3504" y="1412776"/>
            <a:ext cx="5314800" cy="283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87966" y="5373216"/>
            <a:ext cx="36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24128" y="5786100"/>
            <a:ext cx="36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84168" y="4345940"/>
            <a:ext cx="36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40352" y="5013176"/>
            <a:ext cx="36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03790" y="4633972"/>
            <a:ext cx="36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27313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71600" y="548680"/>
            <a:ext cx="7366119" cy="95410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Listen again and answer the questions in no more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than 4 words..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3898" y="2066072"/>
            <a:ext cx="7339702" cy="30469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Who often tells the boy stories about the past ?</a:t>
            </a:r>
          </a:p>
          <a:p>
            <a:pPr marL="457200" indent="-457200">
              <a:buAutoNum type="arabi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What do the villagers now know more about ?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Where is the new school ?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What do the visitors want to experience in the village ?.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5997" y="2463279"/>
            <a:ext cx="1654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His parents.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71600" y="3183359"/>
            <a:ext cx="3289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Life outside their village.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1600" y="3933056"/>
            <a:ext cx="3368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Nearby / Near the village.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3608" y="4623519"/>
            <a:ext cx="2088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nomadic life.</a:t>
            </a:r>
          </a:p>
        </p:txBody>
      </p:sp>
    </p:spTree>
    <p:extLst>
      <p:ext uri="{BB962C8B-B14F-4D97-AF65-F5344CB8AC3E}">
        <p14:creationId xmlns:p14="http://schemas.microsoft.com/office/powerpoint/2010/main" xmlns="" val="3208855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803203" y="476672"/>
            <a:ext cx="153760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WRITING</a:t>
            </a:r>
            <a:endParaRPr lang="en-US" sz="24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U2-L7-3-3-jnhwkityufbcls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96752"/>
            <a:ext cx="54768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39552" y="3236783"/>
            <a:ext cx="6630341" cy="120032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Which changes in the listening do you see positive ?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Which do you see negative ?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Support your opinion with a reason.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5536" y="4820959"/>
            <a:ext cx="805368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Example: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It’s good for the villagers to have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TVs.They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can now have more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fun &amp; learn more about different people &amp; different places.</a:t>
            </a:r>
          </a:p>
        </p:txBody>
      </p:sp>
    </p:spTree>
    <p:extLst>
      <p:ext uri="{BB962C8B-B14F-4D97-AF65-F5344CB8AC3E}">
        <p14:creationId xmlns:p14="http://schemas.microsoft.com/office/powerpoint/2010/main" xmlns="" val="243892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5536" y="1772816"/>
            <a:ext cx="8478603" cy="26776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electricity/ modern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equiptment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/ less hard</a:t>
            </a:r>
          </a:p>
          <a:p>
            <a:pPr marL="342900" indent="-342900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Brick house instead of earthen ones / more comfortable</a:t>
            </a:r>
          </a:p>
          <a:p>
            <a:pPr marL="342900" indent="-342900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 motorcycles instead of riding a horse or walking.</a:t>
            </a:r>
          </a:p>
          <a:p>
            <a:pPr marL="342900" indent="-342900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Children no longer have to walk a long way &amp; cross a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stream to school.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  More visitors from the city to village.</a:t>
            </a:r>
          </a:p>
        </p:txBody>
      </p:sp>
    </p:spTree>
    <p:extLst>
      <p:ext uri="{BB962C8B-B14F-4D97-AF65-F5344CB8AC3E}">
        <p14:creationId xmlns:p14="http://schemas.microsoft.com/office/powerpoint/2010/main" xmlns="" val="337181044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71539" y="692696"/>
            <a:ext cx="6668813" cy="95410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Discuss and find some changes in rural area.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Make note of the changes.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560" y="2276872"/>
            <a:ext cx="7848872" cy="34163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don’t use buffaloes for transport.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 motorbikes.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Electricity &amp; modern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equiptment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at home.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Some amusement centers.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Schools / near the villages.</a:t>
            </a: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can access to modern technology 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computer ; projector;…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Hospitals .</a:t>
            </a:r>
          </a:p>
          <a:p>
            <a:pPr marL="342900" indent="-342900"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Roads / widen……</a:t>
            </a:r>
          </a:p>
        </p:txBody>
      </p:sp>
    </p:spTree>
    <p:extLst>
      <p:ext uri="{BB962C8B-B14F-4D97-AF65-F5344CB8AC3E}">
        <p14:creationId xmlns:p14="http://schemas.microsoft.com/office/powerpoint/2010/main" xmlns="" val="12825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11560" y="2893000"/>
            <a:ext cx="7920880" cy="34163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PROMT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My hometown / change / much. The first change / life /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local people. They / better  life / because /electricity,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TV, hospital, school / nearby /village. The second change /the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eople. / more people / more houses here. The houses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/modern / brick / not / soil / anymore. They / not/  use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buffaloes / transport/  they / motorbikes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instead.The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last change / the place / children / play. There / amusement centers / here.</a:t>
            </a:r>
          </a:p>
        </p:txBody>
      </p:sp>
      <p:pic>
        <p:nvPicPr>
          <p:cNvPr id="11" name="Picture 2" descr="U2-L7-3-4-jkmypsdxleqnoru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5365" y="1052736"/>
            <a:ext cx="54768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50728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9512" y="1412776"/>
            <a:ext cx="8712968" cy="304698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My hometown has changed so much. The first change is life of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local people. They have a better life because they have electricity,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TV, hospital, school nearby the village. The second change is the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eople. There are more people and more houses here. The houses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 more modern in brick not in soil anymore. They don’t use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buffaloes for transport, they use motorbikes instead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last change 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place for children to play. There are some amusement centers here.</a:t>
            </a:r>
          </a:p>
        </p:txBody>
      </p:sp>
    </p:spTree>
    <p:extLst>
      <p:ext uri="{BB962C8B-B14F-4D97-AF65-F5344CB8AC3E}">
        <p14:creationId xmlns:p14="http://schemas.microsoft.com/office/powerpoint/2010/main" xmlns="" val="729518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59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61&quot;/&gt;&lt;/object&gt;&lt;object type=&quot;3&quot; unique_id=&quot;10007&quot;&gt;&lt;property id=&quot;20148&quot; value=&quot;5&quot;/&gt;&lt;property id=&quot;20300&quot; value=&quot;Slide 4&quot;/&gt;&lt;property id=&quot;20307&quot; value=&quot;262&quot;/&gt;&lt;/object&gt;&lt;object type=&quot;3&quot; unique_id=&quot;10008&quot;&gt;&lt;property id=&quot;20148&quot; value=&quot;5&quot;/&gt;&lt;property id=&quot;20300&quot; value=&quot;Slide 5&quot;/&gt;&lt;property id=&quot;20307&quot; value=&quot;264&quot;/&gt;&lt;/object&gt;&lt;object type=&quot;3&quot; unique_id=&quot;10009&quot;&gt;&lt;property id=&quot;20148&quot; value=&quot;5&quot;/&gt;&lt;property id=&quot;20300&quot; value=&quot;Slide 6&quot;/&gt;&lt;property id=&quot;20307&quot; value=&quot;263&quot;/&gt;&lt;/object&gt;&lt;object type=&quot;3&quot; unique_id=&quot;10010&quot;&gt;&lt;property id=&quot;20148&quot; value=&quot;5&quot;/&gt;&lt;property id=&quot;20300&quot; value=&quot;Slide 7&quot;/&gt;&lt;property id=&quot;20307&quot; value=&quot;265&quot;/&gt;&lt;/object&gt;&lt;object type=&quot;3&quot; unique_id=&quot;10011&quot;&gt;&lt;property id=&quot;20148&quot; value=&quot;5&quot;/&gt;&lt;property id=&quot;20300&quot; value=&quot;Slide 8&quot;/&gt;&lt;property id=&quot;20307&quot; value=&quot;266&quot;/&gt;&lt;/object&gt;&lt;object type=&quot;3&quot; unique_id=&quot;10012&quot;&gt;&lt;property id=&quot;20148&quot; value=&quot;5&quot;/&gt;&lt;property id=&quot;20300&quot; value=&quot;Slide 10&quot;/&gt;&lt;property id=&quot;20307&quot; value=&quot;260&quot;/&gt;&lt;/object&gt;&lt;object type=&quot;3&quot; unique_id=&quot;10098&quot;&gt;&lt;property id=&quot;20148&quot; value=&quot;5&quot;/&gt;&lt;property id=&quot;20300&quot; value=&quot;Slide 9&quot;/&gt;&lt;property id=&quot;20307&quot; value=&quot;268&quot;/&gt;&lt;/object&gt;&lt;/object&gt;&lt;object type=&quot;8&quot; unique_id=&quot;1002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563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Admin</cp:lastModifiedBy>
  <cp:revision>19</cp:revision>
  <dcterms:created xsi:type="dcterms:W3CDTF">2016-09-15T13:50:11Z</dcterms:created>
  <dcterms:modified xsi:type="dcterms:W3CDTF">2018-01-23T08:04:20Z</dcterms:modified>
</cp:coreProperties>
</file>