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86.xml" ContentType="application/vnd.openxmlformats-officedocument.presentationml.slideLayout+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Layouts/slideLayout69.xml" ContentType="application/vnd.openxmlformats-officedocument.presentationml.slideLayout+xml"/>
  <Override PartName="/ppt/slideLayouts/slideLayout78.xml" ContentType="application/vnd.openxmlformats-officedocument.presentationml.slideLayout+xml"/>
  <Override PartName="/ppt/slideLayouts/slideLayout87.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76.xml" ContentType="application/vnd.openxmlformats-officedocument.presentationml.slideLayout+xml"/>
  <Override PartName="/ppt/slideLayouts/slideLayout85.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Layouts/slideLayout74.xml" ContentType="application/vnd.openxmlformats-officedocument.presentationml.slideLayout+xml"/>
  <Override PartName="/ppt/slideLayouts/slideLayout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Override PartName="/ppt/slideLayouts/slideLayout81.xml" ContentType="application/vnd.openxmlformats-officedocument.presentationml.slideLayout+xml"/>
  <Override PartName="/ppt/slideLayouts/slideLayout90.xml" ContentType="application/vnd.openxmlformats-officedocument.presentationml.slideLayout+xml"/>
  <Override PartName="/ppt/slideLayouts/slideLayout92.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slideLayouts/slideLayout8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26" r:id="rId3"/>
    <p:sldMasterId id="2147483743" r:id="rId4"/>
    <p:sldMasterId id="2147483794" r:id="rId5"/>
    <p:sldMasterId id="2147483811" r:id="rId6"/>
  </p:sldMasterIdLst>
  <p:notesMasterIdLst>
    <p:notesMasterId r:id="rId23"/>
  </p:notesMasterIdLst>
  <p:sldIdLst>
    <p:sldId id="258" r:id="rId7"/>
    <p:sldId id="268" r:id="rId8"/>
    <p:sldId id="278" r:id="rId9"/>
    <p:sldId id="270" r:id="rId10"/>
    <p:sldId id="259" r:id="rId11"/>
    <p:sldId id="279" r:id="rId12"/>
    <p:sldId id="260" r:id="rId13"/>
    <p:sldId id="263" r:id="rId14"/>
    <p:sldId id="276" r:id="rId15"/>
    <p:sldId id="277" r:id="rId16"/>
    <p:sldId id="264" r:id="rId17"/>
    <p:sldId id="265" r:id="rId18"/>
    <p:sldId id="267" r:id="rId19"/>
    <p:sldId id="262" r:id="rId20"/>
    <p:sldId id="275" r:id="rId21"/>
    <p:sldId id="257" r:id="rId22"/>
  </p:sldIdLst>
  <p:sldSz cx="12192000" cy="6858000"/>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CCFF"/>
    <a:srgbClr val="FF99FF"/>
    <a:srgbClr val="663300"/>
    <a:srgbClr val="1F0387"/>
    <a:srgbClr val="562888"/>
    <a:srgbClr val="0B0371"/>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7" d="100"/>
          <a:sy n="77" d="100"/>
        </p:scale>
        <p:origin x="-90" y="-438"/>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tags" Target="tags/tag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4E98CF-4BF3-4E09-962A-613BDDF085ED}" type="datetimeFigureOut">
              <a:rPr lang="en-US" smtClean="0"/>
              <a:pPr/>
              <a:t>11/26/2017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505013-6471-4A49-9961-1C0D787D370F}" type="slidenum">
              <a:rPr lang="en-US" smtClean="0"/>
              <a:pPr/>
              <a:t>‹#›</a:t>
            </a:fld>
            <a:endParaRPr lang="en-US"/>
          </a:p>
        </p:txBody>
      </p:sp>
    </p:spTree>
    <p:extLst>
      <p:ext uri="{BB962C8B-B14F-4D97-AF65-F5344CB8AC3E}">
        <p14:creationId xmlns="" xmlns:p14="http://schemas.microsoft.com/office/powerpoint/2010/main" val="1104982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6DDDCB-033D-4B65-BBC5-2B5580A04A97}" type="slidenum">
              <a:rPr lang="en-US" smtClean="0"/>
              <a:pPr/>
              <a:t>1</a:t>
            </a:fld>
            <a:endParaRPr lang="en-US"/>
          </a:p>
        </p:txBody>
      </p:sp>
    </p:spTree>
    <p:extLst>
      <p:ext uri="{BB962C8B-B14F-4D97-AF65-F5344CB8AC3E}">
        <p14:creationId xmlns="" xmlns:p14="http://schemas.microsoft.com/office/powerpoint/2010/main" val="2247087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E315246F-16BE-4638-9D7E-E7C30B3767FB}" type="datetimeFigureOut">
              <a:rPr lang="en-US" smtClean="0"/>
              <a:pPr/>
              <a:t>11/26/2017</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89E2F13F-3EE5-421B-BD8B-C8B1FA0E9D32}" type="slidenum">
              <a:rPr lang="en-US" smtClean="0"/>
              <a:pPr/>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 xmlns:p14="http://schemas.microsoft.com/office/powerpoint/2010/main" val="80047625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315246F-16BE-4638-9D7E-E7C30B3767FB}" type="datetimeFigureOut">
              <a:rPr lang="en-US" smtClean="0"/>
              <a:pPr/>
              <a:t>11/26/2017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E2F13F-3EE5-421B-BD8B-C8B1FA0E9D32}" type="slidenum">
              <a:rPr lang="en-US" smtClean="0"/>
              <a:pPr/>
              <a:t>‹#›</a:t>
            </a:fld>
            <a:endParaRPr lang="en-US"/>
          </a:p>
        </p:txBody>
      </p:sp>
    </p:spTree>
    <p:extLst>
      <p:ext uri="{BB962C8B-B14F-4D97-AF65-F5344CB8AC3E}">
        <p14:creationId xmlns="" xmlns:p14="http://schemas.microsoft.com/office/powerpoint/2010/main" val="970303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315246F-16BE-4638-9D7E-E7C30B3767FB}" type="datetimeFigureOut">
              <a:rPr lang="en-US" smtClean="0"/>
              <a:pPr/>
              <a:t>11/26/2017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E2F13F-3EE5-421B-BD8B-C8B1FA0E9D32}" type="slidenum">
              <a:rPr lang="en-US" smtClean="0"/>
              <a:pPr/>
              <a:t>‹#›</a:t>
            </a:fld>
            <a:endParaRPr lang="en-US"/>
          </a:p>
        </p:txBody>
      </p:sp>
    </p:spTree>
    <p:extLst>
      <p:ext uri="{BB962C8B-B14F-4D97-AF65-F5344CB8AC3E}">
        <p14:creationId xmlns="" xmlns:p14="http://schemas.microsoft.com/office/powerpoint/2010/main" val="1318728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cstate="print">
            <a:alphaModFix amt="30000"/>
            <a:extLst>
              <a:ext uri="{28A0092B-C50C-407E-A947-70E740481C1C}">
                <a14:useLocalDpi xmlns=""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E315246F-16BE-4638-9D7E-E7C30B3767FB}" type="datetimeFigureOut">
              <a:rPr lang="en-US" smtClean="0"/>
              <a:pPr/>
              <a:t>11/26/2017</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89E2F13F-3EE5-421B-BD8B-C8B1FA0E9D32}" type="slidenum">
              <a:rPr lang="en-US" smtClean="0"/>
              <a:pPr/>
              <a:t>‹#›</a:t>
            </a:fld>
            <a:endParaRPr lang="en-US"/>
          </a:p>
        </p:txBody>
      </p:sp>
    </p:spTree>
    <p:extLst>
      <p:ext uri="{BB962C8B-B14F-4D97-AF65-F5344CB8AC3E}">
        <p14:creationId xmlns="" xmlns:p14="http://schemas.microsoft.com/office/powerpoint/2010/main" val="36954335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315246F-16BE-4638-9D7E-E7C30B3767FB}" type="datetimeFigureOut">
              <a:rPr lang="en-US" smtClean="0"/>
              <a:pPr/>
              <a:t>11/26/2017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E2F13F-3EE5-421B-BD8B-C8B1FA0E9D32}" type="slidenum">
              <a:rPr lang="en-US" smtClean="0"/>
              <a:pPr/>
              <a:t>‹#›</a:t>
            </a:fld>
            <a:endParaRPr lang="en-US"/>
          </a:p>
        </p:txBody>
      </p:sp>
    </p:spTree>
    <p:extLst>
      <p:ext uri="{BB962C8B-B14F-4D97-AF65-F5344CB8AC3E}">
        <p14:creationId xmlns="" xmlns:p14="http://schemas.microsoft.com/office/powerpoint/2010/main" val="4225625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15246F-16BE-4638-9D7E-E7C30B3767FB}" type="datetimeFigureOut">
              <a:rPr lang="en-US" smtClean="0"/>
              <a:pPr/>
              <a:t>11/26/2017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E2F13F-3EE5-421B-BD8B-C8B1FA0E9D32}" type="slidenum">
              <a:rPr lang="en-US" smtClean="0"/>
              <a:pPr/>
              <a:t>‹#›</a:t>
            </a:fld>
            <a:endParaRPr lang="en-US"/>
          </a:p>
        </p:txBody>
      </p:sp>
    </p:spTree>
    <p:extLst>
      <p:ext uri="{BB962C8B-B14F-4D97-AF65-F5344CB8AC3E}">
        <p14:creationId xmlns="" xmlns:p14="http://schemas.microsoft.com/office/powerpoint/2010/main" val="22708023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315246F-16BE-4638-9D7E-E7C30B3767FB}" type="datetimeFigureOut">
              <a:rPr lang="en-US" smtClean="0"/>
              <a:pPr/>
              <a:t>11/26/2017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E2F13F-3EE5-421B-BD8B-C8B1FA0E9D32}" type="slidenum">
              <a:rPr lang="en-US" smtClean="0"/>
              <a:pPr/>
              <a:t>‹#›</a:t>
            </a:fld>
            <a:endParaRPr lang="en-US"/>
          </a:p>
        </p:txBody>
      </p:sp>
    </p:spTree>
    <p:extLst>
      <p:ext uri="{BB962C8B-B14F-4D97-AF65-F5344CB8AC3E}">
        <p14:creationId xmlns="" xmlns:p14="http://schemas.microsoft.com/office/powerpoint/2010/main" val="5272857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315246F-16BE-4638-9D7E-E7C30B3767FB}" type="datetimeFigureOut">
              <a:rPr lang="en-US" smtClean="0"/>
              <a:pPr/>
              <a:t>11/26/2017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E2F13F-3EE5-421B-BD8B-C8B1FA0E9D32}" type="slidenum">
              <a:rPr lang="en-US" smtClean="0"/>
              <a:pPr/>
              <a:t>‹#›</a:t>
            </a:fld>
            <a:endParaRPr lang="en-US"/>
          </a:p>
        </p:txBody>
      </p:sp>
    </p:spTree>
    <p:extLst>
      <p:ext uri="{BB962C8B-B14F-4D97-AF65-F5344CB8AC3E}">
        <p14:creationId xmlns="" xmlns:p14="http://schemas.microsoft.com/office/powerpoint/2010/main" val="37780973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315246F-16BE-4638-9D7E-E7C30B3767FB}" type="datetimeFigureOut">
              <a:rPr lang="en-US" smtClean="0"/>
              <a:pPr/>
              <a:t>11/26/2017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E2F13F-3EE5-421B-BD8B-C8B1FA0E9D32}" type="slidenum">
              <a:rPr lang="en-US" smtClean="0"/>
              <a:pPr/>
              <a:t>‹#›</a:t>
            </a:fld>
            <a:endParaRPr lang="en-US"/>
          </a:p>
        </p:txBody>
      </p:sp>
    </p:spTree>
    <p:extLst>
      <p:ext uri="{BB962C8B-B14F-4D97-AF65-F5344CB8AC3E}">
        <p14:creationId xmlns="" xmlns:p14="http://schemas.microsoft.com/office/powerpoint/2010/main" val="35595430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15246F-16BE-4638-9D7E-E7C30B3767FB}" type="datetimeFigureOut">
              <a:rPr lang="en-US" smtClean="0"/>
              <a:pPr/>
              <a:t>11/26/2017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E2F13F-3EE5-421B-BD8B-C8B1FA0E9D32}" type="slidenum">
              <a:rPr lang="en-US" smtClean="0"/>
              <a:pPr/>
              <a:t>‹#›</a:t>
            </a:fld>
            <a:endParaRPr lang="en-US"/>
          </a:p>
        </p:txBody>
      </p:sp>
    </p:spTree>
    <p:extLst>
      <p:ext uri="{BB962C8B-B14F-4D97-AF65-F5344CB8AC3E}">
        <p14:creationId xmlns="" xmlns:p14="http://schemas.microsoft.com/office/powerpoint/2010/main" val="42865848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15246F-16BE-4638-9D7E-E7C30B3767FB}" type="datetimeFigureOut">
              <a:rPr lang="en-US" smtClean="0"/>
              <a:pPr/>
              <a:t>11/26/2017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E2F13F-3EE5-421B-BD8B-C8B1FA0E9D32}" type="slidenum">
              <a:rPr lang="en-US" smtClean="0"/>
              <a:pPr/>
              <a:t>‹#›</a:t>
            </a:fld>
            <a:endParaRPr lang="en-US"/>
          </a:p>
        </p:txBody>
      </p:sp>
    </p:spTree>
    <p:extLst>
      <p:ext uri="{BB962C8B-B14F-4D97-AF65-F5344CB8AC3E}">
        <p14:creationId xmlns="" xmlns:p14="http://schemas.microsoft.com/office/powerpoint/2010/main" val="2706099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315246F-16BE-4638-9D7E-E7C30B3767FB}" type="datetimeFigureOut">
              <a:rPr lang="en-US" smtClean="0"/>
              <a:pPr/>
              <a:t>11/26/2017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E2F13F-3EE5-421B-BD8B-C8B1FA0E9D32}" type="slidenum">
              <a:rPr lang="en-US" smtClean="0"/>
              <a:pPr/>
              <a:t>‹#›</a:t>
            </a:fld>
            <a:endParaRPr lang="en-US"/>
          </a:p>
        </p:txBody>
      </p:sp>
    </p:spTree>
    <p:extLst>
      <p:ext uri="{BB962C8B-B14F-4D97-AF65-F5344CB8AC3E}">
        <p14:creationId xmlns="" xmlns:p14="http://schemas.microsoft.com/office/powerpoint/2010/main" val="29318556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15246F-16BE-4638-9D7E-E7C30B3767FB}" type="datetimeFigureOut">
              <a:rPr lang="en-US" smtClean="0"/>
              <a:pPr/>
              <a:t>11/26/2017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E2F13F-3EE5-421B-BD8B-C8B1FA0E9D32}" type="slidenum">
              <a:rPr lang="en-US" smtClean="0"/>
              <a:pPr/>
              <a:t>‹#›</a:t>
            </a:fld>
            <a:endParaRPr lang="en-US"/>
          </a:p>
        </p:txBody>
      </p:sp>
    </p:spTree>
    <p:extLst>
      <p:ext uri="{BB962C8B-B14F-4D97-AF65-F5344CB8AC3E}">
        <p14:creationId xmlns="" xmlns:p14="http://schemas.microsoft.com/office/powerpoint/2010/main" val="23707967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15246F-16BE-4638-9D7E-E7C30B3767FB}" type="datetimeFigureOut">
              <a:rPr lang="en-US" smtClean="0"/>
              <a:pPr/>
              <a:t>11/26/2017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E2F13F-3EE5-421B-BD8B-C8B1FA0E9D32}" type="slidenum">
              <a:rPr lang="en-US" smtClean="0"/>
              <a:pPr/>
              <a:t>‹#›</a:t>
            </a:fld>
            <a:endParaRPr lang="en-US"/>
          </a:p>
        </p:txBody>
      </p:sp>
    </p:spTree>
    <p:extLst>
      <p:ext uri="{BB962C8B-B14F-4D97-AF65-F5344CB8AC3E}">
        <p14:creationId xmlns="" xmlns:p14="http://schemas.microsoft.com/office/powerpoint/2010/main" val="33069078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15246F-16BE-4638-9D7E-E7C30B3767FB}" type="datetimeFigureOut">
              <a:rPr lang="en-US" smtClean="0"/>
              <a:pPr/>
              <a:t>11/26/2017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E2F13F-3EE5-421B-BD8B-C8B1FA0E9D32}" type="slidenum">
              <a:rPr lang="en-US" smtClean="0"/>
              <a:pPr/>
              <a:t>‹#›</a:t>
            </a:fld>
            <a:endParaRPr lang="en-US"/>
          </a:p>
        </p:txBody>
      </p:sp>
    </p:spTree>
    <p:extLst>
      <p:ext uri="{BB962C8B-B14F-4D97-AF65-F5344CB8AC3E}">
        <p14:creationId xmlns="" xmlns:p14="http://schemas.microsoft.com/office/powerpoint/2010/main" val="14092182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15246F-16BE-4638-9D7E-E7C30B3767FB}" type="datetimeFigureOut">
              <a:rPr lang="en-US" smtClean="0"/>
              <a:pPr/>
              <a:t>11/26/2017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E2F13F-3EE5-421B-BD8B-C8B1FA0E9D32}" type="slidenum">
              <a:rPr lang="en-US" smtClean="0"/>
              <a:pPr/>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 xmlns:p14="http://schemas.microsoft.com/office/powerpoint/2010/main" val="14332695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15246F-16BE-4638-9D7E-E7C30B3767FB}" type="datetimeFigureOut">
              <a:rPr lang="en-US" smtClean="0"/>
              <a:pPr/>
              <a:t>11/26/2017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E2F13F-3EE5-421B-BD8B-C8B1FA0E9D32}" type="slidenum">
              <a:rPr lang="en-US" smtClean="0"/>
              <a:pPr/>
              <a:t>‹#›</a:t>
            </a:fld>
            <a:endParaRPr lang="en-US"/>
          </a:p>
        </p:txBody>
      </p:sp>
    </p:spTree>
    <p:extLst>
      <p:ext uri="{BB962C8B-B14F-4D97-AF65-F5344CB8AC3E}">
        <p14:creationId xmlns="" xmlns:p14="http://schemas.microsoft.com/office/powerpoint/2010/main" val="37293287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E315246F-16BE-4638-9D7E-E7C30B3767FB}" type="datetimeFigureOut">
              <a:rPr lang="en-US" smtClean="0"/>
              <a:pPr/>
              <a:t>11/26/2017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E2F13F-3EE5-421B-BD8B-C8B1FA0E9D32}" type="slidenum">
              <a:rPr lang="en-US" smtClean="0"/>
              <a:pPr/>
              <a:t>‹#›</a:t>
            </a:fld>
            <a:endParaRPr lang="en-US"/>
          </a:p>
        </p:txBody>
      </p:sp>
    </p:spTree>
    <p:extLst>
      <p:ext uri="{BB962C8B-B14F-4D97-AF65-F5344CB8AC3E}">
        <p14:creationId xmlns="" xmlns:p14="http://schemas.microsoft.com/office/powerpoint/2010/main" val="13121999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E315246F-16BE-4638-9D7E-E7C30B3767FB}" type="datetimeFigureOut">
              <a:rPr lang="en-US" smtClean="0"/>
              <a:pPr/>
              <a:t>11/26/2017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E2F13F-3EE5-421B-BD8B-C8B1FA0E9D32}" type="slidenum">
              <a:rPr lang="en-US" smtClean="0"/>
              <a:pPr/>
              <a:t>‹#›</a:t>
            </a:fld>
            <a:endParaRPr lang="en-US"/>
          </a:p>
        </p:txBody>
      </p:sp>
    </p:spTree>
    <p:extLst>
      <p:ext uri="{BB962C8B-B14F-4D97-AF65-F5344CB8AC3E}">
        <p14:creationId xmlns="" xmlns:p14="http://schemas.microsoft.com/office/powerpoint/2010/main" val="42683183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315246F-16BE-4638-9D7E-E7C30B3767FB}" type="datetimeFigureOut">
              <a:rPr lang="en-US" smtClean="0"/>
              <a:pPr/>
              <a:t>11/26/2017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E2F13F-3EE5-421B-BD8B-C8B1FA0E9D32}" type="slidenum">
              <a:rPr lang="en-US" smtClean="0"/>
              <a:pPr/>
              <a:t>‹#›</a:t>
            </a:fld>
            <a:endParaRPr lang="en-US"/>
          </a:p>
        </p:txBody>
      </p:sp>
    </p:spTree>
    <p:extLst>
      <p:ext uri="{BB962C8B-B14F-4D97-AF65-F5344CB8AC3E}">
        <p14:creationId xmlns="" xmlns:p14="http://schemas.microsoft.com/office/powerpoint/2010/main" val="21203105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315246F-16BE-4638-9D7E-E7C30B3767FB}" type="datetimeFigureOut">
              <a:rPr lang="en-US" smtClean="0"/>
              <a:pPr/>
              <a:t>11/26/2017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E2F13F-3EE5-421B-BD8B-C8B1FA0E9D32}" type="slidenum">
              <a:rPr lang="en-US" smtClean="0"/>
              <a:pPr/>
              <a:t>‹#›</a:t>
            </a:fld>
            <a:endParaRPr lang="en-US"/>
          </a:p>
        </p:txBody>
      </p:sp>
    </p:spTree>
    <p:extLst>
      <p:ext uri="{BB962C8B-B14F-4D97-AF65-F5344CB8AC3E}">
        <p14:creationId xmlns="" xmlns:p14="http://schemas.microsoft.com/office/powerpoint/2010/main" val="22911370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315246F-16BE-4638-9D7E-E7C30B3767FB}" type="datetimeFigureOut">
              <a:rPr lang="en-US" smtClean="0"/>
              <a:pPr/>
              <a:t>11/26/2017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E2F13F-3EE5-421B-BD8B-C8B1FA0E9D32}" type="slidenum">
              <a:rPr lang="en-US" smtClean="0"/>
              <a:pPr/>
              <a:t>‹#›</a:t>
            </a:fld>
            <a:endParaRPr lang="en-US"/>
          </a:p>
        </p:txBody>
      </p:sp>
    </p:spTree>
    <p:extLst>
      <p:ext uri="{BB962C8B-B14F-4D97-AF65-F5344CB8AC3E}">
        <p14:creationId xmlns="" xmlns:p14="http://schemas.microsoft.com/office/powerpoint/2010/main" val="956388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E315246F-16BE-4638-9D7E-E7C30B3767FB}" type="datetimeFigureOut">
              <a:rPr lang="en-US" smtClean="0"/>
              <a:pPr/>
              <a:t>11/26/2017</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89E2F13F-3EE5-421B-BD8B-C8B1FA0E9D32}" type="slidenum">
              <a:rPr lang="en-US" smtClean="0"/>
              <a:pPr/>
              <a:t>‹#›</a:t>
            </a:fld>
            <a:endParaRPr lang="en-US"/>
          </a:p>
        </p:txBody>
      </p:sp>
      <p:sp>
        <p:nvSpPr>
          <p:cNvPr id="7" name="Freeform 6"/>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 xmlns:p14="http://schemas.microsoft.com/office/powerpoint/2010/main" val="1371571252"/>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315246F-16BE-4638-9D7E-E7C30B3767FB}" type="datetimeFigureOut">
              <a:rPr lang="en-US" smtClean="0"/>
              <a:pPr/>
              <a:t>11/26/2017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E2F13F-3EE5-421B-BD8B-C8B1FA0E9D32}" type="slidenum">
              <a:rPr lang="en-US" smtClean="0"/>
              <a:pPr/>
              <a:t>‹#›</a:t>
            </a:fld>
            <a:endParaRPr lang="en-US"/>
          </a:p>
        </p:txBody>
      </p:sp>
    </p:spTree>
    <p:extLst>
      <p:ext uri="{BB962C8B-B14F-4D97-AF65-F5344CB8AC3E}">
        <p14:creationId xmlns="" xmlns:p14="http://schemas.microsoft.com/office/powerpoint/2010/main" val="24913487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15246F-16BE-4638-9D7E-E7C30B3767FB}" type="datetimeFigureOut">
              <a:rPr lang="en-US" smtClean="0"/>
              <a:pPr/>
              <a:t>11/26/2017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E2F13F-3EE5-421B-BD8B-C8B1FA0E9D32}" type="slidenum">
              <a:rPr lang="en-US" smtClean="0"/>
              <a:pPr/>
              <a:t>‹#›</a:t>
            </a:fld>
            <a:endParaRPr lang="en-US"/>
          </a:p>
        </p:txBody>
      </p:sp>
    </p:spTree>
    <p:extLst>
      <p:ext uri="{BB962C8B-B14F-4D97-AF65-F5344CB8AC3E}">
        <p14:creationId xmlns="" xmlns:p14="http://schemas.microsoft.com/office/powerpoint/2010/main" val="14557803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315246F-16BE-4638-9D7E-E7C30B3767FB}" type="datetimeFigureOut">
              <a:rPr lang="en-US" smtClean="0"/>
              <a:pPr/>
              <a:t>11/26/2017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E2F13F-3EE5-421B-BD8B-C8B1FA0E9D32}" type="slidenum">
              <a:rPr lang="en-US" smtClean="0"/>
              <a:pPr/>
              <a:t>‹#›</a:t>
            </a:fld>
            <a:endParaRPr lang="en-US"/>
          </a:p>
        </p:txBody>
      </p:sp>
    </p:spTree>
    <p:extLst>
      <p:ext uri="{BB962C8B-B14F-4D97-AF65-F5344CB8AC3E}">
        <p14:creationId xmlns="" xmlns:p14="http://schemas.microsoft.com/office/powerpoint/2010/main" val="12278580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315246F-16BE-4638-9D7E-E7C30B3767FB}" type="datetimeFigureOut">
              <a:rPr lang="en-US" smtClean="0"/>
              <a:pPr/>
              <a:t>11/26/2017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E2F13F-3EE5-421B-BD8B-C8B1FA0E9D32}" type="slidenum">
              <a:rPr lang="en-US" smtClean="0"/>
              <a:pPr/>
              <a:t>‹#›</a:t>
            </a:fld>
            <a:endParaRPr lang="en-US"/>
          </a:p>
        </p:txBody>
      </p:sp>
    </p:spTree>
    <p:extLst>
      <p:ext uri="{BB962C8B-B14F-4D97-AF65-F5344CB8AC3E}">
        <p14:creationId xmlns="" xmlns:p14="http://schemas.microsoft.com/office/powerpoint/2010/main" val="37629801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315246F-16BE-4638-9D7E-E7C30B3767FB}" type="datetimeFigureOut">
              <a:rPr lang="en-US" smtClean="0"/>
              <a:pPr/>
              <a:t>11/26/2017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E2F13F-3EE5-421B-BD8B-C8B1FA0E9D32}" type="slidenum">
              <a:rPr lang="en-US" smtClean="0"/>
              <a:pPr/>
              <a:t>‹#›</a:t>
            </a:fld>
            <a:endParaRPr lang="en-US"/>
          </a:p>
        </p:txBody>
      </p:sp>
    </p:spTree>
    <p:extLst>
      <p:ext uri="{BB962C8B-B14F-4D97-AF65-F5344CB8AC3E}">
        <p14:creationId xmlns="" xmlns:p14="http://schemas.microsoft.com/office/powerpoint/2010/main" val="10459425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15246F-16BE-4638-9D7E-E7C30B3767FB}" type="datetimeFigureOut">
              <a:rPr lang="en-US" smtClean="0"/>
              <a:pPr/>
              <a:t>11/26/2017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E2F13F-3EE5-421B-BD8B-C8B1FA0E9D32}" type="slidenum">
              <a:rPr lang="en-US" smtClean="0"/>
              <a:pPr/>
              <a:t>‹#›</a:t>
            </a:fld>
            <a:endParaRPr lang="en-US"/>
          </a:p>
        </p:txBody>
      </p:sp>
    </p:spTree>
    <p:extLst>
      <p:ext uri="{BB962C8B-B14F-4D97-AF65-F5344CB8AC3E}">
        <p14:creationId xmlns="" xmlns:p14="http://schemas.microsoft.com/office/powerpoint/2010/main" val="12207524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15246F-16BE-4638-9D7E-E7C30B3767FB}" type="datetimeFigureOut">
              <a:rPr lang="en-US" smtClean="0"/>
              <a:pPr/>
              <a:t>11/26/2017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E2F13F-3EE5-421B-BD8B-C8B1FA0E9D32}" type="slidenum">
              <a:rPr lang="en-US" smtClean="0"/>
              <a:pPr/>
              <a:t>‹#›</a:t>
            </a:fld>
            <a:endParaRPr lang="en-US"/>
          </a:p>
        </p:txBody>
      </p:sp>
    </p:spTree>
    <p:extLst>
      <p:ext uri="{BB962C8B-B14F-4D97-AF65-F5344CB8AC3E}">
        <p14:creationId xmlns="" xmlns:p14="http://schemas.microsoft.com/office/powerpoint/2010/main" val="7256288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15246F-16BE-4638-9D7E-E7C30B3767FB}" type="datetimeFigureOut">
              <a:rPr lang="en-US" smtClean="0"/>
              <a:pPr/>
              <a:t>11/26/2017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E2F13F-3EE5-421B-BD8B-C8B1FA0E9D32}" type="slidenum">
              <a:rPr lang="en-US" smtClean="0"/>
              <a:pPr/>
              <a:t>‹#›</a:t>
            </a:fld>
            <a:endParaRPr lang="en-US"/>
          </a:p>
        </p:txBody>
      </p:sp>
    </p:spTree>
    <p:extLst>
      <p:ext uri="{BB962C8B-B14F-4D97-AF65-F5344CB8AC3E}">
        <p14:creationId xmlns="" xmlns:p14="http://schemas.microsoft.com/office/powerpoint/2010/main" val="21093773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15246F-16BE-4638-9D7E-E7C30B3767FB}" type="datetimeFigureOut">
              <a:rPr lang="en-US" smtClean="0"/>
              <a:pPr/>
              <a:t>11/26/2017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E2F13F-3EE5-421B-BD8B-C8B1FA0E9D32}" type="slidenum">
              <a:rPr lang="en-US" smtClean="0"/>
              <a:pPr/>
              <a:t>‹#›</a:t>
            </a:fld>
            <a:endParaRPr lang="en-US"/>
          </a:p>
        </p:txBody>
      </p:sp>
    </p:spTree>
    <p:extLst>
      <p:ext uri="{BB962C8B-B14F-4D97-AF65-F5344CB8AC3E}">
        <p14:creationId xmlns="" xmlns:p14="http://schemas.microsoft.com/office/powerpoint/2010/main" val="7307243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15246F-16BE-4638-9D7E-E7C30B3767FB}" type="datetimeFigureOut">
              <a:rPr lang="en-US" smtClean="0"/>
              <a:pPr/>
              <a:t>11/26/2017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E2F13F-3EE5-421B-BD8B-C8B1FA0E9D32}" type="slidenum">
              <a:rPr lang="en-US" smtClean="0"/>
              <a:p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 xmlns:p14="http://schemas.microsoft.com/office/powerpoint/2010/main" val="2408200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315246F-16BE-4638-9D7E-E7C30B3767FB}" type="datetimeFigureOut">
              <a:rPr lang="en-US" smtClean="0"/>
              <a:pPr/>
              <a:t>11/26/2017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E2F13F-3EE5-421B-BD8B-C8B1FA0E9D32}" type="slidenum">
              <a:rPr lang="en-US" smtClean="0"/>
              <a:pPr/>
              <a:t>‹#›</a:t>
            </a:fld>
            <a:endParaRPr lang="en-US"/>
          </a:p>
        </p:txBody>
      </p:sp>
    </p:spTree>
    <p:extLst>
      <p:ext uri="{BB962C8B-B14F-4D97-AF65-F5344CB8AC3E}">
        <p14:creationId xmlns="" xmlns:p14="http://schemas.microsoft.com/office/powerpoint/2010/main" val="3906979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15246F-16BE-4638-9D7E-E7C30B3767FB}" type="datetimeFigureOut">
              <a:rPr lang="en-US" smtClean="0"/>
              <a:pPr/>
              <a:t>11/26/2017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E2F13F-3EE5-421B-BD8B-C8B1FA0E9D32}" type="slidenum">
              <a:rPr lang="en-US" smtClean="0"/>
              <a:pPr/>
              <a:t>‹#›</a:t>
            </a:fld>
            <a:endParaRPr lang="en-US"/>
          </a:p>
        </p:txBody>
      </p:sp>
    </p:spTree>
    <p:extLst>
      <p:ext uri="{BB962C8B-B14F-4D97-AF65-F5344CB8AC3E}">
        <p14:creationId xmlns="" xmlns:p14="http://schemas.microsoft.com/office/powerpoint/2010/main" val="14809543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15246F-16BE-4638-9D7E-E7C30B3767FB}" type="datetimeFigureOut">
              <a:rPr lang="en-US" smtClean="0"/>
              <a:pPr/>
              <a:t>11/26/2017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E2F13F-3EE5-421B-BD8B-C8B1FA0E9D32}"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 xmlns:p14="http://schemas.microsoft.com/office/powerpoint/2010/main" val="34899281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15246F-16BE-4638-9D7E-E7C30B3767FB}" type="datetimeFigureOut">
              <a:rPr lang="en-US" smtClean="0"/>
              <a:pPr/>
              <a:t>11/26/2017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E2F13F-3EE5-421B-BD8B-C8B1FA0E9D32}" type="slidenum">
              <a:rPr lang="en-US" smtClean="0"/>
              <a:pPr/>
              <a:t>‹#›</a:t>
            </a:fld>
            <a:endParaRPr lang="en-US"/>
          </a:p>
        </p:txBody>
      </p:sp>
    </p:spTree>
    <p:extLst>
      <p:ext uri="{BB962C8B-B14F-4D97-AF65-F5344CB8AC3E}">
        <p14:creationId xmlns="" xmlns:p14="http://schemas.microsoft.com/office/powerpoint/2010/main" val="40779166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315246F-16BE-4638-9D7E-E7C30B3767FB}" type="datetimeFigureOut">
              <a:rPr lang="en-US" smtClean="0"/>
              <a:pPr/>
              <a:t>11/26/2017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E2F13F-3EE5-421B-BD8B-C8B1FA0E9D32}" type="slidenum">
              <a:rPr lang="en-US" smtClean="0"/>
              <a:pPr/>
              <a:t>‹#›</a:t>
            </a:fld>
            <a:endParaRPr lang="en-US"/>
          </a:p>
        </p:txBody>
      </p:sp>
    </p:spTree>
    <p:extLst>
      <p:ext uri="{BB962C8B-B14F-4D97-AF65-F5344CB8AC3E}">
        <p14:creationId xmlns="" xmlns:p14="http://schemas.microsoft.com/office/powerpoint/2010/main" val="29065835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315246F-16BE-4638-9D7E-E7C30B3767FB}" type="datetimeFigureOut">
              <a:rPr lang="en-US" smtClean="0"/>
              <a:pPr/>
              <a:t>11/26/2017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E2F13F-3EE5-421B-BD8B-C8B1FA0E9D32}" type="slidenum">
              <a:rPr lang="en-US" smtClean="0"/>
              <a:pPr/>
              <a:t>‹#›</a:t>
            </a:fld>
            <a:endParaRPr lang="en-US"/>
          </a:p>
        </p:txBody>
      </p:sp>
    </p:spTree>
    <p:extLst>
      <p:ext uri="{BB962C8B-B14F-4D97-AF65-F5344CB8AC3E}">
        <p14:creationId xmlns="" xmlns:p14="http://schemas.microsoft.com/office/powerpoint/2010/main" val="32365632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315246F-16BE-4638-9D7E-E7C30B3767FB}" type="datetimeFigureOut">
              <a:rPr lang="en-US" smtClean="0"/>
              <a:pPr/>
              <a:t>11/26/2017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E2F13F-3EE5-421B-BD8B-C8B1FA0E9D32}" type="slidenum">
              <a:rPr lang="en-US" smtClean="0"/>
              <a:pPr/>
              <a:t>‹#›</a:t>
            </a:fld>
            <a:endParaRPr lang="en-US"/>
          </a:p>
        </p:txBody>
      </p:sp>
    </p:spTree>
    <p:extLst>
      <p:ext uri="{BB962C8B-B14F-4D97-AF65-F5344CB8AC3E}">
        <p14:creationId xmlns="" xmlns:p14="http://schemas.microsoft.com/office/powerpoint/2010/main" val="24522168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315246F-16BE-4638-9D7E-E7C30B3767FB}" type="datetimeFigureOut">
              <a:rPr lang="en-US" smtClean="0"/>
              <a:pPr/>
              <a:t>11/26/2017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E2F13F-3EE5-421B-BD8B-C8B1FA0E9D32}" type="slidenum">
              <a:rPr lang="en-US" smtClean="0"/>
              <a:pPr/>
              <a:t>‹#›</a:t>
            </a:fld>
            <a:endParaRPr lang="en-US"/>
          </a:p>
        </p:txBody>
      </p:sp>
    </p:spTree>
    <p:extLst>
      <p:ext uri="{BB962C8B-B14F-4D97-AF65-F5344CB8AC3E}">
        <p14:creationId xmlns="" xmlns:p14="http://schemas.microsoft.com/office/powerpoint/2010/main" val="6235615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15246F-16BE-4638-9D7E-E7C30B3767FB}" type="datetimeFigureOut">
              <a:rPr lang="en-US" smtClean="0"/>
              <a:pPr/>
              <a:t>11/26/2017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E2F13F-3EE5-421B-BD8B-C8B1FA0E9D32}" type="slidenum">
              <a:rPr lang="en-US" smtClean="0"/>
              <a:pPr/>
              <a:t>‹#›</a:t>
            </a:fld>
            <a:endParaRPr lang="en-US"/>
          </a:p>
        </p:txBody>
      </p:sp>
    </p:spTree>
    <p:extLst>
      <p:ext uri="{BB962C8B-B14F-4D97-AF65-F5344CB8AC3E}">
        <p14:creationId xmlns="" xmlns:p14="http://schemas.microsoft.com/office/powerpoint/2010/main" val="42649464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315246F-16BE-4638-9D7E-E7C30B3767FB}" type="datetimeFigureOut">
              <a:rPr lang="en-US" smtClean="0"/>
              <a:pPr/>
              <a:t>11/26/2017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E2F13F-3EE5-421B-BD8B-C8B1FA0E9D32}" type="slidenum">
              <a:rPr lang="en-US" smtClean="0"/>
              <a:pPr/>
              <a:t>‹#›</a:t>
            </a:fld>
            <a:endParaRPr lang="en-US"/>
          </a:p>
        </p:txBody>
      </p:sp>
    </p:spTree>
    <p:extLst>
      <p:ext uri="{BB962C8B-B14F-4D97-AF65-F5344CB8AC3E}">
        <p14:creationId xmlns="" xmlns:p14="http://schemas.microsoft.com/office/powerpoint/2010/main" val="9382449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315246F-16BE-4638-9D7E-E7C30B3767FB}" type="datetimeFigureOut">
              <a:rPr lang="en-US" smtClean="0"/>
              <a:pPr/>
              <a:t>11/26/2017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E2F13F-3EE5-421B-BD8B-C8B1FA0E9D32}" type="slidenum">
              <a:rPr lang="en-US" smtClean="0"/>
              <a:pPr/>
              <a:t>‹#›</a:t>
            </a:fld>
            <a:endParaRPr lang="en-US"/>
          </a:p>
        </p:txBody>
      </p:sp>
    </p:spTree>
    <p:extLst>
      <p:ext uri="{BB962C8B-B14F-4D97-AF65-F5344CB8AC3E}">
        <p14:creationId xmlns="" xmlns:p14="http://schemas.microsoft.com/office/powerpoint/2010/main" val="1586949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315246F-16BE-4638-9D7E-E7C30B3767FB}" type="datetimeFigureOut">
              <a:rPr lang="en-US" smtClean="0"/>
              <a:pPr/>
              <a:t>11/26/2017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E2F13F-3EE5-421B-BD8B-C8B1FA0E9D32}" type="slidenum">
              <a:rPr lang="en-US" smtClean="0"/>
              <a:pPr/>
              <a:t>‹#›</a:t>
            </a:fld>
            <a:endParaRPr lang="en-US"/>
          </a:p>
        </p:txBody>
      </p:sp>
    </p:spTree>
    <p:extLst>
      <p:ext uri="{BB962C8B-B14F-4D97-AF65-F5344CB8AC3E}">
        <p14:creationId xmlns="" xmlns:p14="http://schemas.microsoft.com/office/powerpoint/2010/main" val="30439419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315246F-16BE-4638-9D7E-E7C30B3767FB}" type="datetimeFigureOut">
              <a:rPr lang="en-US" smtClean="0"/>
              <a:pPr/>
              <a:t>11/26/2017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E2F13F-3EE5-421B-BD8B-C8B1FA0E9D32}" type="slidenum">
              <a:rPr lang="en-US" smtClean="0"/>
              <a:pPr/>
              <a:t>‹#›</a:t>
            </a:fld>
            <a:endParaRPr lang="en-US"/>
          </a:p>
        </p:txBody>
      </p:sp>
    </p:spTree>
    <p:extLst>
      <p:ext uri="{BB962C8B-B14F-4D97-AF65-F5344CB8AC3E}">
        <p14:creationId xmlns="" xmlns:p14="http://schemas.microsoft.com/office/powerpoint/2010/main" val="17052940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15246F-16BE-4638-9D7E-E7C30B3767FB}" type="datetimeFigureOut">
              <a:rPr lang="en-US" smtClean="0"/>
              <a:pPr/>
              <a:t>11/26/2017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E2F13F-3EE5-421B-BD8B-C8B1FA0E9D32}" type="slidenum">
              <a:rPr lang="en-US" smtClean="0"/>
              <a:pPr/>
              <a:t>‹#›</a:t>
            </a:fld>
            <a:endParaRPr lang="en-US"/>
          </a:p>
        </p:txBody>
      </p:sp>
    </p:spTree>
    <p:extLst>
      <p:ext uri="{BB962C8B-B14F-4D97-AF65-F5344CB8AC3E}">
        <p14:creationId xmlns="" xmlns:p14="http://schemas.microsoft.com/office/powerpoint/2010/main" val="26333426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15246F-16BE-4638-9D7E-E7C30B3767FB}" type="datetimeFigureOut">
              <a:rPr lang="en-US" smtClean="0"/>
              <a:pPr/>
              <a:t>11/26/2017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E2F13F-3EE5-421B-BD8B-C8B1FA0E9D32}" type="slidenum">
              <a:rPr lang="en-US" smtClean="0"/>
              <a:pPr/>
              <a:t>‹#›</a:t>
            </a:fld>
            <a:endParaRPr lang="en-US"/>
          </a:p>
        </p:txBody>
      </p:sp>
    </p:spTree>
    <p:extLst>
      <p:ext uri="{BB962C8B-B14F-4D97-AF65-F5344CB8AC3E}">
        <p14:creationId xmlns="" xmlns:p14="http://schemas.microsoft.com/office/powerpoint/2010/main" val="388490049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15246F-16BE-4638-9D7E-E7C30B3767FB}" type="datetimeFigureOut">
              <a:rPr lang="en-US" smtClean="0"/>
              <a:pPr/>
              <a:t>11/26/2017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E2F13F-3EE5-421B-BD8B-C8B1FA0E9D32}" type="slidenum">
              <a:rPr lang="en-US" smtClean="0"/>
              <a:pPr/>
              <a:t>‹#›</a:t>
            </a:fld>
            <a:endParaRPr lang="en-US"/>
          </a:p>
        </p:txBody>
      </p:sp>
    </p:spTree>
    <p:extLst>
      <p:ext uri="{BB962C8B-B14F-4D97-AF65-F5344CB8AC3E}">
        <p14:creationId xmlns="" xmlns:p14="http://schemas.microsoft.com/office/powerpoint/2010/main" val="204968739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15246F-16BE-4638-9D7E-E7C30B3767FB}" type="datetimeFigureOut">
              <a:rPr lang="en-US" smtClean="0"/>
              <a:pPr/>
              <a:t>11/26/2017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E2F13F-3EE5-421B-BD8B-C8B1FA0E9D32}" type="slidenum">
              <a:rPr lang="en-US" smtClean="0"/>
              <a:pPr/>
              <a:t>‹#›</a:t>
            </a:fld>
            <a:endParaRPr lang="en-US"/>
          </a:p>
        </p:txBody>
      </p:sp>
    </p:spTree>
    <p:extLst>
      <p:ext uri="{BB962C8B-B14F-4D97-AF65-F5344CB8AC3E}">
        <p14:creationId xmlns="" xmlns:p14="http://schemas.microsoft.com/office/powerpoint/2010/main" val="134263415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15246F-16BE-4638-9D7E-E7C30B3767FB}" type="datetimeFigureOut">
              <a:rPr lang="en-US" smtClean="0"/>
              <a:pPr/>
              <a:t>11/26/2017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E2F13F-3EE5-421B-BD8B-C8B1FA0E9D32}" type="slidenum">
              <a:rPr lang="en-US" smtClean="0"/>
              <a:p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 xmlns:p14="http://schemas.microsoft.com/office/powerpoint/2010/main" val="73875430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15246F-16BE-4638-9D7E-E7C30B3767FB}" type="datetimeFigureOut">
              <a:rPr lang="en-US" smtClean="0"/>
              <a:pPr/>
              <a:t>11/26/2017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E2F13F-3EE5-421B-BD8B-C8B1FA0E9D32}" type="slidenum">
              <a:rPr lang="en-US" smtClean="0"/>
              <a:pPr/>
              <a:t>‹#›</a:t>
            </a:fld>
            <a:endParaRPr lang="en-US"/>
          </a:p>
        </p:txBody>
      </p:sp>
    </p:spTree>
    <p:extLst>
      <p:ext uri="{BB962C8B-B14F-4D97-AF65-F5344CB8AC3E}">
        <p14:creationId xmlns="" xmlns:p14="http://schemas.microsoft.com/office/powerpoint/2010/main" val="421456824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15246F-16BE-4638-9D7E-E7C30B3767FB}" type="datetimeFigureOut">
              <a:rPr lang="en-US" smtClean="0"/>
              <a:pPr/>
              <a:t>11/26/2017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E2F13F-3EE5-421B-BD8B-C8B1FA0E9D32}"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 xmlns:p14="http://schemas.microsoft.com/office/powerpoint/2010/main" val="346802810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15246F-16BE-4638-9D7E-E7C30B3767FB}" type="datetimeFigureOut">
              <a:rPr lang="en-US" smtClean="0"/>
              <a:pPr/>
              <a:t>11/26/2017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E2F13F-3EE5-421B-BD8B-C8B1FA0E9D32}" type="slidenum">
              <a:rPr lang="en-US" smtClean="0"/>
              <a:pPr/>
              <a:t>‹#›</a:t>
            </a:fld>
            <a:endParaRPr lang="en-US"/>
          </a:p>
        </p:txBody>
      </p:sp>
    </p:spTree>
    <p:extLst>
      <p:ext uri="{BB962C8B-B14F-4D97-AF65-F5344CB8AC3E}">
        <p14:creationId xmlns="" xmlns:p14="http://schemas.microsoft.com/office/powerpoint/2010/main" val="369458243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315246F-16BE-4638-9D7E-E7C30B3767FB}" type="datetimeFigureOut">
              <a:rPr lang="en-US" smtClean="0"/>
              <a:pPr/>
              <a:t>11/26/2017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E2F13F-3EE5-421B-BD8B-C8B1FA0E9D32}" type="slidenum">
              <a:rPr lang="en-US" smtClean="0"/>
              <a:pPr/>
              <a:t>‹#›</a:t>
            </a:fld>
            <a:endParaRPr lang="en-US"/>
          </a:p>
        </p:txBody>
      </p:sp>
    </p:spTree>
    <p:extLst>
      <p:ext uri="{BB962C8B-B14F-4D97-AF65-F5344CB8AC3E}">
        <p14:creationId xmlns="" xmlns:p14="http://schemas.microsoft.com/office/powerpoint/2010/main" val="2779840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315246F-16BE-4638-9D7E-E7C30B3767FB}" type="datetimeFigureOut">
              <a:rPr lang="en-US" smtClean="0"/>
              <a:pPr/>
              <a:t>11/26/2017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E2F13F-3EE5-421B-BD8B-C8B1FA0E9D32}" type="slidenum">
              <a:rPr lang="en-US" smtClean="0"/>
              <a:pPr/>
              <a:t>‹#›</a:t>
            </a:fld>
            <a:endParaRPr lang="en-US"/>
          </a:p>
        </p:txBody>
      </p:sp>
    </p:spTree>
    <p:extLst>
      <p:ext uri="{BB962C8B-B14F-4D97-AF65-F5344CB8AC3E}">
        <p14:creationId xmlns="" xmlns:p14="http://schemas.microsoft.com/office/powerpoint/2010/main" val="4031605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315246F-16BE-4638-9D7E-E7C30B3767FB}" type="datetimeFigureOut">
              <a:rPr lang="en-US" smtClean="0"/>
              <a:pPr/>
              <a:t>11/26/2017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E2F13F-3EE5-421B-BD8B-C8B1FA0E9D32}" type="slidenum">
              <a:rPr lang="en-US" smtClean="0"/>
              <a:pPr/>
              <a:t>‹#›</a:t>
            </a:fld>
            <a:endParaRPr lang="en-US"/>
          </a:p>
        </p:txBody>
      </p:sp>
    </p:spTree>
    <p:extLst>
      <p:ext uri="{BB962C8B-B14F-4D97-AF65-F5344CB8AC3E}">
        <p14:creationId xmlns="" xmlns:p14="http://schemas.microsoft.com/office/powerpoint/2010/main" val="209452671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315246F-16BE-4638-9D7E-E7C30B3767FB}" type="datetimeFigureOut">
              <a:rPr lang="en-US" smtClean="0"/>
              <a:pPr/>
              <a:t>11/26/2017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E2F13F-3EE5-421B-BD8B-C8B1FA0E9D32}" type="slidenum">
              <a:rPr lang="en-US" smtClean="0"/>
              <a:pPr/>
              <a:t>‹#›</a:t>
            </a:fld>
            <a:endParaRPr lang="en-US"/>
          </a:p>
        </p:txBody>
      </p:sp>
    </p:spTree>
    <p:extLst>
      <p:ext uri="{BB962C8B-B14F-4D97-AF65-F5344CB8AC3E}">
        <p14:creationId xmlns="" xmlns:p14="http://schemas.microsoft.com/office/powerpoint/2010/main" val="400345968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315246F-16BE-4638-9D7E-E7C30B3767FB}" type="datetimeFigureOut">
              <a:rPr lang="en-US" smtClean="0"/>
              <a:pPr/>
              <a:t>11/26/2017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E2F13F-3EE5-421B-BD8B-C8B1FA0E9D32}" type="slidenum">
              <a:rPr lang="en-US" smtClean="0"/>
              <a:pPr/>
              <a:t>‹#›</a:t>
            </a:fld>
            <a:endParaRPr lang="en-US"/>
          </a:p>
        </p:txBody>
      </p:sp>
    </p:spTree>
    <p:extLst>
      <p:ext uri="{BB962C8B-B14F-4D97-AF65-F5344CB8AC3E}">
        <p14:creationId xmlns="" xmlns:p14="http://schemas.microsoft.com/office/powerpoint/2010/main" val="313603883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15246F-16BE-4638-9D7E-E7C30B3767FB}" type="datetimeFigureOut">
              <a:rPr lang="en-US" smtClean="0"/>
              <a:pPr/>
              <a:t>11/26/2017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E2F13F-3EE5-421B-BD8B-C8B1FA0E9D32}" type="slidenum">
              <a:rPr lang="en-US" smtClean="0"/>
              <a:pPr/>
              <a:t>‹#›</a:t>
            </a:fld>
            <a:endParaRPr lang="en-US"/>
          </a:p>
        </p:txBody>
      </p:sp>
    </p:spTree>
    <p:extLst>
      <p:ext uri="{BB962C8B-B14F-4D97-AF65-F5344CB8AC3E}">
        <p14:creationId xmlns="" xmlns:p14="http://schemas.microsoft.com/office/powerpoint/2010/main" val="283237761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315246F-16BE-4638-9D7E-E7C30B3767FB}" type="datetimeFigureOut">
              <a:rPr lang="en-US" smtClean="0"/>
              <a:pPr/>
              <a:t>11/26/2017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E2F13F-3EE5-421B-BD8B-C8B1FA0E9D32}" type="slidenum">
              <a:rPr lang="en-US" smtClean="0"/>
              <a:pPr/>
              <a:t>‹#›</a:t>
            </a:fld>
            <a:endParaRPr lang="en-US"/>
          </a:p>
        </p:txBody>
      </p:sp>
    </p:spTree>
    <p:extLst>
      <p:ext uri="{BB962C8B-B14F-4D97-AF65-F5344CB8AC3E}">
        <p14:creationId xmlns="" xmlns:p14="http://schemas.microsoft.com/office/powerpoint/2010/main" val="324569575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315246F-16BE-4638-9D7E-E7C30B3767FB}" type="datetimeFigureOut">
              <a:rPr lang="en-US" smtClean="0"/>
              <a:pPr/>
              <a:t>11/26/2017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E2F13F-3EE5-421B-BD8B-C8B1FA0E9D32}" type="slidenum">
              <a:rPr lang="en-US" smtClean="0"/>
              <a:pPr/>
              <a:t>‹#›</a:t>
            </a:fld>
            <a:endParaRPr lang="en-US"/>
          </a:p>
        </p:txBody>
      </p:sp>
    </p:spTree>
    <p:extLst>
      <p:ext uri="{BB962C8B-B14F-4D97-AF65-F5344CB8AC3E}">
        <p14:creationId xmlns="" xmlns:p14="http://schemas.microsoft.com/office/powerpoint/2010/main" val="162163346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315246F-16BE-4638-9D7E-E7C30B3767FB}" type="datetimeFigureOut">
              <a:rPr lang="en-US" smtClean="0"/>
              <a:pPr/>
              <a:t>11/26/2017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E2F13F-3EE5-421B-BD8B-C8B1FA0E9D32}" type="slidenum">
              <a:rPr lang="en-US" smtClean="0"/>
              <a:pPr/>
              <a:t>‹#›</a:t>
            </a:fld>
            <a:endParaRPr lang="en-US"/>
          </a:p>
        </p:txBody>
      </p:sp>
    </p:spTree>
    <p:extLst>
      <p:ext uri="{BB962C8B-B14F-4D97-AF65-F5344CB8AC3E}">
        <p14:creationId xmlns="" xmlns:p14="http://schemas.microsoft.com/office/powerpoint/2010/main" val="177735260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15246F-16BE-4638-9D7E-E7C30B3767FB}" type="datetimeFigureOut">
              <a:rPr lang="en-US" smtClean="0"/>
              <a:pPr/>
              <a:t>11/26/2017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E2F13F-3EE5-421B-BD8B-C8B1FA0E9D32}" type="slidenum">
              <a:rPr lang="en-US" smtClean="0"/>
              <a:pPr/>
              <a:t>‹#›</a:t>
            </a:fld>
            <a:endParaRPr lang="en-US"/>
          </a:p>
        </p:txBody>
      </p:sp>
    </p:spTree>
    <p:extLst>
      <p:ext uri="{BB962C8B-B14F-4D97-AF65-F5344CB8AC3E}">
        <p14:creationId xmlns="" xmlns:p14="http://schemas.microsoft.com/office/powerpoint/2010/main" val="35390710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15246F-16BE-4638-9D7E-E7C30B3767FB}" type="datetimeFigureOut">
              <a:rPr lang="en-US" smtClean="0"/>
              <a:pPr/>
              <a:t>11/26/2017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E2F13F-3EE5-421B-BD8B-C8B1FA0E9D32}" type="slidenum">
              <a:rPr lang="en-US" smtClean="0"/>
              <a:pPr/>
              <a:t>‹#›</a:t>
            </a:fld>
            <a:endParaRPr lang="en-US"/>
          </a:p>
        </p:txBody>
      </p:sp>
    </p:spTree>
    <p:extLst>
      <p:ext uri="{BB962C8B-B14F-4D97-AF65-F5344CB8AC3E}">
        <p14:creationId xmlns="" xmlns:p14="http://schemas.microsoft.com/office/powerpoint/2010/main" val="38972429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15246F-16BE-4638-9D7E-E7C30B3767FB}" type="datetimeFigureOut">
              <a:rPr lang="en-US" smtClean="0"/>
              <a:pPr/>
              <a:t>11/26/2017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E2F13F-3EE5-421B-BD8B-C8B1FA0E9D32}" type="slidenum">
              <a:rPr lang="en-US" smtClean="0"/>
              <a:pPr/>
              <a:t>‹#›</a:t>
            </a:fld>
            <a:endParaRPr lang="en-US"/>
          </a:p>
        </p:txBody>
      </p:sp>
    </p:spTree>
    <p:extLst>
      <p:ext uri="{BB962C8B-B14F-4D97-AF65-F5344CB8AC3E}">
        <p14:creationId xmlns="" xmlns:p14="http://schemas.microsoft.com/office/powerpoint/2010/main" val="2236553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15246F-16BE-4638-9D7E-E7C30B3767FB}" type="datetimeFigureOut">
              <a:rPr lang="en-US" smtClean="0"/>
              <a:pPr/>
              <a:t>11/26/2017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E2F13F-3EE5-421B-BD8B-C8B1FA0E9D32}" type="slidenum">
              <a:rPr lang="en-US" smtClean="0"/>
              <a:pPr/>
              <a:t>‹#›</a:t>
            </a:fld>
            <a:endParaRPr lang="en-US"/>
          </a:p>
        </p:txBody>
      </p:sp>
    </p:spTree>
    <p:extLst>
      <p:ext uri="{BB962C8B-B14F-4D97-AF65-F5344CB8AC3E}">
        <p14:creationId xmlns="" xmlns:p14="http://schemas.microsoft.com/office/powerpoint/2010/main" val="317021741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15246F-16BE-4638-9D7E-E7C30B3767FB}" type="datetimeFigureOut">
              <a:rPr lang="en-US" smtClean="0"/>
              <a:pPr/>
              <a:t>11/26/2017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E2F13F-3EE5-421B-BD8B-C8B1FA0E9D32}" type="slidenum">
              <a:rPr lang="en-US" smtClean="0"/>
              <a:pPr/>
              <a:t>‹#›</a:t>
            </a:fld>
            <a:endParaRPr lang="en-US"/>
          </a:p>
        </p:txBody>
      </p:sp>
    </p:spTree>
    <p:extLst>
      <p:ext uri="{BB962C8B-B14F-4D97-AF65-F5344CB8AC3E}">
        <p14:creationId xmlns="" xmlns:p14="http://schemas.microsoft.com/office/powerpoint/2010/main" val="139959832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15246F-16BE-4638-9D7E-E7C30B3767FB}" type="datetimeFigureOut">
              <a:rPr lang="en-US" smtClean="0"/>
              <a:pPr/>
              <a:t>11/26/2017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E2F13F-3EE5-421B-BD8B-C8B1FA0E9D32}"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 xmlns:p14="http://schemas.microsoft.com/office/powerpoint/2010/main" val="141965439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15246F-16BE-4638-9D7E-E7C30B3767FB}" type="datetimeFigureOut">
              <a:rPr lang="en-US" smtClean="0"/>
              <a:pPr/>
              <a:t>11/26/2017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E2F13F-3EE5-421B-BD8B-C8B1FA0E9D32}" type="slidenum">
              <a:rPr lang="en-US" smtClean="0"/>
              <a:pPr/>
              <a:t>‹#›</a:t>
            </a:fld>
            <a:endParaRPr lang="en-US"/>
          </a:p>
        </p:txBody>
      </p:sp>
    </p:spTree>
    <p:extLst>
      <p:ext uri="{BB962C8B-B14F-4D97-AF65-F5344CB8AC3E}">
        <p14:creationId xmlns="" xmlns:p14="http://schemas.microsoft.com/office/powerpoint/2010/main" val="266856869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15246F-16BE-4638-9D7E-E7C30B3767FB}" type="datetimeFigureOut">
              <a:rPr lang="en-US" smtClean="0"/>
              <a:pPr/>
              <a:t>11/26/2017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E2F13F-3EE5-421B-BD8B-C8B1FA0E9D32}"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 xmlns:p14="http://schemas.microsoft.com/office/powerpoint/2010/main" val="157424749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15246F-16BE-4638-9D7E-E7C30B3767FB}" type="datetimeFigureOut">
              <a:rPr lang="en-US" smtClean="0"/>
              <a:pPr/>
              <a:t>11/26/2017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E2F13F-3EE5-421B-BD8B-C8B1FA0E9D32}" type="slidenum">
              <a:rPr lang="en-US" smtClean="0"/>
              <a:pPr/>
              <a:t>‹#›</a:t>
            </a:fld>
            <a:endParaRPr lang="en-US"/>
          </a:p>
        </p:txBody>
      </p:sp>
    </p:spTree>
    <p:extLst>
      <p:ext uri="{BB962C8B-B14F-4D97-AF65-F5344CB8AC3E}">
        <p14:creationId xmlns="" xmlns:p14="http://schemas.microsoft.com/office/powerpoint/2010/main" val="47819539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315246F-16BE-4638-9D7E-E7C30B3767FB}" type="datetimeFigureOut">
              <a:rPr lang="en-US" smtClean="0"/>
              <a:pPr/>
              <a:t>11/26/2017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E2F13F-3EE5-421B-BD8B-C8B1FA0E9D32}" type="slidenum">
              <a:rPr lang="en-US" smtClean="0"/>
              <a:pPr/>
              <a:t>‹#›</a:t>
            </a:fld>
            <a:endParaRPr lang="en-US"/>
          </a:p>
        </p:txBody>
      </p:sp>
    </p:spTree>
    <p:extLst>
      <p:ext uri="{BB962C8B-B14F-4D97-AF65-F5344CB8AC3E}">
        <p14:creationId xmlns="" xmlns:p14="http://schemas.microsoft.com/office/powerpoint/2010/main" val="274016123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315246F-16BE-4638-9D7E-E7C30B3767FB}" type="datetimeFigureOut">
              <a:rPr lang="en-US" smtClean="0"/>
              <a:pPr/>
              <a:t>11/26/2017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E2F13F-3EE5-421B-BD8B-C8B1FA0E9D32}" type="slidenum">
              <a:rPr lang="en-US" smtClean="0"/>
              <a:pPr/>
              <a:t>‹#›</a:t>
            </a:fld>
            <a:endParaRPr lang="en-US"/>
          </a:p>
        </p:txBody>
      </p:sp>
    </p:spTree>
    <p:extLst>
      <p:ext uri="{BB962C8B-B14F-4D97-AF65-F5344CB8AC3E}">
        <p14:creationId xmlns="" xmlns:p14="http://schemas.microsoft.com/office/powerpoint/2010/main" val="375423752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315246F-16BE-4638-9D7E-E7C30B3767FB}" type="datetimeFigureOut">
              <a:rPr lang="en-US" smtClean="0"/>
              <a:pPr/>
              <a:t>11/26/2017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E2F13F-3EE5-421B-BD8B-C8B1FA0E9D32}" type="slidenum">
              <a:rPr lang="en-US" smtClean="0"/>
              <a:pPr/>
              <a:t>‹#›</a:t>
            </a:fld>
            <a:endParaRPr lang="en-US"/>
          </a:p>
        </p:txBody>
      </p:sp>
    </p:spTree>
    <p:extLst>
      <p:ext uri="{BB962C8B-B14F-4D97-AF65-F5344CB8AC3E}">
        <p14:creationId xmlns="" xmlns:p14="http://schemas.microsoft.com/office/powerpoint/2010/main" val="399541821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315246F-16BE-4638-9D7E-E7C30B3767FB}" type="datetimeFigureOut">
              <a:rPr lang="en-US" smtClean="0"/>
              <a:pPr/>
              <a:t>11/26/2017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E2F13F-3EE5-421B-BD8B-C8B1FA0E9D32}" type="slidenum">
              <a:rPr lang="en-US" smtClean="0"/>
              <a:pPr/>
              <a:t>‹#›</a:t>
            </a:fld>
            <a:endParaRPr lang="en-US"/>
          </a:p>
        </p:txBody>
      </p:sp>
    </p:spTree>
    <p:extLst>
      <p:ext uri="{BB962C8B-B14F-4D97-AF65-F5344CB8AC3E}">
        <p14:creationId xmlns="" xmlns:p14="http://schemas.microsoft.com/office/powerpoint/2010/main" val="386089496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15246F-16BE-4638-9D7E-E7C30B3767FB}" type="datetimeFigureOut">
              <a:rPr lang="en-US" smtClean="0"/>
              <a:pPr/>
              <a:t>11/26/2017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E2F13F-3EE5-421B-BD8B-C8B1FA0E9D32}" type="slidenum">
              <a:rPr lang="en-US" smtClean="0"/>
              <a:pPr/>
              <a:t>‹#›</a:t>
            </a:fld>
            <a:endParaRPr lang="en-US"/>
          </a:p>
        </p:txBody>
      </p:sp>
    </p:spTree>
    <p:extLst>
      <p:ext uri="{BB962C8B-B14F-4D97-AF65-F5344CB8AC3E}">
        <p14:creationId xmlns="" xmlns:p14="http://schemas.microsoft.com/office/powerpoint/2010/main" val="1951831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E315246F-16BE-4638-9D7E-E7C30B3767FB}" type="datetimeFigureOut">
              <a:rPr lang="en-US" smtClean="0"/>
              <a:pPr/>
              <a:t>11/26/2017</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89E2F13F-3EE5-421B-BD8B-C8B1FA0E9D32}" type="slidenum">
              <a:rPr lang="en-US" smtClean="0"/>
              <a:pPr/>
              <a:t>‹#›</a:t>
            </a:fld>
            <a:endParaRPr lang="en-US"/>
          </a:p>
        </p:txBody>
      </p:sp>
      <p:sp>
        <p:nvSpPr>
          <p:cNvPr id="9" name="Rectangle 8"/>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 xmlns:p14="http://schemas.microsoft.com/office/powerpoint/2010/main" val="206137571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315246F-16BE-4638-9D7E-E7C30B3767FB}" type="datetimeFigureOut">
              <a:rPr lang="en-US" smtClean="0"/>
              <a:pPr/>
              <a:t>11/26/2017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E2F13F-3EE5-421B-BD8B-C8B1FA0E9D32}" type="slidenum">
              <a:rPr lang="en-US" smtClean="0"/>
              <a:pPr/>
              <a:t>‹#›</a:t>
            </a:fld>
            <a:endParaRPr lang="en-US"/>
          </a:p>
        </p:txBody>
      </p:sp>
    </p:spTree>
    <p:extLst>
      <p:ext uri="{BB962C8B-B14F-4D97-AF65-F5344CB8AC3E}">
        <p14:creationId xmlns="" xmlns:p14="http://schemas.microsoft.com/office/powerpoint/2010/main" val="151769770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315246F-16BE-4638-9D7E-E7C30B3767FB}" type="datetimeFigureOut">
              <a:rPr lang="en-US" smtClean="0"/>
              <a:pPr/>
              <a:t>11/26/2017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E2F13F-3EE5-421B-BD8B-C8B1FA0E9D32}" type="slidenum">
              <a:rPr lang="en-US" smtClean="0"/>
              <a:pPr/>
              <a:t>‹#›</a:t>
            </a:fld>
            <a:endParaRPr lang="en-US"/>
          </a:p>
        </p:txBody>
      </p:sp>
    </p:spTree>
    <p:extLst>
      <p:ext uri="{BB962C8B-B14F-4D97-AF65-F5344CB8AC3E}">
        <p14:creationId xmlns="" xmlns:p14="http://schemas.microsoft.com/office/powerpoint/2010/main" val="175907538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315246F-16BE-4638-9D7E-E7C30B3767FB}" type="datetimeFigureOut">
              <a:rPr lang="en-US" smtClean="0"/>
              <a:pPr/>
              <a:t>11/26/2017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E2F13F-3EE5-421B-BD8B-C8B1FA0E9D32}" type="slidenum">
              <a:rPr lang="en-US" smtClean="0"/>
              <a:pPr/>
              <a:t>‹#›</a:t>
            </a:fld>
            <a:endParaRPr lang="en-US"/>
          </a:p>
        </p:txBody>
      </p:sp>
    </p:spTree>
    <p:extLst>
      <p:ext uri="{BB962C8B-B14F-4D97-AF65-F5344CB8AC3E}">
        <p14:creationId xmlns="" xmlns:p14="http://schemas.microsoft.com/office/powerpoint/2010/main" val="28481341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15246F-16BE-4638-9D7E-E7C30B3767FB}" type="datetimeFigureOut">
              <a:rPr lang="en-US" smtClean="0"/>
              <a:pPr/>
              <a:t>11/26/2017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E2F13F-3EE5-421B-BD8B-C8B1FA0E9D32}" type="slidenum">
              <a:rPr lang="en-US" smtClean="0"/>
              <a:pPr/>
              <a:t>‹#›</a:t>
            </a:fld>
            <a:endParaRPr lang="en-US"/>
          </a:p>
        </p:txBody>
      </p:sp>
    </p:spTree>
    <p:extLst>
      <p:ext uri="{BB962C8B-B14F-4D97-AF65-F5344CB8AC3E}">
        <p14:creationId xmlns="" xmlns:p14="http://schemas.microsoft.com/office/powerpoint/2010/main" val="426885449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15246F-16BE-4638-9D7E-E7C30B3767FB}" type="datetimeFigureOut">
              <a:rPr lang="en-US" smtClean="0"/>
              <a:pPr/>
              <a:t>11/26/2017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E2F13F-3EE5-421B-BD8B-C8B1FA0E9D32}" type="slidenum">
              <a:rPr lang="en-US" smtClean="0"/>
              <a:pPr/>
              <a:t>‹#›</a:t>
            </a:fld>
            <a:endParaRPr lang="en-US"/>
          </a:p>
        </p:txBody>
      </p:sp>
    </p:spTree>
    <p:extLst>
      <p:ext uri="{BB962C8B-B14F-4D97-AF65-F5344CB8AC3E}">
        <p14:creationId xmlns="" xmlns:p14="http://schemas.microsoft.com/office/powerpoint/2010/main" val="153804041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E2F13F-3EE5-421B-BD8B-C8B1FA0E9D32}" type="slidenum">
              <a:rPr lang="en-US" smtClean="0"/>
              <a:pPr/>
              <a:t>‹#›</a:t>
            </a:fld>
            <a:endParaRPr lang="en-US"/>
          </a:p>
        </p:txBody>
      </p:sp>
      <p:sp>
        <p:nvSpPr>
          <p:cNvPr id="5" name="Date Placeholder 4"/>
          <p:cNvSpPr>
            <a:spLocks noGrp="1"/>
          </p:cNvSpPr>
          <p:nvPr>
            <p:ph type="dt" sz="half" idx="10"/>
          </p:nvPr>
        </p:nvSpPr>
        <p:spPr/>
        <p:txBody>
          <a:bodyPr/>
          <a:lstStyle/>
          <a:p>
            <a:fld id="{E315246F-16BE-4638-9D7E-E7C30B3767FB}" type="datetimeFigureOut">
              <a:rPr lang="en-US" smtClean="0"/>
              <a:pPr/>
              <a:t>11/26/2017</a:t>
            </a:fld>
            <a:endParaRPr lang="en-US"/>
          </a:p>
        </p:txBody>
      </p:sp>
    </p:spTree>
    <p:extLst>
      <p:ext uri="{BB962C8B-B14F-4D97-AF65-F5344CB8AC3E}">
        <p14:creationId xmlns="" xmlns:p14="http://schemas.microsoft.com/office/powerpoint/2010/main" val="353065607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15246F-16BE-4638-9D7E-E7C30B3767FB}" type="datetimeFigureOut">
              <a:rPr lang="en-US" smtClean="0"/>
              <a:pPr/>
              <a:t>11/26/2017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E2F13F-3EE5-421B-BD8B-C8B1FA0E9D32}" type="slidenum">
              <a:rPr lang="en-US" smtClean="0"/>
              <a:pPr/>
              <a:t>‹#›</a:t>
            </a:fld>
            <a:endParaRPr lang="en-US"/>
          </a:p>
        </p:txBody>
      </p:sp>
    </p:spTree>
    <p:extLst>
      <p:ext uri="{BB962C8B-B14F-4D97-AF65-F5344CB8AC3E}">
        <p14:creationId xmlns="" xmlns:p14="http://schemas.microsoft.com/office/powerpoint/2010/main" val="188808392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15246F-16BE-4638-9D7E-E7C30B3767FB}" type="datetimeFigureOut">
              <a:rPr lang="en-US" smtClean="0"/>
              <a:pPr/>
              <a:t>11/26/2017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E2F13F-3EE5-421B-BD8B-C8B1FA0E9D32}"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 xmlns:p14="http://schemas.microsoft.com/office/powerpoint/2010/main" val="335683650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15246F-16BE-4638-9D7E-E7C30B3767FB}" type="datetimeFigureOut">
              <a:rPr lang="en-US" smtClean="0"/>
              <a:pPr/>
              <a:t>11/26/2017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E2F13F-3EE5-421B-BD8B-C8B1FA0E9D32}" type="slidenum">
              <a:rPr lang="en-US" smtClean="0"/>
              <a:pPr/>
              <a:t>‹#›</a:t>
            </a:fld>
            <a:endParaRPr lang="en-US"/>
          </a:p>
        </p:txBody>
      </p:sp>
    </p:spTree>
    <p:extLst>
      <p:ext uri="{BB962C8B-B14F-4D97-AF65-F5344CB8AC3E}">
        <p14:creationId xmlns="" xmlns:p14="http://schemas.microsoft.com/office/powerpoint/2010/main" val="227147406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15246F-16BE-4638-9D7E-E7C30B3767FB}" type="datetimeFigureOut">
              <a:rPr lang="en-US" smtClean="0"/>
              <a:pPr/>
              <a:t>11/26/2017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E2F13F-3EE5-421B-BD8B-C8B1FA0E9D32}"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 xmlns:p14="http://schemas.microsoft.com/office/powerpoint/2010/main" val="3824770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E315246F-16BE-4638-9D7E-E7C30B3767FB}" type="datetimeFigureOut">
              <a:rPr lang="en-US" smtClean="0"/>
              <a:pPr/>
              <a:t>11/26/2017</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89E2F13F-3EE5-421B-BD8B-C8B1FA0E9D32}" type="slidenum">
              <a:rPr lang="en-US" smtClean="0"/>
              <a:pPr/>
              <a:t>‹#›</a:t>
            </a:fld>
            <a:endParaRPr lang="en-US"/>
          </a:p>
        </p:txBody>
      </p:sp>
      <p:sp>
        <p:nvSpPr>
          <p:cNvPr id="9" name="Rectangle 8"/>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 xmlns:p14="http://schemas.microsoft.com/office/powerpoint/2010/main" val="32247680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15246F-16BE-4638-9D7E-E7C30B3767FB}" type="datetimeFigureOut">
              <a:rPr lang="en-US" smtClean="0"/>
              <a:pPr/>
              <a:t>11/26/2017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E2F13F-3EE5-421B-BD8B-C8B1FA0E9D32}" type="slidenum">
              <a:rPr lang="en-US" smtClean="0"/>
              <a:pPr/>
              <a:t>‹#›</a:t>
            </a:fld>
            <a:endParaRPr lang="en-US"/>
          </a:p>
        </p:txBody>
      </p:sp>
    </p:spTree>
    <p:extLst>
      <p:ext uri="{BB962C8B-B14F-4D97-AF65-F5344CB8AC3E}">
        <p14:creationId xmlns="" xmlns:p14="http://schemas.microsoft.com/office/powerpoint/2010/main" val="37624913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315246F-16BE-4638-9D7E-E7C30B3767FB}" type="datetimeFigureOut">
              <a:rPr lang="en-US" smtClean="0"/>
              <a:pPr/>
              <a:t>11/26/2017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E2F13F-3EE5-421B-BD8B-C8B1FA0E9D32}" type="slidenum">
              <a:rPr lang="en-US" smtClean="0"/>
              <a:pPr/>
              <a:t>‹#›</a:t>
            </a:fld>
            <a:endParaRPr lang="en-US"/>
          </a:p>
        </p:txBody>
      </p:sp>
    </p:spTree>
    <p:extLst>
      <p:ext uri="{BB962C8B-B14F-4D97-AF65-F5344CB8AC3E}">
        <p14:creationId xmlns="" xmlns:p14="http://schemas.microsoft.com/office/powerpoint/2010/main" val="184704538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315246F-16BE-4638-9D7E-E7C30B3767FB}" type="datetimeFigureOut">
              <a:rPr lang="en-US" smtClean="0"/>
              <a:pPr/>
              <a:t>11/26/2017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E2F13F-3EE5-421B-BD8B-C8B1FA0E9D32}" type="slidenum">
              <a:rPr lang="en-US" smtClean="0"/>
              <a:pPr/>
              <a:t>‹#›</a:t>
            </a:fld>
            <a:endParaRPr lang="en-US"/>
          </a:p>
        </p:txBody>
      </p:sp>
    </p:spTree>
    <p:extLst>
      <p:ext uri="{BB962C8B-B14F-4D97-AF65-F5344CB8AC3E}">
        <p14:creationId xmlns="" xmlns:p14="http://schemas.microsoft.com/office/powerpoint/2010/main" val="1163159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theme" Target="../theme/theme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theme" Target="../theme/theme4.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theme" Target="../theme/theme5.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17" Type="http://schemas.openxmlformats.org/officeDocument/2006/relationships/theme" Target="../theme/theme6.xml"/><Relationship Id="rId2" Type="http://schemas.openxmlformats.org/officeDocument/2006/relationships/slideLayout" Target="../slideLayouts/slideLayout78.xml"/><Relationship Id="rId16" Type="http://schemas.openxmlformats.org/officeDocument/2006/relationships/slideLayout" Target="../slideLayouts/slideLayout92.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5" Type="http://schemas.openxmlformats.org/officeDocument/2006/relationships/slideLayout" Target="../slideLayouts/slideLayout9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E315246F-16BE-4638-9D7E-E7C30B3767FB}" type="datetimeFigureOut">
              <a:rPr lang="en-US" smtClean="0"/>
              <a:pPr/>
              <a:t>11/26/2017</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89E2F13F-3EE5-421B-BD8B-C8B1FA0E9D32}" type="slidenum">
              <a:rPr lang="en-US" smtClean="0"/>
              <a:pPr/>
              <a:t>‹#›</a:t>
            </a:fld>
            <a:endParaRPr lang="en-US"/>
          </a:p>
        </p:txBody>
      </p:sp>
      <p:sp>
        <p:nvSpPr>
          <p:cNvPr id="9" name="Rectangle 8"/>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 xmlns:p14="http://schemas.microsoft.com/office/powerpoint/2010/main" val="9594807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9000"/>
        </a:lnSpc>
        <a:spcBef>
          <a:spcPct val="0"/>
        </a:spcBef>
        <a:buNone/>
        <a:defRPr sz="4400" b="0" i="0" u="none"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b="0" i="1" u="none"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cstate="print">
            <a:alphaModFix amt="30000"/>
            <a:extLst>
              <a:ext uri="{28A0092B-C50C-407E-A947-70E740481C1C}">
                <a14:useLocalDpi xmlns=""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315246F-16BE-4638-9D7E-E7C30B3767FB}" type="datetimeFigureOut">
              <a:rPr lang="en-US" smtClean="0"/>
              <a:pPr/>
              <a:t>11/26/2017</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9E2F13F-3EE5-421B-BD8B-C8B1FA0E9D32}" type="slidenum">
              <a:rPr lang="en-US" smtClean="0"/>
              <a:pPr/>
              <a:t>‹#›</a:t>
            </a:fld>
            <a:endParaRPr lang="en-US"/>
          </a:p>
        </p:txBody>
      </p:sp>
    </p:spTree>
    <p:extLst>
      <p:ext uri="{BB962C8B-B14F-4D97-AF65-F5344CB8AC3E}">
        <p14:creationId xmlns="" xmlns:p14="http://schemas.microsoft.com/office/powerpoint/2010/main" val="701298209"/>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315246F-16BE-4638-9D7E-E7C30B3767FB}" type="datetimeFigureOut">
              <a:rPr lang="en-US" smtClean="0"/>
              <a:pPr/>
              <a:t>11/26/2017</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9E2F13F-3EE5-421B-BD8B-C8B1FA0E9D32}" type="slidenum">
              <a:rPr lang="en-US" smtClean="0"/>
              <a:pPr/>
              <a:t>‹#›</a:t>
            </a:fld>
            <a:endParaRPr lang="en-US"/>
          </a:p>
        </p:txBody>
      </p:sp>
    </p:spTree>
    <p:extLst>
      <p:ext uri="{BB962C8B-B14F-4D97-AF65-F5344CB8AC3E}">
        <p14:creationId xmlns="" xmlns:p14="http://schemas.microsoft.com/office/powerpoint/2010/main" val="4282668100"/>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315246F-16BE-4638-9D7E-E7C30B3767FB}" type="datetimeFigureOut">
              <a:rPr lang="en-US" smtClean="0"/>
              <a:pPr/>
              <a:t>11/26/2017</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9E2F13F-3EE5-421B-BD8B-C8B1FA0E9D32}" type="slidenum">
              <a:rPr lang="en-US" smtClean="0"/>
              <a:pPr/>
              <a:t>‹#›</a:t>
            </a:fld>
            <a:endParaRPr lang="en-US"/>
          </a:p>
        </p:txBody>
      </p:sp>
    </p:spTree>
    <p:extLst>
      <p:ext uri="{BB962C8B-B14F-4D97-AF65-F5344CB8AC3E}">
        <p14:creationId xmlns="" xmlns:p14="http://schemas.microsoft.com/office/powerpoint/2010/main" val="1669323592"/>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315246F-16BE-4638-9D7E-E7C30B3767FB}" type="datetimeFigureOut">
              <a:rPr lang="en-US" smtClean="0"/>
              <a:pPr/>
              <a:t>11/26/2017</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89E2F13F-3EE5-421B-BD8B-C8B1FA0E9D32}" type="slidenum">
              <a:rPr lang="en-US" smtClean="0"/>
              <a:pPr/>
              <a:t>‹#›</a:t>
            </a:fld>
            <a:endParaRPr lang="en-US"/>
          </a:p>
        </p:txBody>
      </p:sp>
    </p:spTree>
    <p:extLst>
      <p:ext uri="{BB962C8B-B14F-4D97-AF65-F5344CB8AC3E}">
        <p14:creationId xmlns="" xmlns:p14="http://schemas.microsoft.com/office/powerpoint/2010/main" val="3222670479"/>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 id="2147483807" r:id="rId13"/>
    <p:sldLayoutId id="2147483808" r:id="rId14"/>
    <p:sldLayoutId id="2147483809" r:id="rId15"/>
    <p:sldLayoutId id="2147483810"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315246F-16BE-4638-9D7E-E7C30B3767FB}" type="datetimeFigureOut">
              <a:rPr lang="en-US" smtClean="0"/>
              <a:pPr/>
              <a:t>11/26/2017</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9E2F13F-3EE5-421B-BD8B-C8B1FA0E9D32}" type="slidenum">
              <a:rPr lang="en-US" smtClean="0"/>
              <a:pPr/>
              <a:t>‹#›</a:t>
            </a:fld>
            <a:endParaRPr lang="en-US"/>
          </a:p>
        </p:txBody>
      </p:sp>
    </p:spTree>
    <p:extLst>
      <p:ext uri="{BB962C8B-B14F-4D97-AF65-F5344CB8AC3E}">
        <p14:creationId xmlns="" xmlns:p14="http://schemas.microsoft.com/office/powerpoint/2010/main" val="1540302627"/>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 id="2147483824" r:id="rId13"/>
    <p:sldLayoutId id="2147483825" r:id="rId14"/>
    <p:sldLayoutId id="2147483826" r:id="rId15"/>
    <p:sldLayoutId id="214748382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1.png"/><Relationship Id="rId7" Type="http://schemas.openxmlformats.org/officeDocument/2006/relationships/image" Target="../media/image24.jpeg"/><Relationship Id="rId2" Type="http://schemas.openxmlformats.org/officeDocument/2006/relationships/image" Target="../media/image17.gif"/><Relationship Id="rId1" Type="http://schemas.openxmlformats.org/officeDocument/2006/relationships/slideLayout" Target="../slideLayouts/slideLayout51.xml"/><Relationship Id="rId6" Type="http://schemas.openxmlformats.org/officeDocument/2006/relationships/image" Target="../media/image23.jpeg"/><Relationship Id="rId5" Type="http://schemas.openxmlformats.org/officeDocument/2006/relationships/image" Target="../media/image22.jpeg"/><Relationship Id="rId10" Type="http://schemas.openxmlformats.org/officeDocument/2006/relationships/image" Target="../media/image27.jpeg"/><Relationship Id="rId4" Type="http://schemas.openxmlformats.org/officeDocument/2006/relationships/image" Target="../media/image19.jpeg"/><Relationship Id="rId9" Type="http://schemas.openxmlformats.org/officeDocument/2006/relationships/image" Target="../media/image26.jpeg"/></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5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gif"/><Relationship Id="rId1" Type="http://schemas.openxmlformats.org/officeDocument/2006/relationships/slideLayout" Target="../slideLayouts/slideLayout29.xml"/><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1.png"/><Relationship Id="rId7" Type="http://schemas.openxmlformats.org/officeDocument/2006/relationships/image" Target="../media/image24.jpeg"/><Relationship Id="rId2" Type="http://schemas.openxmlformats.org/officeDocument/2006/relationships/image" Target="../media/image17.gif"/><Relationship Id="rId1" Type="http://schemas.openxmlformats.org/officeDocument/2006/relationships/slideLayout" Target="../slideLayouts/slideLayout51.xml"/><Relationship Id="rId6" Type="http://schemas.openxmlformats.org/officeDocument/2006/relationships/image" Target="../media/image23.jpeg"/><Relationship Id="rId5" Type="http://schemas.openxmlformats.org/officeDocument/2006/relationships/image" Target="../media/image22.jpeg"/><Relationship Id="rId10" Type="http://schemas.openxmlformats.org/officeDocument/2006/relationships/image" Target="../media/image27.jpeg"/><Relationship Id="rId4" Type="http://schemas.openxmlformats.org/officeDocument/2006/relationships/image" Target="../media/image19.jpeg"/><Relationship Id="rId9" Type="http://schemas.openxmlformats.org/officeDocument/2006/relationships/image" Target="../media/image2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19.jpeg"/><Relationship Id="rId7" Type="http://schemas.openxmlformats.org/officeDocument/2006/relationships/image" Target="../media/image25.jpeg"/><Relationship Id="rId2" Type="http://schemas.openxmlformats.org/officeDocument/2006/relationships/image" Target="../media/image21.png"/><Relationship Id="rId1" Type="http://schemas.openxmlformats.org/officeDocument/2006/relationships/slideLayout" Target="../slideLayouts/slideLayout6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 Id="rId9"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28034" y="243252"/>
            <a:ext cx="11153104" cy="64623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6"/>
          <p:cNvSpPr>
            <a:spLocks noChangeArrowheads="1"/>
          </p:cNvSpPr>
          <p:nvPr/>
        </p:nvSpPr>
        <p:spPr bwMode="auto">
          <a:xfrm>
            <a:off x="3737363" y="429527"/>
            <a:ext cx="6573349" cy="1920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20000"/>
              </a:spcBef>
            </a:pPr>
            <a:r>
              <a:rPr lang="en-US" sz="6000" b="1" dirty="0">
                <a:solidFill>
                  <a:srgbClr val="0B0371"/>
                </a:solidFill>
                <a:latin typeface="Verdana" pitchFamily="34" charset="0"/>
              </a:rPr>
              <a:t>Good morning Everybody</a:t>
            </a:r>
            <a:r>
              <a:rPr lang="en-US" sz="2400" b="1" dirty="0">
                <a:solidFill>
                  <a:srgbClr val="0B0371"/>
                </a:solidFill>
                <a:latin typeface="Verdana" pitchFamily="34" charset="0"/>
              </a:rPr>
              <a:t>  </a:t>
            </a:r>
          </a:p>
        </p:txBody>
      </p:sp>
      <p:sp>
        <p:nvSpPr>
          <p:cNvPr id="13" name="Rectangle 3"/>
          <p:cNvSpPr>
            <a:spLocks noGrp="1" noChangeArrowheads="1"/>
          </p:cNvSpPr>
          <p:nvPr>
            <p:ph type="title"/>
          </p:nvPr>
        </p:nvSpPr>
        <p:spPr>
          <a:xfrm>
            <a:off x="2802715" y="2350402"/>
            <a:ext cx="7130995" cy="1307198"/>
          </a:xfrm>
          <a:noFill/>
          <a:ln/>
          <a:extLst>
            <a:ext uri="{909E8E84-426E-40DD-AFC4-6F175D3DCCD1}">
              <a14:hiddenFill xmlns="" xmlns:a14="http://schemas.microsoft.com/office/drawing/2010/main">
                <a:solidFill>
                  <a:schemeClr val="accent1">
                    <a:alpha val="0"/>
                  </a:schemeClr>
                </a:solidFill>
              </a14:hiddenFill>
            </a:ext>
          </a:extLst>
        </p:spPr>
        <p:txBody>
          <a:bodyPr>
            <a:noAutofit/>
          </a:bodyPr>
          <a:lstStyle/>
          <a:p>
            <a:r>
              <a:rPr lang="en-US" sz="4000" b="1" dirty="0">
                <a:solidFill>
                  <a:srgbClr val="FF0000"/>
                </a:solidFill>
                <a:latin typeface="VNtimes New Roman" pitchFamily="34" charset="0"/>
              </a:rPr>
              <a:t>WELCOME TO MY CLASS</a:t>
            </a:r>
          </a:p>
        </p:txBody>
      </p:sp>
      <p:pic>
        <p:nvPicPr>
          <p:cNvPr id="2" name="Picture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901759" y="4115897"/>
            <a:ext cx="1830253" cy="2400447"/>
          </a:xfrm>
          <a:prstGeom prst="rect">
            <a:avLst/>
          </a:prstGeom>
        </p:spPr>
      </p:pic>
      <p:pic>
        <p:nvPicPr>
          <p:cNvPr id="5" name="Picture 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265951" y="4442236"/>
            <a:ext cx="2066925" cy="2209800"/>
          </a:xfrm>
          <a:prstGeom prst="rect">
            <a:avLst/>
          </a:prstGeom>
        </p:spPr>
      </p:pic>
      <p:pic>
        <p:nvPicPr>
          <p:cNvPr id="6" name="Picture 5"/>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3105736" y="3980206"/>
            <a:ext cx="2658537" cy="2671830"/>
          </a:xfrm>
          <a:prstGeom prst="rect">
            <a:avLst/>
          </a:prstGeom>
        </p:spPr>
      </p:pic>
      <p:pic>
        <p:nvPicPr>
          <p:cNvPr id="7" name="Picture 6"/>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617313" y="332419"/>
            <a:ext cx="2652726" cy="1680060"/>
          </a:xfrm>
          <a:prstGeom prst="rect">
            <a:avLst/>
          </a:prstGeom>
        </p:spPr>
      </p:pic>
      <p:pic>
        <p:nvPicPr>
          <p:cNvPr id="8" name="Picture 7"/>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10455932" y="2443702"/>
            <a:ext cx="826008" cy="1432560"/>
          </a:xfrm>
          <a:prstGeom prst="rect">
            <a:avLst/>
          </a:prstGeom>
        </p:spPr>
      </p:pic>
      <p:pic>
        <p:nvPicPr>
          <p:cNvPr id="9" name="Picture 8"/>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9072462" y="4190852"/>
            <a:ext cx="2476500" cy="2476500"/>
          </a:xfrm>
          <a:prstGeom prst="rect">
            <a:avLst/>
          </a:prstGeom>
        </p:spPr>
      </p:pic>
    </p:spTree>
    <p:extLst>
      <p:ext uri="{BB962C8B-B14F-4D97-AF65-F5344CB8AC3E}">
        <p14:creationId xmlns="" xmlns:p14="http://schemas.microsoft.com/office/powerpoint/2010/main" val="3963278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repeatCount="indefinite" fill="hold" nodeType="withEffect">
                                  <p:stCondLst>
                                    <p:cond delay="0"/>
                                  </p:stCondLst>
                                  <p:iterate type="wd">
                                    <p:tmPct val="50000"/>
                                  </p:iterate>
                                  <p:childTnLst>
                                    <p:set>
                                      <p:cBhvr>
                                        <p:cTn id="6" dur="1" fill="hold">
                                          <p:stCondLst>
                                            <p:cond delay="0"/>
                                          </p:stCondLst>
                                        </p:cTn>
                                        <p:tgtEl>
                                          <p:spTgt spid="12">
                                            <p:txEl>
                                              <p:pRg st="0" end="0"/>
                                            </p:txEl>
                                          </p:spTgt>
                                        </p:tgtEl>
                                        <p:attrNameLst>
                                          <p:attrName>style.visibility</p:attrName>
                                        </p:attrNameLst>
                                      </p:cBhvr>
                                      <p:to>
                                        <p:strVal val="visible"/>
                                      </p:to>
                                    </p:set>
                                    <p:anim calcmode="discrete" valueType="clr">
                                      <p:cBhvr override="childStyle">
                                        <p:cTn id="7" dur="2000"/>
                                        <p:tgtEl>
                                          <p:spTgt spid="12">
                                            <p:txEl>
                                              <p:pRg st="0" end="0"/>
                                            </p:txEl>
                                          </p:spTgt>
                                        </p:tgtEl>
                                        <p:attrNameLst>
                                          <p:attrName>style.color</p:attrName>
                                        </p:attrNameLst>
                                      </p:cBhvr>
                                      <p:tavLst>
                                        <p:tav tm="0">
                                          <p:val>
                                            <p:clrVal>
                                              <a:schemeClr val="accent2"/>
                                            </p:clrVal>
                                          </p:val>
                                        </p:tav>
                                        <p:tav tm="50000">
                                          <p:val>
                                            <p:clrVal>
                                              <a:srgbClr val="FF0000"/>
                                            </p:clrVal>
                                          </p:val>
                                        </p:tav>
                                      </p:tavLst>
                                    </p:anim>
                                    <p:anim calcmode="discrete" valueType="clr">
                                      <p:cBhvr>
                                        <p:cTn id="8" dur="2000"/>
                                        <p:tgtEl>
                                          <p:spTgt spid="12">
                                            <p:txEl>
                                              <p:pRg st="0" end="0"/>
                                            </p:txEl>
                                          </p:spTgt>
                                        </p:tgtEl>
                                        <p:attrNameLst>
                                          <p:attrName>fillcolor</p:attrName>
                                        </p:attrNameLst>
                                      </p:cBhvr>
                                      <p:tavLst>
                                        <p:tav tm="0">
                                          <p:val>
                                            <p:clrVal>
                                              <a:schemeClr val="accent2"/>
                                            </p:clrVal>
                                          </p:val>
                                        </p:tav>
                                        <p:tav tm="50000">
                                          <p:val>
                                            <p:clrVal>
                                              <a:schemeClr val="hlink"/>
                                            </p:clrVal>
                                          </p:val>
                                        </p:tav>
                                      </p:tavLst>
                                    </p:anim>
                                    <p:set>
                                      <p:cBhvr>
                                        <p:cTn id="9" dur="2000"/>
                                        <p:tgtEl>
                                          <p:spTgt spid="12">
                                            <p:txEl>
                                              <p:pRg st="0" end="0"/>
                                            </p:txEl>
                                          </p:spTgt>
                                        </p:tgtEl>
                                        <p:attrNameLst>
                                          <p:attrName>fill.type</p:attrName>
                                        </p:attrNameLst>
                                      </p:cBhvr>
                                      <p:to>
                                        <p:strVal val="solid"/>
                                      </p:to>
                                    </p:set>
                                  </p:childTnLst>
                                </p:cTn>
                              </p:par>
                              <p:par>
                                <p:cTn id="10" presetID="10" presetClass="entr" presetSubtype="0" repeatCount="300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rocess 1"/>
          <p:cNvSpPr/>
          <p:nvPr/>
        </p:nvSpPr>
        <p:spPr>
          <a:xfrm>
            <a:off x="347731" y="126642"/>
            <a:ext cx="11410680" cy="6553200"/>
          </a:xfrm>
          <a:prstGeom prst="flowChartProcess">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63639" y="126642"/>
            <a:ext cx="11294772" cy="6604116"/>
          </a:xfrm>
          <a:prstGeom prst="rect">
            <a:avLst/>
          </a:prstGeom>
          <a:solidFill>
            <a:srgbClr val="FFCCFF"/>
          </a:solidFill>
        </p:spPr>
        <p:txBody>
          <a:bodyPr wrap="square" lIns="91440" tIns="45720" rIns="91440" bIns="45720">
            <a:spAutoFit/>
          </a:bodyPr>
          <a:lstStyle/>
          <a:p>
            <a:pPr marL="457200" indent="-457200" algn="just">
              <a:lnSpc>
                <a:spcPts val="3000"/>
              </a:lnSpc>
              <a:buFont typeface="+mj-lt"/>
              <a:buAutoNum type="arabicPeriod"/>
            </a:pPr>
            <a:r>
              <a:rPr lang="en-US" sz="2300" dirty="0" smtClean="0">
                <a:solidFill>
                  <a:srgbClr val="0B0371"/>
                </a:solidFill>
              </a:rPr>
              <a:t>h. Little </a:t>
            </a:r>
            <a:r>
              <a:rPr lang="en-US" sz="2300" dirty="0">
                <a:solidFill>
                  <a:srgbClr val="0B0371"/>
                </a:solidFill>
              </a:rPr>
              <a:t>Red Riding Hood lived in a wood. One day, she went to visit her granny. </a:t>
            </a:r>
          </a:p>
          <a:p>
            <a:pPr marL="457200" indent="-457200" algn="just">
              <a:lnSpc>
                <a:spcPts val="3000"/>
              </a:lnSpc>
              <a:buFont typeface="+mj-lt"/>
              <a:buAutoNum type="arabicPeriod"/>
            </a:pPr>
            <a:r>
              <a:rPr lang="en-US" sz="2300" dirty="0" smtClean="0">
                <a:solidFill>
                  <a:srgbClr val="FF0000"/>
                </a:solidFill>
              </a:rPr>
              <a:t>a. When </a:t>
            </a:r>
            <a:r>
              <a:rPr lang="en-US" sz="2300" dirty="0">
                <a:solidFill>
                  <a:srgbClr val="FF0000"/>
                </a:solidFill>
              </a:rPr>
              <a:t>she was picking some </a:t>
            </a:r>
            <a:r>
              <a:rPr lang="en-US" sz="2300" dirty="0" smtClean="0">
                <a:solidFill>
                  <a:srgbClr val="FF0000"/>
                </a:solidFill>
              </a:rPr>
              <a:t>flowers </a:t>
            </a:r>
            <a:r>
              <a:rPr lang="en-US" sz="2300" dirty="0">
                <a:solidFill>
                  <a:srgbClr val="FF0000"/>
                </a:solidFill>
              </a:rPr>
              <a:t>on the side of the path, she met a wicked wolf. He asked, “Where are you going?”. “I’m going to see my grandmother,” she said. </a:t>
            </a:r>
            <a:endParaRPr lang="en-US" sz="2300" dirty="0" smtClean="0">
              <a:solidFill>
                <a:srgbClr val="FF0000"/>
              </a:solidFill>
            </a:endParaRPr>
          </a:p>
          <a:p>
            <a:pPr marL="457200" indent="-457200" algn="just">
              <a:lnSpc>
                <a:spcPts val="3000"/>
              </a:lnSpc>
              <a:buFont typeface="+mj-lt"/>
              <a:buAutoNum type="arabicPeriod"/>
            </a:pPr>
            <a:r>
              <a:rPr lang="en-US" sz="2300" dirty="0">
                <a:solidFill>
                  <a:srgbClr val="0B0371"/>
                </a:solidFill>
              </a:rPr>
              <a:t>e</a:t>
            </a:r>
            <a:r>
              <a:rPr lang="en-US" sz="2300" dirty="0" smtClean="0">
                <a:solidFill>
                  <a:srgbClr val="0B0371"/>
                </a:solidFill>
              </a:rPr>
              <a:t>. So </a:t>
            </a:r>
            <a:r>
              <a:rPr lang="en-US" sz="2300" dirty="0">
                <a:solidFill>
                  <a:srgbClr val="0B0371"/>
                </a:solidFill>
              </a:rPr>
              <a:t>the wolf had a plan. He ran to Granny’s house and swallowed Granny. He got into Granny’s bed. </a:t>
            </a:r>
          </a:p>
          <a:p>
            <a:pPr marL="457200" indent="-457200" algn="just">
              <a:lnSpc>
                <a:spcPts val="3000"/>
              </a:lnSpc>
              <a:buFont typeface="+mj-lt"/>
              <a:buAutoNum type="arabicPeriod"/>
            </a:pPr>
            <a:r>
              <a:rPr lang="en-US" sz="2300" dirty="0" smtClean="0">
                <a:solidFill>
                  <a:srgbClr val="C00000"/>
                </a:solidFill>
              </a:rPr>
              <a:t>f. A </a:t>
            </a:r>
            <a:r>
              <a:rPr lang="en-US" sz="2300" dirty="0">
                <a:solidFill>
                  <a:srgbClr val="C00000"/>
                </a:solidFill>
              </a:rPr>
              <a:t>little later, Little Red Riding Hood reached the house. She looked at the wolf and said, “Granny, what big eyes you have!”. “All the better to see you with!” he replied. </a:t>
            </a:r>
          </a:p>
          <a:p>
            <a:pPr marL="457200" indent="-457200" algn="just">
              <a:lnSpc>
                <a:spcPts val="3000"/>
              </a:lnSpc>
              <a:buFont typeface="+mj-lt"/>
              <a:buAutoNum type="arabicPeriod"/>
            </a:pPr>
            <a:r>
              <a:rPr lang="en-US" sz="2300" dirty="0" smtClean="0">
                <a:solidFill>
                  <a:srgbClr val="0B0371"/>
                </a:solidFill>
              </a:rPr>
              <a:t>d. Then </a:t>
            </a:r>
            <a:r>
              <a:rPr lang="en-US" sz="2300" dirty="0">
                <a:solidFill>
                  <a:srgbClr val="0B0371"/>
                </a:solidFill>
              </a:rPr>
              <a:t>she said, “Granny, what big ears you have!”. “All the better to hear you with!” he replied. </a:t>
            </a:r>
          </a:p>
          <a:p>
            <a:pPr marL="457200" indent="-457200" algn="just">
              <a:lnSpc>
                <a:spcPts val="3000"/>
              </a:lnSpc>
              <a:buFont typeface="+mj-lt"/>
              <a:buAutoNum type="arabicPeriod"/>
            </a:pPr>
            <a:r>
              <a:rPr lang="en-US" sz="2300" dirty="0" smtClean="0">
                <a:solidFill>
                  <a:srgbClr val="663300"/>
                </a:solidFill>
              </a:rPr>
              <a:t>c. Finally </a:t>
            </a:r>
            <a:r>
              <a:rPr lang="en-US" sz="2300" dirty="0">
                <a:solidFill>
                  <a:srgbClr val="663300"/>
                </a:solidFill>
              </a:rPr>
              <a:t>she said, “Granny, what big teeth you have!”. “All the better to eat you with!” shouted the wolf. </a:t>
            </a:r>
          </a:p>
          <a:p>
            <a:pPr marL="457200" indent="-457200" algn="just">
              <a:lnSpc>
                <a:spcPts val="3000"/>
              </a:lnSpc>
              <a:buFont typeface="+mj-lt"/>
              <a:buAutoNum type="arabicPeriod"/>
            </a:pPr>
            <a:r>
              <a:rPr lang="en-US" sz="2300" dirty="0" smtClean="0">
                <a:solidFill>
                  <a:srgbClr val="0B0371"/>
                </a:solidFill>
              </a:rPr>
              <a:t>b. A </a:t>
            </a:r>
            <a:r>
              <a:rPr lang="en-US" sz="2300" dirty="0">
                <a:solidFill>
                  <a:srgbClr val="0B0371"/>
                </a:solidFill>
              </a:rPr>
              <a:t>woodcutter was working in the woods. He heard a loud scream and ran to the house. </a:t>
            </a:r>
            <a:endParaRPr lang="en-US" sz="2300" dirty="0" smtClean="0">
              <a:solidFill>
                <a:srgbClr val="0B0371"/>
              </a:solidFill>
            </a:endParaRPr>
          </a:p>
          <a:p>
            <a:pPr marL="457200" indent="-457200" algn="just">
              <a:lnSpc>
                <a:spcPts val="3000"/>
              </a:lnSpc>
              <a:buFont typeface="+mj-lt"/>
              <a:buAutoNum type="arabicPeriod"/>
            </a:pPr>
            <a:r>
              <a:rPr lang="en-US" sz="2300" dirty="0" smtClean="0">
                <a:solidFill>
                  <a:srgbClr val="FF0000"/>
                </a:solidFill>
              </a:rPr>
              <a:t>g. He </a:t>
            </a:r>
            <a:r>
              <a:rPr lang="en-US" sz="2300" dirty="0">
                <a:solidFill>
                  <a:srgbClr val="FF0000"/>
                </a:solidFill>
              </a:rPr>
              <a:t>hit the wolf on the head. The wolf opened his mouth wide and shouted and Granny jumped out.  The wolf ran away. </a:t>
            </a:r>
            <a:endParaRPr lang="en-US" sz="2300" dirty="0" smtClean="0">
              <a:solidFill>
                <a:srgbClr val="FF0000"/>
              </a:solidFill>
            </a:endParaRPr>
          </a:p>
        </p:txBody>
      </p:sp>
    </p:spTree>
    <p:extLst>
      <p:ext uri="{BB962C8B-B14F-4D97-AF65-F5344CB8AC3E}">
        <p14:creationId xmlns="" xmlns:p14="http://schemas.microsoft.com/office/powerpoint/2010/main" val="34232550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rocess 1"/>
          <p:cNvSpPr/>
          <p:nvPr/>
        </p:nvSpPr>
        <p:spPr>
          <a:xfrm>
            <a:off x="589547" y="126642"/>
            <a:ext cx="10948737" cy="6553200"/>
          </a:xfrm>
          <a:prstGeom prst="flowChartProcess">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286456" y="1925914"/>
            <a:ext cx="8783392" cy="1477328"/>
          </a:xfrm>
          <a:prstGeom prst="rect">
            <a:avLst/>
          </a:prstGeom>
          <a:noFill/>
        </p:spPr>
        <p:txBody>
          <a:bodyPr wrap="square" lIns="91440" tIns="45720" rIns="91440" bIns="45720">
            <a:spAutoFit/>
          </a:bodyPr>
          <a:lstStyle/>
          <a:p>
            <a:pPr algn="just"/>
            <a:r>
              <a:rPr lang="en-US" sz="3000" b="1" dirty="0">
                <a:ln w="0"/>
                <a:solidFill>
                  <a:srgbClr val="0000CC"/>
                </a:solidFill>
                <a:effectLst>
                  <a:reflection blurRad="6350" stA="53000" endA="300" endPos="35500" dir="5400000" sy="-90000" algn="bl" rotWithShape="0"/>
                </a:effectLst>
              </a:rPr>
              <a:t> In turn, retell the fairy tale to your group members in your own words. Choose the best storyteller in your </a:t>
            </a:r>
            <a:r>
              <a:rPr lang="en-US" sz="3000" b="1" dirty="0" smtClean="0">
                <a:ln w="0"/>
                <a:solidFill>
                  <a:srgbClr val="0000CC"/>
                </a:solidFill>
                <a:effectLst>
                  <a:reflection blurRad="6350" stA="53000" endA="300" endPos="35500" dir="5400000" sy="-90000" algn="bl" rotWithShape="0"/>
                </a:effectLst>
              </a:rPr>
              <a:t>group.</a:t>
            </a:r>
            <a:endParaRPr lang="en-US" sz="3000" b="1" cap="none" spc="0" dirty="0">
              <a:ln w="0"/>
              <a:solidFill>
                <a:srgbClr val="0000CC"/>
              </a:solidFill>
              <a:effectLst>
                <a:reflection blurRad="6350" stA="53000" endA="300" endPos="35500" dir="5400000" sy="-90000" algn="bl" rotWithShape="0"/>
              </a:effectLst>
            </a:endParaRPr>
          </a:p>
        </p:txBody>
      </p:sp>
      <p:sp>
        <p:nvSpPr>
          <p:cNvPr id="5" name="Rectangle 4"/>
          <p:cNvSpPr/>
          <p:nvPr/>
        </p:nvSpPr>
        <p:spPr>
          <a:xfrm>
            <a:off x="1980454" y="610780"/>
            <a:ext cx="6531082" cy="830997"/>
          </a:xfrm>
          <a:prstGeom prst="rect">
            <a:avLst/>
          </a:prstGeom>
          <a:noFill/>
        </p:spPr>
        <p:txBody>
          <a:bodyPr wrap="none" lIns="91440" tIns="45720" rIns="91440" bIns="45720">
            <a:spAutoFit/>
          </a:bodyPr>
          <a:lstStyle/>
          <a:p>
            <a:pPr algn="ctr"/>
            <a:r>
              <a:rPr lang="en-US" sz="48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Work in groups of five</a:t>
            </a:r>
            <a:endParaRPr lang="en-US" sz="4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 xmlns:p14="http://schemas.microsoft.com/office/powerpoint/2010/main" val="41195128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rocess 1"/>
          <p:cNvSpPr/>
          <p:nvPr/>
        </p:nvSpPr>
        <p:spPr>
          <a:xfrm>
            <a:off x="589547" y="126642"/>
            <a:ext cx="10948737" cy="6553200"/>
          </a:xfrm>
          <a:prstGeom prst="flowChartProcess">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894854" y="481712"/>
            <a:ext cx="6531082" cy="830997"/>
          </a:xfrm>
          <a:prstGeom prst="rect">
            <a:avLst/>
          </a:prstGeom>
          <a:noFill/>
        </p:spPr>
        <p:txBody>
          <a:bodyPr wrap="none" lIns="91440" tIns="45720" rIns="91440" bIns="45720">
            <a:spAutoFit/>
          </a:bodyPr>
          <a:lstStyle/>
          <a:p>
            <a:pPr algn="ctr"/>
            <a:r>
              <a:rPr lang="en-US" sz="48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Work in groups of five</a:t>
            </a:r>
            <a:endParaRPr lang="en-US" sz="4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5" name="Rectangle 4"/>
          <p:cNvSpPr/>
          <p:nvPr/>
        </p:nvSpPr>
        <p:spPr>
          <a:xfrm>
            <a:off x="1007149" y="2241949"/>
            <a:ext cx="10306491" cy="1169551"/>
          </a:xfrm>
          <a:prstGeom prst="rect">
            <a:avLst/>
          </a:prstGeom>
          <a:noFill/>
        </p:spPr>
        <p:txBody>
          <a:bodyPr wrap="square" lIns="91440" tIns="45720" rIns="91440" bIns="45720">
            <a:spAutoFit/>
          </a:bodyPr>
          <a:lstStyle/>
          <a:p>
            <a:pPr algn="ctr"/>
            <a:r>
              <a:rPr lang="en-US" sz="3500" b="1" dirty="0">
                <a:ln w="0"/>
                <a:solidFill>
                  <a:srgbClr val="0000CC"/>
                </a:solidFill>
                <a:effectLst>
                  <a:reflection blurRad="6350" stA="53000" endA="300" endPos="35500" dir="5400000" sy="-90000" algn="bl" rotWithShape="0"/>
                </a:effectLst>
              </a:rPr>
              <a:t>Discuss and write an ending for the fairy tale. Share it with other groups.</a:t>
            </a:r>
          </a:p>
        </p:txBody>
      </p:sp>
      <p:sp>
        <p:nvSpPr>
          <p:cNvPr id="6" name="Rectangle 5"/>
          <p:cNvSpPr/>
          <p:nvPr/>
        </p:nvSpPr>
        <p:spPr>
          <a:xfrm>
            <a:off x="816563" y="4003785"/>
            <a:ext cx="10390198" cy="1692771"/>
          </a:xfrm>
          <a:prstGeom prst="rect">
            <a:avLst/>
          </a:prstGeom>
          <a:solidFill>
            <a:schemeClr val="accent1">
              <a:lumMod val="60000"/>
              <a:lumOff val="40000"/>
            </a:schemeClr>
          </a:solidFill>
        </p:spPr>
        <p:txBody>
          <a:bodyPr wrap="square" lIns="91440" tIns="45720" rIns="91440" bIns="45720">
            <a:spAutoFit/>
          </a:bodyPr>
          <a:lstStyle/>
          <a:p>
            <a:pPr algn="just"/>
            <a:r>
              <a:rPr lang="en-US" sz="2600" b="1" dirty="0">
                <a:solidFill>
                  <a:srgbClr val="FF0000"/>
                </a:solidFill>
              </a:rPr>
              <a:t>The moral to the story of "Little Red Riding Hood" is that children must obey their parents and that they must never talk to strangers. Even a very friendly stranger is capable of having bad </a:t>
            </a:r>
            <a:r>
              <a:rPr lang="en-US" sz="2600" b="1" dirty="0" smtClean="0">
                <a:solidFill>
                  <a:srgbClr val="FF0000"/>
                </a:solidFill>
              </a:rPr>
              <a:t>intentions.</a:t>
            </a:r>
            <a:endParaRPr lang="en-US" sz="2600" b="1" dirty="0">
              <a:solidFill>
                <a:srgbClr val="FF0000"/>
              </a:solidFill>
            </a:endParaRPr>
          </a:p>
        </p:txBody>
      </p:sp>
    </p:spTree>
    <p:extLst>
      <p:ext uri="{BB962C8B-B14F-4D97-AF65-F5344CB8AC3E}">
        <p14:creationId xmlns="" xmlns:p14="http://schemas.microsoft.com/office/powerpoint/2010/main" val="248071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rocess 1"/>
          <p:cNvSpPr/>
          <p:nvPr/>
        </p:nvSpPr>
        <p:spPr>
          <a:xfrm>
            <a:off x="589547" y="126642"/>
            <a:ext cx="10948737" cy="6553200"/>
          </a:xfrm>
          <a:prstGeom prst="flowChartProcess">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868815" y="973202"/>
            <a:ext cx="10390198" cy="1692771"/>
          </a:xfrm>
          <a:prstGeom prst="rect">
            <a:avLst/>
          </a:prstGeom>
          <a:solidFill>
            <a:schemeClr val="accent1">
              <a:lumMod val="60000"/>
              <a:lumOff val="40000"/>
            </a:schemeClr>
          </a:solidFill>
        </p:spPr>
        <p:txBody>
          <a:bodyPr wrap="square" lIns="91440" tIns="45720" rIns="91440" bIns="45720">
            <a:spAutoFit/>
          </a:bodyPr>
          <a:lstStyle/>
          <a:p>
            <a:pPr algn="just"/>
            <a:r>
              <a:rPr lang="en-US" sz="2600" b="1" dirty="0">
                <a:solidFill>
                  <a:srgbClr val="FF0000"/>
                </a:solidFill>
              </a:rPr>
              <a:t>The moral to the story of "Little Red Riding Hood" is that children must obey their parents and that they must never talk to strangers. Even a very friendly stranger is capable of having bad intentions</a:t>
            </a:r>
          </a:p>
        </p:txBody>
      </p:sp>
      <p:sp>
        <p:nvSpPr>
          <p:cNvPr id="4" name="Rectangle 3"/>
          <p:cNvSpPr/>
          <p:nvPr/>
        </p:nvSpPr>
        <p:spPr>
          <a:xfrm>
            <a:off x="758069" y="2764693"/>
            <a:ext cx="10611691" cy="3416320"/>
          </a:xfrm>
          <a:prstGeom prst="rect">
            <a:avLst/>
          </a:prstGeom>
          <a:noFill/>
        </p:spPr>
        <p:txBody>
          <a:bodyPr wrap="square" lIns="91440" tIns="45720" rIns="91440" bIns="45720">
            <a:spAutoFit/>
          </a:bodyPr>
          <a:lstStyle/>
          <a:p>
            <a:pPr algn="just"/>
            <a:r>
              <a:rPr lang="en-US" sz="2400" dirty="0">
                <a:solidFill>
                  <a:srgbClr val="0000CC"/>
                </a:solidFill>
              </a:rPr>
              <a:t>"Little Red Riding Hood" is a popular fairy tale from the Grimm Brothers. It is the story of a little girl going to take food to her sick grandmother. Her mother warns her to go straight there and not to talk to strangers. On the way, however, the little girl meets a friendly wolf and </a:t>
            </a:r>
            <a:r>
              <a:rPr lang="en-US" sz="2400" dirty="0" err="1" smtClean="0">
                <a:solidFill>
                  <a:srgbClr val="0000CC"/>
                </a:solidFill>
              </a:rPr>
              <a:t>reveales</a:t>
            </a:r>
            <a:r>
              <a:rPr lang="en-US" sz="2400" dirty="0" smtClean="0">
                <a:solidFill>
                  <a:srgbClr val="0000CC"/>
                </a:solidFill>
              </a:rPr>
              <a:t>(</a:t>
            </a:r>
            <a:r>
              <a:rPr lang="en-US" sz="2400" i="1" dirty="0" err="1" smtClean="0">
                <a:solidFill>
                  <a:srgbClr val="FF0000"/>
                </a:solidFill>
              </a:rPr>
              <a:t>để</a:t>
            </a:r>
            <a:r>
              <a:rPr lang="en-US" sz="2400" i="1" dirty="0" smtClean="0">
                <a:solidFill>
                  <a:srgbClr val="FF0000"/>
                </a:solidFill>
              </a:rPr>
              <a:t> </a:t>
            </a:r>
            <a:r>
              <a:rPr lang="en-US" sz="2400" i="1" dirty="0" err="1" smtClean="0">
                <a:solidFill>
                  <a:srgbClr val="FF0000"/>
                </a:solidFill>
              </a:rPr>
              <a:t>lộ</a:t>
            </a:r>
            <a:r>
              <a:rPr lang="en-US" sz="2400" dirty="0" smtClean="0">
                <a:solidFill>
                  <a:srgbClr val="0000CC"/>
                </a:solidFill>
              </a:rPr>
              <a:t>) </a:t>
            </a:r>
            <a:r>
              <a:rPr lang="en-US" sz="2400" dirty="0">
                <a:solidFill>
                  <a:srgbClr val="0000CC"/>
                </a:solidFill>
              </a:rPr>
              <a:t>where she is going. He beats her there, eats her grandmother and jumps into bed. Pretending to be the grandmother, the wolf leads the little girl along before finally eating her as well. Fortunately, someone comes along to save Little Red Riding Hood and her grandmother. Bad things happened because the little girl had not obeyed her mother.</a:t>
            </a:r>
            <a:endParaRPr lang="en-US" sz="2400" b="0" cap="none" spc="0" dirty="0">
              <a:ln w="0"/>
              <a:solidFill>
                <a:srgbClr val="0000CC"/>
              </a:solidFill>
              <a:effectLst>
                <a:outerShdw blurRad="38100" dist="19050" dir="2700000" algn="tl" rotWithShape="0">
                  <a:schemeClr val="dk1">
                    <a:alpha val="40000"/>
                  </a:schemeClr>
                </a:outerShdw>
              </a:effectLst>
            </a:endParaRPr>
          </a:p>
        </p:txBody>
      </p:sp>
    </p:spTree>
    <p:extLst>
      <p:ext uri="{BB962C8B-B14F-4D97-AF65-F5344CB8AC3E}">
        <p14:creationId xmlns="" xmlns:p14="http://schemas.microsoft.com/office/powerpoint/2010/main" val="3192008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Process 4"/>
          <p:cNvSpPr/>
          <p:nvPr/>
        </p:nvSpPr>
        <p:spPr>
          <a:xfrm>
            <a:off x="1676400" y="152400"/>
            <a:ext cx="8839200" cy="6553200"/>
          </a:xfrm>
          <a:prstGeom prst="flowChartProcess">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3" descr="FLOWR004"/>
          <p:cNvPicPr>
            <a:picLocks noChangeAspect="1" noChangeArrowheads="1" noCrop="1"/>
          </p:cNvPicPr>
          <p:nvPr/>
        </p:nvPicPr>
        <p:blipFill>
          <a:blip r:embed="rId2" cstate="print"/>
          <a:srcRect/>
          <a:stretch>
            <a:fillRect/>
          </a:stretch>
        </p:blipFill>
        <p:spPr bwMode="auto">
          <a:xfrm rot="21370937">
            <a:off x="9881477" y="5053722"/>
            <a:ext cx="762000" cy="762000"/>
          </a:xfrm>
          <a:prstGeom prst="rect">
            <a:avLst/>
          </a:prstGeom>
          <a:noFill/>
          <a:ln w="9525">
            <a:noFill/>
            <a:miter lim="800000"/>
            <a:headEnd/>
            <a:tailEnd/>
          </a:ln>
        </p:spPr>
      </p:pic>
      <p:pic>
        <p:nvPicPr>
          <p:cNvPr id="7" name="Picture 63" descr="FLOWR004"/>
          <p:cNvPicPr>
            <a:picLocks noChangeAspect="1" noChangeArrowheads="1" noCrop="1"/>
          </p:cNvPicPr>
          <p:nvPr/>
        </p:nvPicPr>
        <p:blipFill>
          <a:blip r:embed="rId2" cstate="print"/>
          <a:srcRect/>
          <a:stretch>
            <a:fillRect/>
          </a:stretch>
        </p:blipFill>
        <p:spPr bwMode="auto">
          <a:xfrm rot="21370937">
            <a:off x="9701921" y="5282323"/>
            <a:ext cx="762000" cy="762000"/>
          </a:xfrm>
          <a:prstGeom prst="rect">
            <a:avLst/>
          </a:prstGeom>
          <a:noFill/>
          <a:ln w="9525">
            <a:noFill/>
            <a:miter lim="800000"/>
            <a:headEnd/>
            <a:tailEnd/>
          </a:ln>
        </p:spPr>
      </p:pic>
      <p:pic>
        <p:nvPicPr>
          <p:cNvPr id="8" name="Picture 63" descr="FLOWR004"/>
          <p:cNvPicPr>
            <a:picLocks noChangeAspect="1" noChangeArrowheads="1" noCrop="1"/>
          </p:cNvPicPr>
          <p:nvPr/>
        </p:nvPicPr>
        <p:blipFill>
          <a:blip r:embed="rId2" cstate="print"/>
          <a:srcRect/>
          <a:stretch>
            <a:fillRect/>
          </a:stretch>
        </p:blipFill>
        <p:spPr bwMode="auto">
          <a:xfrm rot="21370937">
            <a:off x="9244722" y="4672723"/>
            <a:ext cx="762000" cy="762000"/>
          </a:xfrm>
          <a:prstGeom prst="rect">
            <a:avLst/>
          </a:prstGeom>
          <a:noFill/>
          <a:ln w="9525">
            <a:noFill/>
            <a:miter lim="800000"/>
            <a:headEnd/>
            <a:tailEnd/>
          </a:ln>
        </p:spPr>
      </p:pic>
      <p:pic>
        <p:nvPicPr>
          <p:cNvPr id="9" name="Picture 63" descr="FLOWR004"/>
          <p:cNvPicPr>
            <a:picLocks noChangeAspect="1" noChangeArrowheads="1" noCrop="1"/>
          </p:cNvPicPr>
          <p:nvPr/>
        </p:nvPicPr>
        <p:blipFill>
          <a:blip r:embed="rId2" cstate="print"/>
          <a:srcRect/>
          <a:stretch>
            <a:fillRect/>
          </a:stretch>
        </p:blipFill>
        <p:spPr bwMode="auto">
          <a:xfrm rot="21370937">
            <a:off x="9473322" y="5663323"/>
            <a:ext cx="762000" cy="762000"/>
          </a:xfrm>
          <a:prstGeom prst="rect">
            <a:avLst/>
          </a:prstGeom>
          <a:noFill/>
          <a:ln w="9525">
            <a:noFill/>
            <a:miter lim="800000"/>
            <a:headEnd/>
            <a:tailEnd/>
          </a:ln>
        </p:spPr>
      </p:pic>
      <p:pic>
        <p:nvPicPr>
          <p:cNvPr id="10" name="Picture 63" descr="FLOWR004"/>
          <p:cNvPicPr>
            <a:picLocks noChangeAspect="1" noChangeArrowheads="1" noCrop="1"/>
          </p:cNvPicPr>
          <p:nvPr/>
        </p:nvPicPr>
        <p:blipFill>
          <a:blip r:embed="rId2" cstate="print"/>
          <a:srcRect/>
          <a:stretch>
            <a:fillRect/>
          </a:stretch>
        </p:blipFill>
        <p:spPr bwMode="auto">
          <a:xfrm rot="21370937">
            <a:off x="9244722" y="5282322"/>
            <a:ext cx="762000" cy="762000"/>
          </a:xfrm>
          <a:prstGeom prst="rect">
            <a:avLst/>
          </a:prstGeom>
          <a:noFill/>
          <a:ln w="9525">
            <a:noFill/>
            <a:miter lim="800000"/>
            <a:headEnd/>
            <a:tailEnd/>
          </a:ln>
        </p:spPr>
      </p:pic>
      <p:pic>
        <p:nvPicPr>
          <p:cNvPr id="11" name="Picture 63" descr="FLOWR004"/>
          <p:cNvPicPr>
            <a:picLocks noChangeAspect="1" noChangeArrowheads="1" noCrop="1"/>
          </p:cNvPicPr>
          <p:nvPr/>
        </p:nvPicPr>
        <p:blipFill>
          <a:blip r:embed="rId2" cstate="print"/>
          <a:srcRect/>
          <a:stretch>
            <a:fillRect/>
          </a:stretch>
        </p:blipFill>
        <p:spPr bwMode="auto">
          <a:xfrm rot="21370937">
            <a:off x="9244723" y="5891923"/>
            <a:ext cx="762000" cy="762000"/>
          </a:xfrm>
          <a:prstGeom prst="rect">
            <a:avLst/>
          </a:prstGeom>
          <a:noFill/>
          <a:ln w="9525">
            <a:noFill/>
            <a:miter lim="800000"/>
            <a:headEnd/>
            <a:tailEnd/>
          </a:ln>
        </p:spPr>
      </p:pic>
      <p:pic>
        <p:nvPicPr>
          <p:cNvPr id="12" name="Picture 63" descr="FLOWR004"/>
          <p:cNvPicPr>
            <a:picLocks noChangeAspect="1" noChangeArrowheads="1" noCrop="1"/>
          </p:cNvPicPr>
          <p:nvPr/>
        </p:nvPicPr>
        <p:blipFill>
          <a:blip r:embed="rId2" cstate="print"/>
          <a:srcRect/>
          <a:stretch>
            <a:fillRect/>
          </a:stretch>
        </p:blipFill>
        <p:spPr bwMode="auto">
          <a:xfrm rot="21370937">
            <a:off x="8863723" y="4748922"/>
            <a:ext cx="762000" cy="762000"/>
          </a:xfrm>
          <a:prstGeom prst="rect">
            <a:avLst/>
          </a:prstGeom>
          <a:noFill/>
          <a:ln w="9525">
            <a:noFill/>
            <a:miter lim="800000"/>
            <a:headEnd/>
            <a:tailEnd/>
          </a:ln>
        </p:spPr>
      </p:pic>
      <p:sp>
        <p:nvSpPr>
          <p:cNvPr id="13" name="Rectangle 12"/>
          <p:cNvSpPr/>
          <p:nvPr/>
        </p:nvSpPr>
        <p:spPr>
          <a:xfrm>
            <a:off x="3048000" y="228600"/>
            <a:ext cx="5943600" cy="923330"/>
          </a:xfrm>
          <a:prstGeom prst="rect">
            <a:avLst/>
          </a:prstGeom>
          <a:noFill/>
        </p:spPr>
        <p:txBody>
          <a:bodyPr wrap="square" lIns="91440" tIns="45720" rIns="91440" bIns="45720">
            <a:spAutoFit/>
          </a:bodyPr>
          <a:lstStyle/>
          <a:p>
            <a:pPr algn="ctr"/>
            <a:r>
              <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tx2">
                    <a:lumMod val="20000"/>
                    <a:lumOff val="80000"/>
                  </a:schemeClr>
                </a:solidFill>
                <a:effectLst>
                  <a:outerShdw blurRad="41275" dist="12700" dir="12000000" algn="tl" rotWithShape="0">
                    <a:srgbClr val="000000">
                      <a:alpha val="40000"/>
                    </a:srgbClr>
                  </a:outerShdw>
                </a:effectLst>
              </a:rPr>
              <a:t>HOMEWORK</a:t>
            </a:r>
            <a:endPar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tx2">
                  <a:lumMod val="20000"/>
                  <a:lumOff val="80000"/>
                </a:schemeClr>
              </a:solidFill>
              <a:effectLst>
                <a:outerShdw blurRad="41275" dist="12700" dir="12000000" algn="tl" rotWithShape="0">
                  <a:srgbClr val="000000">
                    <a:alpha val="40000"/>
                  </a:srgbClr>
                </a:outerShdw>
              </a:effectLst>
            </a:endParaRPr>
          </a:p>
        </p:txBody>
      </p:sp>
      <p:sp>
        <p:nvSpPr>
          <p:cNvPr id="14" name="TextBox 13"/>
          <p:cNvSpPr txBox="1"/>
          <p:nvPr/>
        </p:nvSpPr>
        <p:spPr>
          <a:xfrm>
            <a:off x="2843923" y="2066330"/>
            <a:ext cx="7086600" cy="2218043"/>
          </a:xfrm>
          <a:prstGeom prst="rect">
            <a:avLst/>
          </a:prstGeom>
          <a:noFill/>
        </p:spPr>
        <p:txBody>
          <a:bodyPr wrap="square" rtlCol="0">
            <a:spAutoFit/>
          </a:bodyPr>
          <a:lstStyle/>
          <a:p>
            <a:pPr>
              <a:lnSpc>
                <a:spcPct val="150000"/>
              </a:lnSpc>
              <a:buFont typeface="Wingdings" pitchFamily="2" charset="2"/>
              <a:buChar char="q"/>
            </a:pPr>
            <a:r>
              <a:rPr lang="en-US" sz="3200" b="1" dirty="0" smtClean="0">
                <a:solidFill>
                  <a:srgbClr val="0000CC"/>
                </a:solidFill>
              </a:rPr>
              <a:t>Practise retelling stories. </a:t>
            </a:r>
            <a:endParaRPr lang="en-US" sz="3200" b="1" dirty="0">
              <a:solidFill>
                <a:srgbClr val="0000CC"/>
              </a:solidFill>
            </a:endParaRPr>
          </a:p>
          <a:p>
            <a:pPr>
              <a:lnSpc>
                <a:spcPct val="150000"/>
              </a:lnSpc>
              <a:buFont typeface="Wingdings" pitchFamily="2" charset="2"/>
              <a:buChar char="q"/>
            </a:pPr>
            <a:r>
              <a:rPr lang="en-US" sz="3200" b="1" dirty="0">
                <a:solidFill>
                  <a:srgbClr val="0000CC"/>
                </a:solidFill>
              </a:rPr>
              <a:t> Do Exercises </a:t>
            </a:r>
            <a:r>
              <a:rPr lang="en-US" sz="3200" b="1" dirty="0" smtClean="0">
                <a:solidFill>
                  <a:srgbClr val="0000CC"/>
                </a:solidFill>
              </a:rPr>
              <a:t>in </a:t>
            </a:r>
            <a:r>
              <a:rPr lang="en-US" sz="3200" b="1" dirty="0">
                <a:solidFill>
                  <a:srgbClr val="0000CC"/>
                </a:solidFill>
              </a:rPr>
              <a:t>workbook. </a:t>
            </a:r>
          </a:p>
          <a:p>
            <a:pPr>
              <a:lnSpc>
                <a:spcPct val="150000"/>
              </a:lnSpc>
              <a:buFont typeface="Wingdings" pitchFamily="2" charset="2"/>
              <a:buChar char="q"/>
            </a:pPr>
            <a:r>
              <a:rPr lang="en-US" sz="3200" b="1" dirty="0">
                <a:solidFill>
                  <a:srgbClr val="0000CC"/>
                </a:solidFill>
              </a:rPr>
              <a:t> Be ready for </a:t>
            </a:r>
            <a:r>
              <a:rPr lang="en-US" sz="3200" b="1" dirty="0" smtClean="0">
                <a:solidFill>
                  <a:srgbClr val="0000CC"/>
                </a:solidFill>
              </a:rPr>
              <a:t>Unit 6- Skills 1.  </a:t>
            </a:r>
            <a:endParaRPr lang="en-US" sz="3200" b="1" dirty="0">
              <a:solidFill>
                <a:srgbClr val="0000CC"/>
              </a:solidFill>
            </a:endParaRPr>
          </a:p>
        </p:txBody>
      </p:sp>
      <p:sp>
        <p:nvSpPr>
          <p:cNvPr id="15" name="Up Arrow Callout 14"/>
          <p:cNvSpPr/>
          <p:nvPr/>
        </p:nvSpPr>
        <p:spPr>
          <a:xfrm>
            <a:off x="2438400" y="1066800"/>
            <a:ext cx="7391400" cy="4648200"/>
          </a:xfrm>
          <a:prstGeom prst="upArrowCallout">
            <a:avLst>
              <a:gd name="adj1" fmla="val 13178"/>
              <a:gd name="adj2" fmla="val 25657"/>
              <a:gd name="adj3" fmla="val 10550"/>
              <a:gd name="adj4" fmla="val 8501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2747966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rocess 1"/>
          <p:cNvSpPr/>
          <p:nvPr/>
        </p:nvSpPr>
        <p:spPr>
          <a:xfrm>
            <a:off x="589547" y="126642"/>
            <a:ext cx="10948737" cy="6553200"/>
          </a:xfrm>
          <a:prstGeom prst="flowChartProcess">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63" descr="FLOWR004"/>
          <p:cNvPicPr>
            <a:picLocks noChangeAspect="1" noChangeArrowheads="1" noCrop="1"/>
          </p:cNvPicPr>
          <p:nvPr/>
        </p:nvPicPr>
        <p:blipFill>
          <a:blip r:embed="rId2" cstate="print"/>
          <a:srcRect/>
          <a:stretch>
            <a:fillRect/>
          </a:stretch>
        </p:blipFill>
        <p:spPr bwMode="auto">
          <a:xfrm rot="21370937">
            <a:off x="10748628" y="5722019"/>
            <a:ext cx="762000" cy="762000"/>
          </a:xfrm>
          <a:prstGeom prst="rect">
            <a:avLst/>
          </a:prstGeom>
          <a:noFill/>
          <a:ln w="9525">
            <a:noFill/>
            <a:miter lim="800000"/>
            <a:headEnd/>
            <a:tailEnd/>
          </a:ln>
        </p:spPr>
      </p:pic>
      <p:pic>
        <p:nvPicPr>
          <p:cNvPr id="4" name="Picture 63" descr="FLOWR004"/>
          <p:cNvPicPr>
            <a:picLocks noChangeAspect="1" noChangeArrowheads="1" noCrop="1"/>
          </p:cNvPicPr>
          <p:nvPr/>
        </p:nvPicPr>
        <p:blipFill>
          <a:blip r:embed="rId2" cstate="print"/>
          <a:srcRect/>
          <a:stretch>
            <a:fillRect/>
          </a:stretch>
        </p:blipFill>
        <p:spPr bwMode="auto">
          <a:xfrm rot="21370937">
            <a:off x="10346699" y="6017606"/>
            <a:ext cx="762000" cy="762000"/>
          </a:xfrm>
          <a:prstGeom prst="rect">
            <a:avLst/>
          </a:prstGeom>
          <a:noFill/>
          <a:ln w="9525">
            <a:noFill/>
            <a:miter lim="800000"/>
            <a:headEnd/>
            <a:tailEnd/>
          </a:ln>
        </p:spPr>
      </p:pic>
      <p:pic>
        <p:nvPicPr>
          <p:cNvPr id="5" name="Picture 63" descr="FLOWR004"/>
          <p:cNvPicPr>
            <a:picLocks noChangeAspect="1" noChangeArrowheads="1" noCrop="1"/>
          </p:cNvPicPr>
          <p:nvPr/>
        </p:nvPicPr>
        <p:blipFill>
          <a:blip r:embed="rId2" cstate="print"/>
          <a:srcRect/>
          <a:stretch>
            <a:fillRect/>
          </a:stretch>
        </p:blipFill>
        <p:spPr bwMode="auto">
          <a:xfrm rot="21370937">
            <a:off x="10060489" y="5377471"/>
            <a:ext cx="762000" cy="762000"/>
          </a:xfrm>
          <a:prstGeom prst="rect">
            <a:avLst/>
          </a:prstGeom>
          <a:noFill/>
          <a:ln w="9525">
            <a:noFill/>
            <a:miter lim="800000"/>
            <a:headEnd/>
            <a:tailEnd/>
          </a:ln>
        </p:spPr>
      </p:pic>
      <p:pic>
        <p:nvPicPr>
          <p:cNvPr id="6" name="Picture 63" descr="FLOWR004"/>
          <p:cNvPicPr>
            <a:picLocks noChangeAspect="1" noChangeArrowheads="1" noCrop="1"/>
          </p:cNvPicPr>
          <p:nvPr/>
        </p:nvPicPr>
        <p:blipFill>
          <a:blip r:embed="rId2" cstate="print"/>
          <a:srcRect/>
          <a:stretch>
            <a:fillRect/>
          </a:stretch>
        </p:blipFill>
        <p:spPr bwMode="auto">
          <a:xfrm rot="21370937">
            <a:off x="9593513" y="5919078"/>
            <a:ext cx="762000" cy="762000"/>
          </a:xfrm>
          <a:prstGeom prst="rect">
            <a:avLst/>
          </a:prstGeom>
          <a:noFill/>
          <a:ln w="9525">
            <a:noFill/>
            <a:miter lim="800000"/>
            <a:headEnd/>
            <a:tailEnd/>
          </a:ln>
        </p:spPr>
      </p:pic>
      <p:pic>
        <p:nvPicPr>
          <p:cNvPr id="7" name="Picture 63" descr="FLOWR004"/>
          <p:cNvPicPr>
            <a:picLocks noChangeAspect="1" noChangeArrowheads="1" noCrop="1"/>
          </p:cNvPicPr>
          <p:nvPr/>
        </p:nvPicPr>
        <p:blipFill>
          <a:blip r:embed="rId2" cstate="print"/>
          <a:srcRect/>
          <a:stretch>
            <a:fillRect/>
          </a:stretch>
        </p:blipFill>
        <p:spPr bwMode="auto">
          <a:xfrm rot="21370937">
            <a:off x="10560218" y="5159625"/>
            <a:ext cx="762000" cy="762000"/>
          </a:xfrm>
          <a:prstGeom prst="rect">
            <a:avLst/>
          </a:prstGeom>
          <a:noFill/>
          <a:ln w="9525">
            <a:noFill/>
            <a:miter lim="800000"/>
            <a:headEnd/>
            <a:tailEnd/>
          </a:ln>
        </p:spPr>
      </p:pic>
      <p:pic>
        <p:nvPicPr>
          <p:cNvPr id="8" name="Picture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31246" y="667820"/>
            <a:ext cx="2143125" cy="2143125"/>
          </a:xfrm>
          <a:prstGeom prst="rect">
            <a:avLst/>
          </a:prstGeom>
        </p:spPr>
      </p:pic>
      <p:pic>
        <p:nvPicPr>
          <p:cNvPr id="9" name="Picture 8"/>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016070" y="833401"/>
            <a:ext cx="2630268" cy="1811962"/>
          </a:xfrm>
          <a:prstGeom prst="rect">
            <a:avLst/>
          </a:prstGeom>
        </p:spPr>
      </p:pic>
      <p:pic>
        <p:nvPicPr>
          <p:cNvPr id="10" name="Picture 9"/>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5722548" y="833401"/>
            <a:ext cx="2415949" cy="1811962"/>
          </a:xfrm>
          <a:prstGeom prst="rect">
            <a:avLst/>
          </a:prstGeom>
        </p:spPr>
      </p:pic>
      <p:pic>
        <p:nvPicPr>
          <p:cNvPr id="11" name="Picture 10"/>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8321816" y="833401"/>
            <a:ext cx="3024925" cy="1811962"/>
          </a:xfrm>
          <a:prstGeom prst="rect">
            <a:avLst/>
          </a:prstGeom>
        </p:spPr>
      </p:pic>
      <p:pic>
        <p:nvPicPr>
          <p:cNvPr id="12" name="Picture 11"/>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1065601" y="3865387"/>
            <a:ext cx="2463719" cy="1620189"/>
          </a:xfrm>
          <a:prstGeom prst="rect">
            <a:avLst/>
          </a:prstGeom>
        </p:spPr>
      </p:pic>
      <p:pic>
        <p:nvPicPr>
          <p:cNvPr id="13" name="Picture 12"/>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4164694" y="3961961"/>
            <a:ext cx="2622471" cy="1641980"/>
          </a:xfrm>
          <a:prstGeom prst="rect">
            <a:avLst/>
          </a:prstGeom>
        </p:spPr>
      </p:pic>
      <p:pic>
        <p:nvPicPr>
          <p:cNvPr id="14" name="Picture 13"/>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7422539" y="3961961"/>
            <a:ext cx="1722279" cy="1673071"/>
          </a:xfrm>
          <a:prstGeom prst="rect">
            <a:avLst/>
          </a:prstGeom>
        </p:spPr>
      </p:pic>
      <p:pic>
        <p:nvPicPr>
          <p:cNvPr id="16" name="Picture 15"/>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a:off x="9597099" y="3722534"/>
            <a:ext cx="1399210" cy="1937178"/>
          </a:xfrm>
          <a:prstGeom prst="rect">
            <a:avLst/>
          </a:prstGeom>
        </p:spPr>
      </p:pic>
      <p:sp>
        <p:nvSpPr>
          <p:cNvPr id="15" name="TextBox 14"/>
          <p:cNvSpPr txBox="1"/>
          <p:nvPr/>
        </p:nvSpPr>
        <p:spPr>
          <a:xfrm>
            <a:off x="731246" y="2810945"/>
            <a:ext cx="2143125" cy="338554"/>
          </a:xfrm>
          <a:prstGeom prst="rect">
            <a:avLst/>
          </a:prstGeom>
          <a:noFill/>
        </p:spPr>
        <p:txBody>
          <a:bodyPr wrap="square" rtlCol="0">
            <a:spAutoFit/>
          </a:bodyPr>
          <a:lstStyle/>
          <a:p>
            <a:r>
              <a:rPr lang="en-US" sz="1600" dirty="0" smtClean="0"/>
              <a:t>1.</a:t>
            </a:r>
            <a:endParaRPr lang="en-US" sz="1600" dirty="0"/>
          </a:p>
        </p:txBody>
      </p:sp>
    </p:spTree>
    <p:extLst>
      <p:ext uri="{BB962C8B-B14F-4D97-AF65-F5344CB8AC3E}">
        <p14:creationId xmlns="" xmlns:p14="http://schemas.microsoft.com/office/powerpoint/2010/main" val="40464255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318197" y="-95517"/>
            <a:ext cx="7250805" cy="7250805"/>
          </a:xfrm>
          <a:prstGeom prst="rect">
            <a:avLst/>
          </a:prstGeom>
        </p:spPr>
      </p:pic>
    </p:spTree>
    <p:extLst>
      <p:ext uri="{BB962C8B-B14F-4D97-AF65-F5344CB8AC3E}">
        <p14:creationId xmlns="" xmlns:p14="http://schemas.microsoft.com/office/powerpoint/2010/main" val="33288364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rocess 1"/>
          <p:cNvSpPr/>
          <p:nvPr/>
        </p:nvSpPr>
        <p:spPr>
          <a:xfrm>
            <a:off x="589547" y="126642"/>
            <a:ext cx="10948737" cy="6553200"/>
          </a:xfrm>
          <a:prstGeom prst="flowChartProcess">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875900" y="959362"/>
            <a:ext cx="4133889" cy="923330"/>
          </a:xfrm>
          <a:prstGeom prst="rect">
            <a:avLst/>
          </a:prstGeom>
          <a:noFill/>
        </p:spPr>
        <p:txBody>
          <a:bodyPr wrap="none" lIns="91440" tIns="45720" rIns="91440" bIns="45720">
            <a:spAutoFit/>
          </a:bodyPr>
          <a:lstStyle/>
          <a:p>
            <a:pPr algn="ctr"/>
            <a:r>
              <a:rPr lang="en-U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Kim’s games</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4" name="Rectangle 3"/>
          <p:cNvSpPr/>
          <p:nvPr/>
        </p:nvSpPr>
        <p:spPr>
          <a:xfrm>
            <a:off x="2696022" y="2589921"/>
            <a:ext cx="7506757" cy="1169551"/>
          </a:xfrm>
          <a:prstGeom prst="rect">
            <a:avLst/>
          </a:prstGeom>
          <a:noFill/>
        </p:spPr>
        <p:txBody>
          <a:bodyPr wrap="square" lIns="91440" tIns="45720" rIns="91440" bIns="45720">
            <a:spAutoFit/>
          </a:bodyPr>
          <a:lstStyle/>
          <a:p>
            <a:pPr algn="ctr"/>
            <a:r>
              <a:rPr lang="en-US" sz="3500" b="1" cap="none" spc="0" dirty="0" smtClean="0">
                <a:ln w="0"/>
                <a:solidFill>
                  <a:srgbClr val="FF0000"/>
                </a:solidFill>
                <a:effectLst>
                  <a:outerShdw blurRad="38100" dist="25400" dir="5400000" algn="ctr" rotWithShape="0">
                    <a:srgbClr val="6E747A">
                      <a:alpha val="43000"/>
                    </a:srgbClr>
                  </a:outerShdw>
                </a:effectLst>
              </a:rPr>
              <a:t>Watch the clip and write down the words you see</a:t>
            </a:r>
            <a:endParaRPr lang="en-US" sz="3500" b="1" cap="none" spc="0" dirty="0">
              <a:ln w="0"/>
              <a:solidFill>
                <a:srgbClr val="FF0000"/>
              </a:solidFill>
              <a:effectLst>
                <a:outerShdw blurRad="38100" dist="25400" dir="5400000" algn="ctr" rotWithShape="0">
                  <a:srgbClr val="6E747A">
                    <a:alpha val="43000"/>
                  </a:srgbClr>
                </a:outerShdw>
              </a:effectLst>
            </a:endParaRPr>
          </a:p>
        </p:txBody>
      </p:sp>
      <p:sp>
        <p:nvSpPr>
          <p:cNvPr id="5" name="Rectangle 4"/>
          <p:cNvSpPr/>
          <p:nvPr/>
        </p:nvSpPr>
        <p:spPr>
          <a:xfrm>
            <a:off x="3875900" y="1085324"/>
            <a:ext cx="4133889" cy="923330"/>
          </a:xfrm>
          <a:prstGeom prst="rect">
            <a:avLst/>
          </a:prstGeom>
          <a:noFill/>
        </p:spPr>
        <p:txBody>
          <a:bodyPr wrap="none" lIns="91440" tIns="45720" rIns="91440" bIns="45720">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Kim’s games</a:t>
            </a:r>
            <a:endParaRPr lang="en-U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 xmlns:p14="http://schemas.microsoft.com/office/powerpoint/2010/main" val="9674442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fairy"/>
          <p:cNvPicPr>
            <a:picLocks noChangeAspect="1" noChangeArrowheads="1"/>
          </p:cNvPicPr>
          <p:nvPr/>
        </p:nvPicPr>
        <p:blipFill>
          <a:blip r:embed="rId2" cstate="print"/>
          <a:srcRect/>
          <a:stretch>
            <a:fillRect/>
          </a:stretch>
        </p:blipFill>
        <p:spPr bwMode="auto">
          <a:xfrm>
            <a:off x="2780270" y="1543014"/>
            <a:ext cx="6091881" cy="3498717"/>
          </a:xfrm>
          <a:prstGeom prst="rect">
            <a:avLst/>
          </a:prstGeom>
          <a:noFill/>
        </p:spPr>
      </p:pic>
      <p:pic>
        <p:nvPicPr>
          <p:cNvPr id="1028" name="Picture 4" descr="Related image"/>
          <p:cNvPicPr>
            <a:picLocks noChangeAspect="1" noChangeArrowheads="1"/>
          </p:cNvPicPr>
          <p:nvPr/>
        </p:nvPicPr>
        <p:blipFill>
          <a:blip r:embed="rId3" cstate="print"/>
          <a:srcRect/>
          <a:stretch>
            <a:fillRect/>
          </a:stretch>
        </p:blipFill>
        <p:spPr bwMode="auto">
          <a:xfrm>
            <a:off x="3373394" y="746654"/>
            <a:ext cx="4621769" cy="4690320"/>
          </a:xfrm>
          <a:prstGeom prst="rect">
            <a:avLst/>
          </a:prstGeom>
          <a:noFill/>
        </p:spPr>
      </p:pic>
      <p:pic>
        <p:nvPicPr>
          <p:cNvPr id="1030" name="Picture 6" descr="Image result for wolf little red riding hood"/>
          <p:cNvPicPr>
            <a:picLocks noChangeAspect="1" noChangeArrowheads="1"/>
          </p:cNvPicPr>
          <p:nvPr/>
        </p:nvPicPr>
        <p:blipFill>
          <a:blip r:embed="rId4" cstate="print"/>
          <a:srcRect/>
          <a:stretch>
            <a:fillRect/>
          </a:stretch>
        </p:blipFill>
        <p:spPr bwMode="auto">
          <a:xfrm>
            <a:off x="3494988" y="1221345"/>
            <a:ext cx="4178558" cy="4178558"/>
          </a:xfrm>
          <a:prstGeom prst="rect">
            <a:avLst/>
          </a:prstGeom>
          <a:noFill/>
        </p:spPr>
      </p:pic>
      <p:pic>
        <p:nvPicPr>
          <p:cNvPr id="1032" name="Picture 8" descr="Image result for buddha"/>
          <p:cNvPicPr>
            <a:picLocks noChangeAspect="1" noChangeArrowheads="1"/>
          </p:cNvPicPr>
          <p:nvPr/>
        </p:nvPicPr>
        <p:blipFill>
          <a:blip r:embed="rId5" cstate="print"/>
          <a:srcRect/>
          <a:stretch>
            <a:fillRect/>
          </a:stretch>
        </p:blipFill>
        <p:spPr bwMode="auto">
          <a:xfrm>
            <a:off x="3365860" y="1209417"/>
            <a:ext cx="5028582" cy="4190485"/>
          </a:xfrm>
          <a:prstGeom prst="rect">
            <a:avLst/>
          </a:prstGeom>
          <a:noFill/>
        </p:spPr>
      </p:pic>
      <p:pic>
        <p:nvPicPr>
          <p:cNvPr id="1034" name="Picture 10" descr="Image result for snow white"/>
          <p:cNvPicPr>
            <a:picLocks noChangeAspect="1" noChangeArrowheads="1"/>
          </p:cNvPicPr>
          <p:nvPr/>
        </p:nvPicPr>
        <p:blipFill>
          <a:blip r:embed="rId6" cstate="print"/>
          <a:srcRect/>
          <a:stretch>
            <a:fillRect/>
          </a:stretch>
        </p:blipFill>
        <p:spPr bwMode="auto">
          <a:xfrm>
            <a:off x="3661326" y="1101625"/>
            <a:ext cx="4135788" cy="4656624"/>
          </a:xfrm>
          <a:prstGeom prst="rect">
            <a:avLst/>
          </a:prstGeom>
          <a:noFill/>
        </p:spPr>
      </p:pic>
      <p:pic>
        <p:nvPicPr>
          <p:cNvPr id="1036" name="Picture 12" descr="Image result for witch"/>
          <p:cNvPicPr>
            <a:picLocks noChangeAspect="1" noChangeArrowheads="1"/>
          </p:cNvPicPr>
          <p:nvPr/>
        </p:nvPicPr>
        <p:blipFill>
          <a:blip r:embed="rId7" cstate="print"/>
          <a:srcRect/>
          <a:stretch>
            <a:fillRect/>
          </a:stretch>
        </p:blipFill>
        <p:spPr bwMode="auto">
          <a:xfrm>
            <a:off x="3641634" y="1233616"/>
            <a:ext cx="4811502" cy="4153930"/>
          </a:xfrm>
          <a:prstGeom prst="rect">
            <a:avLst/>
          </a:prstGeom>
          <a:noFill/>
        </p:spPr>
      </p:pic>
      <p:pic>
        <p:nvPicPr>
          <p:cNvPr id="1038" name="Picture 14" descr="Image result for giant"/>
          <p:cNvPicPr>
            <a:picLocks noChangeAspect="1" noChangeArrowheads="1"/>
          </p:cNvPicPr>
          <p:nvPr/>
        </p:nvPicPr>
        <p:blipFill>
          <a:blip r:embed="rId8" cstate="print"/>
          <a:srcRect/>
          <a:stretch>
            <a:fillRect/>
          </a:stretch>
        </p:blipFill>
        <p:spPr bwMode="auto">
          <a:xfrm>
            <a:off x="3694394" y="833587"/>
            <a:ext cx="4720557" cy="4899948"/>
          </a:xfrm>
          <a:prstGeom prst="rect">
            <a:avLst/>
          </a:prstGeom>
          <a:noFill/>
        </p:spPr>
      </p:pic>
      <p:pic>
        <p:nvPicPr>
          <p:cNvPr id="1040" name="Picture 16" descr="Image result for woodcutter"/>
          <p:cNvPicPr>
            <a:picLocks noChangeAspect="1" noChangeArrowheads="1"/>
          </p:cNvPicPr>
          <p:nvPr/>
        </p:nvPicPr>
        <p:blipFill>
          <a:blip r:embed="rId9" cstate="print"/>
          <a:srcRect/>
          <a:stretch>
            <a:fillRect/>
          </a:stretch>
        </p:blipFill>
        <p:spPr bwMode="auto">
          <a:xfrm>
            <a:off x="3331261" y="1477662"/>
            <a:ext cx="5256684" cy="400676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slide(fromLeft)">
                                      <p:cBhvr>
                                        <p:cTn id="7" dur="500"/>
                                        <p:tgtEl>
                                          <p:spTgt spid="1026"/>
                                        </p:tgtEl>
                                      </p:cBhvr>
                                    </p:animEffect>
                                  </p:childTnLst>
                                </p:cTn>
                              </p:par>
                            </p:childTnLst>
                          </p:cTn>
                        </p:par>
                        <p:par>
                          <p:cTn id="8" fill="hold">
                            <p:stCondLst>
                              <p:cond delay="500"/>
                            </p:stCondLst>
                            <p:childTnLst>
                              <p:par>
                                <p:cTn id="9" presetID="12" presetClass="exit" presetSubtype="2" fill="hold" nodeType="afterEffect">
                                  <p:stCondLst>
                                    <p:cond delay="0"/>
                                  </p:stCondLst>
                                  <p:childTnLst>
                                    <p:animEffect transition="out" filter="slide(fromRight)">
                                      <p:cBhvr>
                                        <p:cTn id="10" dur="2000"/>
                                        <p:tgtEl>
                                          <p:spTgt spid="1026"/>
                                        </p:tgtEl>
                                      </p:cBhvr>
                                    </p:animEffect>
                                    <p:set>
                                      <p:cBhvr>
                                        <p:cTn id="11" dur="1" fill="hold">
                                          <p:stCondLst>
                                            <p:cond delay="1999"/>
                                          </p:stCondLst>
                                        </p:cTn>
                                        <p:tgtEl>
                                          <p:spTgt spid="1026"/>
                                        </p:tgtEl>
                                        <p:attrNameLst>
                                          <p:attrName>style.visibility</p:attrName>
                                        </p:attrNameLst>
                                      </p:cBhvr>
                                      <p:to>
                                        <p:strVal val="hidden"/>
                                      </p:to>
                                    </p:set>
                                  </p:childTnLst>
                                </p:cTn>
                              </p:par>
                            </p:childTnLst>
                          </p:cTn>
                        </p:par>
                        <p:par>
                          <p:cTn id="12" fill="hold">
                            <p:stCondLst>
                              <p:cond delay="2500"/>
                            </p:stCondLst>
                            <p:childTnLst>
                              <p:par>
                                <p:cTn id="13" presetID="12" presetClass="entr" presetSubtype="8" fill="hold" nodeType="after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slide(fromLeft)">
                                      <p:cBhvr>
                                        <p:cTn id="15" dur="2000"/>
                                        <p:tgtEl>
                                          <p:spTgt spid="1028"/>
                                        </p:tgtEl>
                                      </p:cBhvr>
                                    </p:animEffect>
                                  </p:childTnLst>
                                </p:cTn>
                              </p:par>
                            </p:childTnLst>
                          </p:cTn>
                        </p:par>
                        <p:par>
                          <p:cTn id="16" fill="hold">
                            <p:stCondLst>
                              <p:cond delay="4500"/>
                            </p:stCondLst>
                            <p:childTnLst>
                              <p:par>
                                <p:cTn id="17" presetID="12" presetClass="exit" presetSubtype="2" fill="hold" nodeType="afterEffect">
                                  <p:stCondLst>
                                    <p:cond delay="0"/>
                                  </p:stCondLst>
                                  <p:childTnLst>
                                    <p:animEffect transition="out" filter="slide(fromRight)">
                                      <p:cBhvr>
                                        <p:cTn id="18" dur="500"/>
                                        <p:tgtEl>
                                          <p:spTgt spid="1028"/>
                                        </p:tgtEl>
                                      </p:cBhvr>
                                    </p:animEffect>
                                    <p:set>
                                      <p:cBhvr>
                                        <p:cTn id="19" dur="1" fill="hold">
                                          <p:stCondLst>
                                            <p:cond delay="499"/>
                                          </p:stCondLst>
                                        </p:cTn>
                                        <p:tgtEl>
                                          <p:spTgt spid="1028"/>
                                        </p:tgtEl>
                                        <p:attrNameLst>
                                          <p:attrName>style.visibility</p:attrName>
                                        </p:attrNameLst>
                                      </p:cBhvr>
                                      <p:to>
                                        <p:strVal val="hidden"/>
                                      </p:to>
                                    </p:set>
                                  </p:childTnLst>
                                </p:cTn>
                              </p:par>
                            </p:childTnLst>
                          </p:cTn>
                        </p:par>
                        <p:par>
                          <p:cTn id="20" fill="hold">
                            <p:stCondLst>
                              <p:cond delay="5000"/>
                            </p:stCondLst>
                            <p:childTnLst>
                              <p:par>
                                <p:cTn id="21" presetID="12" presetClass="entr" presetSubtype="8" fill="hold" nodeType="afterEffect">
                                  <p:stCondLst>
                                    <p:cond delay="0"/>
                                  </p:stCondLst>
                                  <p:childTnLst>
                                    <p:set>
                                      <p:cBhvr>
                                        <p:cTn id="22" dur="1" fill="hold">
                                          <p:stCondLst>
                                            <p:cond delay="0"/>
                                          </p:stCondLst>
                                        </p:cTn>
                                        <p:tgtEl>
                                          <p:spTgt spid="1030"/>
                                        </p:tgtEl>
                                        <p:attrNameLst>
                                          <p:attrName>style.visibility</p:attrName>
                                        </p:attrNameLst>
                                      </p:cBhvr>
                                      <p:to>
                                        <p:strVal val="visible"/>
                                      </p:to>
                                    </p:set>
                                    <p:animEffect transition="in" filter="slide(fromLeft)">
                                      <p:cBhvr>
                                        <p:cTn id="23" dur="2000"/>
                                        <p:tgtEl>
                                          <p:spTgt spid="1030"/>
                                        </p:tgtEl>
                                      </p:cBhvr>
                                    </p:animEffect>
                                  </p:childTnLst>
                                </p:cTn>
                              </p:par>
                            </p:childTnLst>
                          </p:cTn>
                        </p:par>
                        <p:par>
                          <p:cTn id="24" fill="hold">
                            <p:stCondLst>
                              <p:cond delay="7000"/>
                            </p:stCondLst>
                            <p:childTnLst>
                              <p:par>
                                <p:cTn id="25" presetID="12" presetClass="exit" presetSubtype="2" fill="hold" nodeType="afterEffect">
                                  <p:stCondLst>
                                    <p:cond delay="0"/>
                                  </p:stCondLst>
                                  <p:childTnLst>
                                    <p:animEffect transition="out" filter="slide(fromRight)">
                                      <p:cBhvr>
                                        <p:cTn id="26" dur="2000"/>
                                        <p:tgtEl>
                                          <p:spTgt spid="1030"/>
                                        </p:tgtEl>
                                      </p:cBhvr>
                                    </p:animEffect>
                                    <p:set>
                                      <p:cBhvr>
                                        <p:cTn id="27" dur="1" fill="hold">
                                          <p:stCondLst>
                                            <p:cond delay="1999"/>
                                          </p:stCondLst>
                                        </p:cTn>
                                        <p:tgtEl>
                                          <p:spTgt spid="1030"/>
                                        </p:tgtEl>
                                        <p:attrNameLst>
                                          <p:attrName>style.visibility</p:attrName>
                                        </p:attrNameLst>
                                      </p:cBhvr>
                                      <p:to>
                                        <p:strVal val="hidden"/>
                                      </p:to>
                                    </p:set>
                                  </p:childTnLst>
                                </p:cTn>
                              </p:par>
                            </p:childTnLst>
                          </p:cTn>
                        </p:par>
                        <p:par>
                          <p:cTn id="28" fill="hold">
                            <p:stCondLst>
                              <p:cond delay="9000"/>
                            </p:stCondLst>
                            <p:childTnLst>
                              <p:par>
                                <p:cTn id="29" presetID="12" presetClass="entr" presetSubtype="4" fill="hold" nodeType="afterEffect">
                                  <p:stCondLst>
                                    <p:cond delay="0"/>
                                  </p:stCondLst>
                                  <p:childTnLst>
                                    <p:set>
                                      <p:cBhvr>
                                        <p:cTn id="30" dur="1" fill="hold">
                                          <p:stCondLst>
                                            <p:cond delay="0"/>
                                          </p:stCondLst>
                                        </p:cTn>
                                        <p:tgtEl>
                                          <p:spTgt spid="1032"/>
                                        </p:tgtEl>
                                        <p:attrNameLst>
                                          <p:attrName>style.visibility</p:attrName>
                                        </p:attrNameLst>
                                      </p:cBhvr>
                                      <p:to>
                                        <p:strVal val="visible"/>
                                      </p:to>
                                    </p:set>
                                    <p:animEffect transition="in" filter="slide(fromBottom)">
                                      <p:cBhvr>
                                        <p:cTn id="31" dur="2000"/>
                                        <p:tgtEl>
                                          <p:spTgt spid="1032"/>
                                        </p:tgtEl>
                                      </p:cBhvr>
                                    </p:animEffect>
                                  </p:childTnLst>
                                </p:cTn>
                              </p:par>
                            </p:childTnLst>
                          </p:cTn>
                        </p:par>
                        <p:par>
                          <p:cTn id="32" fill="hold">
                            <p:stCondLst>
                              <p:cond delay="11000"/>
                            </p:stCondLst>
                            <p:childTnLst>
                              <p:par>
                                <p:cTn id="33" presetID="12" presetClass="exit" presetSubtype="2" fill="hold" nodeType="afterEffect">
                                  <p:stCondLst>
                                    <p:cond delay="0"/>
                                  </p:stCondLst>
                                  <p:childTnLst>
                                    <p:animEffect transition="out" filter="slide(fromRight)">
                                      <p:cBhvr>
                                        <p:cTn id="34" dur="2000"/>
                                        <p:tgtEl>
                                          <p:spTgt spid="1032"/>
                                        </p:tgtEl>
                                      </p:cBhvr>
                                    </p:animEffect>
                                    <p:set>
                                      <p:cBhvr>
                                        <p:cTn id="35" dur="1" fill="hold">
                                          <p:stCondLst>
                                            <p:cond delay="1999"/>
                                          </p:stCondLst>
                                        </p:cTn>
                                        <p:tgtEl>
                                          <p:spTgt spid="1032"/>
                                        </p:tgtEl>
                                        <p:attrNameLst>
                                          <p:attrName>style.visibility</p:attrName>
                                        </p:attrNameLst>
                                      </p:cBhvr>
                                      <p:to>
                                        <p:strVal val="hidden"/>
                                      </p:to>
                                    </p:set>
                                  </p:childTnLst>
                                </p:cTn>
                              </p:par>
                            </p:childTnLst>
                          </p:cTn>
                        </p:par>
                        <p:par>
                          <p:cTn id="36" fill="hold">
                            <p:stCondLst>
                              <p:cond delay="13000"/>
                            </p:stCondLst>
                            <p:childTnLst>
                              <p:par>
                                <p:cTn id="37" presetID="12" presetClass="entr" presetSubtype="8" fill="hold" nodeType="afterEffect">
                                  <p:stCondLst>
                                    <p:cond delay="0"/>
                                  </p:stCondLst>
                                  <p:childTnLst>
                                    <p:set>
                                      <p:cBhvr>
                                        <p:cTn id="38" dur="1" fill="hold">
                                          <p:stCondLst>
                                            <p:cond delay="0"/>
                                          </p:stCondLst>
                                        </p:cTn>
                                        <p:tgtEl>
                                          <p:spTgt spid="1034"/>
                                        </p:tgtEl>
                                        <p:attrNameLst>
                                          <p:attrName>style.visibility</p:attrName>
                                        </p:attrNameLst>
                                      </p:cBhvr>
                                      <p:to>
                                        <p:strVal val="visible"/>
                                      </p:to>
                                    </p:set>
                                    <p:animEffect transition="in" filter="slide(fromLeft)">
                                      <p:cBhvr>
                                        <p:cTn id="39" dur="3000"/>
                                        <p:tgtEl>
                                          <p:spTgt spid="1034"/>
                                        </p:tgtEl>
                                      </p:cBhvr>
                                    </p:animEffect>
                                  </p:childTnLst>
                                </p:cTn>
                              </p:par>
                            </p:childTnLst>
                          </p:cTn>
                        </p:par>
                        <p:par>
                          <p:cTn id="40" fill="hold">
                            <p:stCondLst>
                              <p:cond delay="16000"/>
                            </p:stCondLst>
                            <p:childTnLst>
                              <p:par>
                                <p:cTn id="41" presetID="12" presetClass="exit" presetSubtype="2" fill="hold" nodeType="afterEffect">
                                  <p:stCondLst>
                                    <p:cond delay="0"/>
                                  </p:stCondLst>
                                  <p:childTnLst>
                                    <p:animEffect transition="out" filter="slide(fromRight)">
                                      <p:cBhvr>
                                        <p:cTn id="42" dur="3000"/>
                                        <p:tgtEl>
                                          <p:spTgt spid="1034"/>
                                        </p:tgtEl>
                                      </p:cBhvr>
                                    </p:animEffect>
                                    <p:set>
                                      <p:cBhvr>
                                        <p:cTn id="43" dur="1" fill="hold">
                                          <p:stCondLst>
                                            <p:cond delay="2999"/>
                                          </p:stCondLst>
                                        </p:cTn>
                                        <p:tgtEl>
                                          <p:spTgt spid="1034"/>
                                        </p:tgtEl>
                                        <p:attrNameLst>
                                          <p:attrName>style.visibility</p:attrName>
                                        </p:attrNameLst>
                                      </p:cBhvr>
                                      <p:to>
                                        <p:strVal val="hidden"/>
                                      </p:to>
                                    </p:set>
                                  </p:childTnLst>
                                </p:cTn>
                              </p:par>
                            </p:childTnLst>
                          </p:cTn>
                        </p:par>
                        <p:par>
                          <p:cTn id="44" fill="hold">
                            <p:stCondLst>
                              <p:cond delay="19000"/>
                            </p:stCondLst>
                            <p:childTnLst>
                              <p:par>
                                <p:cTn id="45" presetID="12" presetClass="entr" presetSubtype="8" fill="hold" nodeType="afterEffect">
                                  <p:stCondLst>
                                    <p:cond delay="0"/>
                                  </p:stCondLst>
                                  <p:childTnLst>
                                    <p:set>
                                      <p:cBhvr>
                                        <p:cTn id="46" dur="1" fill="hold">
                                          <p:stCondLst>
                                            <p:cond delay="0"/>
                                          </p:stCondLst>
                                        </p:cTn>
                                        <p:tgtEl>
                                          <p:spTgt spid="1036"/>
                                        </p:tgtEl>
                                        <p:attrNameLst>
                                          <p:attrName>style.visibility</p:attrName>
                                        </p:attrNameLst>
                                      </p:cBhvr>
                                      <p:to>
                                        <p:strVal val="visible"/>
                                      </p:to>
                                    </p:set>
                                    <p:animEffect transition="in" filter="slide(fromLeft)">
                                      <p:cBhvr>
                                        <p:cTn id="47" dur="3000"/>
                                        <p:tgtEl>
                                          <p:spTgt spid="1036"/>
                                        </p:tgtEl>
                                      </p:cBhvr>
                                    </p:animEffect>
                                  </p:childTnLst>
                                </p:cTn>
                              </p:par>
                            </p:childTnLst>
                          </p:cTn>
                        </p:par>
                        <p:par>
                          <p:cTn id="48" fill="hold">
                            <p:stCondLst>
                              <p:cond delay="22000"/>
                            </p:stCondLst>
                            <p:childTnLst>
                              <p:par>
                                <p:cTn id="49" presetID="12" presetClass="exit" presetSubtype="2" fill="hold" nodeType="afterEffect">
                                  <p:stCondLst>
                                    <p:cond delay="0"/>
                                  </p:stCondLst>
                                  <p:childTnLst>
                                    <p:animEffect transition="out" filter="slide(fromRight)">
                                      <p:cBhvr>
                                        <p:cTn id="50" dur="3000"/>
                                        <p:tgtEl>
                                          <p:spTgt spid="1036"/>
                                        </p:tgtEl>
                                      </p:cBhvr>
                                    </p:animEffect>
                                    <p:set>
                                      <p:cBhvr>
                                        <p:cTn id="51" dur="1" fill="hold">
                                          <p:stCondLst>
                                            <p:cond delay="2999"/>
                                          </p:stCondLst>
                                        </p:cTn>
                                        <p:tgtEl>
                                          <p:spTgt spid="1036"/>
                                        </p:tgtEl>
                                        <p:attrNameLst>
                                          <p:attrName>style.visibility</p:attrName>
                                        </p:attrNameLst>
                                      </p:cBhvr>
                                      <p:to>
                                        <p:strVal val="hidden"/>
                                      </p:to>
                                    </p:set>
                                  </p:childTnLst>
                                </p:cTn>
                              </p:par>
                            </p:childTnLst>
                          </p:cTn>
                        </p:par>
                        <p:par>
                          <p:cTn id="52" fill="hold">
                            <p:stCondLst>
                              <p:cond delay="25000"/>
                            </p:stCondLst>
                            <p:childTnLst>
                              <p:par>
                                <p:cTn id="53" presetID="12" presetClass="entr" presetSubtype="8" fill="hold" nodeType="afterEffect">
                                  <p:stCondLst>
                                    <p:cond delay="0"/>
                                  </p:stCondLst>
                                  <p:childTnLst>
                                    <p:set>
                                      <p:cBhvr>
                                        <p:cTn id="54" dur="1" fill="hold">
                                          <p:stCondLst>
                                            <p:cond delay="0"/>
                                          </p:stCondLst>
                                        </p:cTn>
                                        <p:tgtEl>
                                          <p:spTgt spid="1038"/>
                                        </p:tgtEl>
                                        <p:attrNameLst>
                                          <p:attrName>style.visibility</p:attrName>
                                        </p:attrNameLst>
                                      </p:cBhvr>
                                      <p:to>
                                        <p:strVal val="visible"/>
                                      </p:to>
                                    </p:set>
                                    <p:animEffect transition="in" filter="slide(fromLeft)">
                                      <p:cBhvr>
                                        <p:cTn id="55" dur="3000"/>
                                        <p:tgtEl>
                                          <p:spTgt spid="1038"/>
                                        </p:tgtEl>
                                      </p:cBhvr>
                                    </p:animEffect>
                                  </p:childTnLst>
                                </p:cTn>
                              </p:par>
                            </p:childTnLst>
                          </p:cTn>
                        </p:par>
                        <p:par>
                          <p:cTn id="56" fill="hold">
                            <p:stCondLst>
                              <p:cond delay="28000"/>
                            </p:stCondLst>
                            <p:childTnLst>
                              <p:par>
                                <p:cTn id="57" presetID="12" presetClass="exit" presetSubtype="2" fill="hold" nodeType="afterEffect">
                                  <p:stCondLst>
                                    <p:cond delay="0"/>
                                  </p:stCondLst>
                                  <p:childTnLst>
                                    <p:animEffect transition="out" filter="slide(fromRight)">
                                      <p:cBhvr>
                                        <p:cTn id="58" dur="3000"/>
                                        <p:tgtEl>
                                          <p:spTgt spid="1038"/>
                                        </p:tgtEl>
                                      </p:cBhvr>
                                    </p:animEffect>
                                    <p:set>
                                      <p:cBhvr>
                                        <p:cTn id="59" dur="1" fill="hold">
                                          <p:stCondLst>
                                            <p:cond delay="2999"/>
                                          </p:stCondLst>
                                        </p:cTn>
                                        <p:tgtEl>
                                          <p:spTgt spid="1038"/>
                                        </p:tgtEl>
                                        <p:attrNameLst>
                                          <p:attrName>style.visibility</p:attrName>
                                        </p:attrNameLst>
                                      </p:cBhvr>
                                      <p:to>
                                        <p:strVal val="hidden"/>
                                      </p:to>
                                    </p:set>
                                  </p:childTnLst>
                                </p:cTn>
                              </p:par>
                            </p:childTnLst>
                          </p:cTn>
                        </p:par>
                        <p:par>
                          <p:cTn id="60" fill="hold">
                            <p:stCondLst>
                              <p:cond delay="31000"/>
                            </p:stCondLst>
                            <p:childTnLst>
                              <p:par>
                                <p:cTn id="61" presetID="12" presetClass="entr" presetSubtype="8" fill="hold" nodeType="afterEffect">
                                  <p:stCondLst>
                                    <p:cond delay="0"/>
                                  </p:stCondLst>
                                  <p:childTnLst>
                                    <p:set>
                                      <p:cBhvr>
                                        <p:cTn id="62" dur="1" fill="hold">
                                          <p:stCondLst>
                                            <p:cond delay="0"/>
                                          </p:stCondLst>
                                        </p:cTn>
                                        <p:tgtEl>
                                          <p:spTgt spid="1040"/>
                                        </p:tgtEl>
                                        <p:attrNameLst>
                                          <p:attrName>style.visibility</p:attrName>
                                        </p:attrNameLst>
                                      </p:cBhvr>
                                      <p:to>
                                        <p:strVal val="visible"/>
                                      </p:to>
                                    </p:set>
                                    <p:animEffect transition="in" filter="slide(fromLeft)">
                                      <p:cBhvr>
                                        <p:cTn id="63" dur="3000"/>
                                        <p:tgtEl>
                                          <p:spTgt spid="1040"/>
                                        </p:tgtEl>
                                      </p:cBhvr>
                                    </p:animEffect>
                                  </p:childTnLst>
                                </p:cTn>
                              </p:par>
                            </p:childTnLst>
                          </p:cTn>
                        </p:par>
                        <p:par>
                          <p:cTn id="64" fill="hold">
                            <p:stCondLst>
                              <p:cond delay="34000"/>
                            </p:stCondLst>
                            <p:childTnLst>
                              <p:par>
                                <p:cTn id="65" presetID="12" presetClass="exit" presetSubtype="4" fill="hold" nodeType="afterEffect">
                                  <p:stCondLst>
                                    <p:cond delay="0"/>
                                  </p:stCondLst>
                                  <p:childTnLst>
                                    <p:animEffect transition="out" filter="slide(fromBottom)">
                                      <p:cBhvr>
                                        <p:cTn id="66" dur="3000"/>
                                        <p:tgtEl>
                                          <p:spTgt spid="1040"/>
                                        </p:tgtEl>
                                      </p:cBhvr>
                                    </p:animEffect>
                                    <p:set>
                                      <p:cBhvr>
                                        <p:cTn id="67" dur="1" fill="hold">
                                          <p:stCondLst>
                                            <p:cond delay="2999"/>
                                          </p:stCondLst>
                                        </p:cTn>
                                        <p:tgtEl>
                                          <p:spTgt spid="10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rocess 1"/>
          <p:cNvSpPr/>
          <p:nvPr/>
        </p:nvSpPr>
        <p:spPr>
          <a:xfrm>
            <a:off x="589547" y="126642"/>
            <a:ext cx="10948737" cy="6553200"/>
          </a:xfrm>
          <a:prstGeom prst="flowChartProcess">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282720" y="944446"/>
            <a:ext cx="2359492" cy="707886"/>
          </a:xfrm>
          <a:prstGeom prst="rect">
            <a:avLst/>
          </a:prstGeom>
          <a:noFill/>
        </p:spPr>
        <p:txBody>
          <a:bodyPr wrap="none" lIns="91440" tIns="45720" rIns="91440" bIns="45720">
            <a:spAutoFit/>
          </a:bodyPr>
          <a:lstStyle/>
          <a:p>
            <a:pPr algn="ctr"/>
            <a:r>
              <a:rPr lang="en-US" sz="4000" b="1" cap="none" spc="0" dirty="0" smtClean="0">
                <a:ln w="0"/>
                <a:solidFill>
                  <a:srgbClr val="0000CC"/>
                </a:solidFill>
                <a:effectLst>
                  <a:outerShdw blurRad="38100" dist="25400" dir="5400000" algn="ctr" rotWithShape="0">
                    <a:srgbClr val="6E747A">
                      <a:alpha val="43000"/>
                    </a:srgbClr>
                  </a:outerShdw>
                </a:effectLst>
              </a:rPr>
              <a:t>1. A fairy</a:t>
            </a:r>
            <a:endParaRPr lang="en-US" sz="4000" b="1" cap="none" spc="0" dirty="0">
              <a:ln w="0"/>
              <a:solidFill>
                <a:srgbClr val="0000CC"/>
              </a:solidFill>
              <a:effectLst>
                <a:outerShdw blurRad="38100" dist="25400" dir="5400000" algn="ctr" rotWithShape="0">
                  <a:srgbClr val="6E747A">
                    <a:alpha val="43000"/>
                  </a:srgbClr>
                </a:outerShdw>
              </a:effectLst>
            </a:endParaRPr>
          </a:p>
        </p:txBody>
      </p:sp>
      <p:sp>
        <p:nvSpPr>
          <p:cNvPr id="4" name="Rectangle 3"/>
          <p:cNvSpPr/>
          <p:nvPr/>
        </p:nvSpPr>
        <p:spPr>
          <a:xfrm>
            <a:off x="1282720" y="1878846"/>
            <a:ext cx="2884123" cy="707886"/>
          </a:xfrm>
          <a:prstGeom prst="rect">
            <a:avLst/>
          </a:prstGeom>
          <a:noFill/>
        </p:spPr>
        <p:txBody>
          <a:bodyPr wrap="none" lIns="91440" tIns="45720" rIns="91440" bIns="45720">
            <a:spAutoFit/>
          </a:bodyPr>
          <a:lstStyle/>
          <a:p>
            <a:pPr algn="ctr"/>
            <a:r>
              <a:rPr lang="en-US" sz="4000" b="1" cap="none" spc="0" dirty="0" smtClean="0">
                <a:ln w="0"/>
                <a:solidFill>
                  <a:srgbClr val="0000CC"/>
                </a:solidFill>
                <a:effectLst>
                  <a:outerShdw blurRad="38100" dist="25400" dir="5400000" algn="ctr" rotWithShape="0">
                    <a:srgbClr val="6E747A">
                      <a:alpha val="43000"/>
                    </a:srgbClr>
                  </a:outerShdw>
                </a:effectLst>
              </a:rPr>
              <a:t>2. A hunter</a:t>
            </a:r>
            <a:endParaRPr lang="en-US" sz="4000" b="1" cap="none" spc="0" dirty="0">
              <a:ln w="0"/>
              <a:solidFill>
                <a:srgbClr val="0000CC"/>
              </a:solidFill>
              <a:effectLst>
                <a:outerShdw blurRad="38100" dist="25400" dir="5400000" algn="ctr" rotWithShape="0">
                  <a:srgbClr val="6E747A">
                    <a:alpha val="43000"/>
                  </a:srgbClr>
                </a:outerShdw>
              </a:effectLst>
            </a:endParaRPr>
          </a:p>
        </p:txBody>
      </p:sp>
      <p:sp>
        <p:nvSpPr>
          <p:cNvPr id="5" name="Rectangle 4"/>
          <p:cNvSpPr/>
          <p:nvPr/>
        </p:nvSpPr>
        <p:spPr>
          <a:xfrm>
            <a:off x="1233610" y="2885653"/>
            <a:ext cx="2284151" cy="707886"/>
          </a:xfrm>
          <a:prstGeom prst="rect">
            <a:avLst/>
          </a:prstGeom>
          <a:noFill/>
        </p:spPr>
        <p:txBody>
          <a:bodyPr wrap="none" lIns="91440" tIns="45720" rIns="91440" bIns="45720">
            <a:spAutoFit/>
          </a:bodyPr>
          <a:lstStyle/>
          <a:p>
            <a:pPr algn="ctr"/>
            <a:r>
              <a:rPr lang="en-US" sz="4000" b="1" cap="none" spc="0" dirty="0" smtClean="0">
                <a:ln w="0"/>
                <a:solidFill>
                  <a:srgbClr val="0000CC"/>
                </a:solidFill>
                <a:effectLst>
                  <a:outerShdw blurRad="38100" dist="25400" dir="5400000" algn="ctr" rotWithShape="0">
                    <a:srgbClr val="6E747A">
                      <a:alpha val="43000"/>
                    </a:srgbClr>
                  </a:outerShdw>
                </a:effectLst>
              </a:rPr>
              <a:t>3. A wolf</a:t>
            </a:r>
            <a:endParaRPr lang="en-US" sz="4000" b="1" cap="none" spc="0" dirty="0">
              <a:ln w="0"/>
              <a:solidFill>
                <a:srgbClr val="0000CC"/>
              </a:solidFill>
              <a:effectLst>
                <a:outerShdw blurRad="38100" dist="25400" dir="5400000" algn="ctr" rotWithShape="0">
                  <a:srgbClr val="6E747A">
                    <a:alpha val="43000"/>
                  </a:srgbClr>
                </a:outerShdw>
              </a:effectLst>
            </a:endParaRPr>
          </a:p>
        </p:txBody>
      </p:sp>
      <p:sp>
        <p:nvSpPr>
          <p:cNvPr id="6" name="Rectangle 5"/>
          <p:cNvSpPr/>
          <p:nvPr/>
        </p:nvSpPr>
        <p:spPr>
          <a:xfrm>
            <a:off x="1154255" y="3820053"/>
            <a:ext cx="2616422" cy="707886"/>
          </a:xfrm>
          <a:prstGeom prst="rect">
            <a:avLst/>
          </a:prstGeom>
          <a:noFill/>
        </p:spPr>
        <p:txBody>
          <a:bodyPr wrap="none" lIns="91440" tIns="45720" rIns="91440" bIns="45720">
            <a:spAutoFit/>
          </a:bodyPr>
          <a:lstStyle/>
          <a:p>
            <a:pPr algn="ctr"/>
            <a:r>
              <a:rPr lang="en-US" sz="4000" b="1" cap="none" spc="0" dirty="0" smtClean="0">
                <a:ln w="0"/>
                <a:solidFill>
                  <a:srgbClr val="0000CC"/>
                </a:solidFill>
                <a:effectLst>
                  <a:outerShdw blurRad="38100" dist="25400" dir="5400000" algn="ctr" rotWithShape="0">
                    <a:srgbClr val="6E747A">
                      <a:alpha val="43000"/>
                    </a:srgbClr>
                  </a:outerShdw>
                </a:effectLst>
              </a:rPr>
              <a:t>4. Budhha</a:t>
            </a:r>
            <a:endParaRPr lang="en-US" sz="4000" b="1" cap="none" spc="0" dirty="0">
              <a:ln w="0"/>
              <a:solidFill>
                <a:srgbClr val="0000CC"/>
              </a:solidFill>
              <a:effectLst>
                <a:outerShdw blurRad="38100" dist="25400" dir="5400000" algn="ctr" rotWithShape="0">
                  <a:srgbClr val="6E747A">
                    <a:alpha val="43000"/>
                  </a:srgbClr>
                </a:outerShdw>
              </a:effectLst>
            </a:endParaRPr>
          </a:p>
        </p:txBody>
      </p:sp>
      <p:sp>
        <p:nvSpPr>
          <p:cNvPr id="8" name="Rectangle 7"/>
          <p:cNvSpPr/>
          <p:nvPr/>
        </p:nvSpPr>
        <p:spPr>
          <a:xfrm>
            <a:off x="6189063" y="840032"/>
            <a:ext cx="2802370" cy="707886"/>
          </a:xfrm>
          <a:prstGeom prst="rect">
            <a:avLst/>
          </a:prstGeom>
          <a:noFill/>
        </p:spPr>
        <p:txBody>
          <a:bodyPr wrap="none" lIns="91440" tIns="45720" rIns="91440" bIns="45720">
            <a:spAutoFit/>
          </a:bodyPr>
          <a:lstStyle/>
          <a:p>
            <a:pPr algn="ctr"/>
            <a:r>
              <a:rPr lang="en-US" sz="4000" b="1" dirty="0" smtClean="0">
                <a:ln w="0"/>
                <a:solidFill>
                  <a:srgbClr val="0000CC"/>
                </a:solidFill>
                <a:effectLst>
                  <a:outerShdw blurRad="38100" dist="25400" dir="5400000" algn="ctr" rotWithShape="0">
                    <a:srgbClr val="6E747A">
                      <a:alpha val="43000"/>
                    </a:srgbClr>
                  </a:outerShdw>
                </a:effectLst>
              </a:rPr>
              <a:t>5</a:t>
            </a:r>
            <a:r>
              <a:rPr lang="en-US" sz="4000" b="1" cap="none" spc="0" dirty="0" smtClean="0">
                <a:ln w="0"/>
                <a:solidFill>
                  <a:srgbClr val="0000CC"/>
                </a:solidFill>
                <a:effectLst>
                  <a:outerShdw blurRad="38100" dist="25400" dir="5400000" algn="ctr" rotWithShape="0">
                    <a:srgbClr val="6E747A">
                      <a:alpha val="43000"/>
                    </a:srgbClr>
                  </a:outerShdw>
                </a:effectLst>
              </a:rPr>
              <a:t>. </a:t>
            </a:r>
            <a:r>
              <a:rPr lang="en-US" sz="4000" b="1" cap="none" spc="0" dirty="0" smtClean="0">
                <a:ln w="0"/>
                <a:solidFill>
                  <a:srgbClr val="0000CC"/>
                </a:solidFill>
                <a:effectLst>
                  <a:outerShdw blurRad="38100" dist="25400" dir="5400000" algn="ctr" rotWithShape="0">
                    <a:srgbClr val="6E747A">
                      <a:alpha val="43000"/>
                    </a:srgbClr>
                  </a:outerShdw>
                </a:effectLst>
              </a:rPr>
              <a:t>princess</a:t>
            </a:r>
            <a:endParaRPr lang="en-US" sz="4000" b="1" cap="none" spc="0" dirty="0">
              <a:ln w="0"/>
              <a:solidFill>
                <a:srgbClr val="0000CC"/>
              </a:solidFill>
              <a:effectLst>
                <a:outerShdw blurRad="38100" dist="25400" dir="5400000" algn="ctr" rotWithShape="0">
                  <a:srgbClr val="6E747A">
                    <a:alpha val="43000"/>
                  </a:srgbClr>
                </a:outerShdw>
              </a:effectLst>
            </a:endParaRPr>
          </a:p>
        </p:txBody>
      </p:sp>
      <p:sp>
        <p:nvSpPr>
          <p:cNvPr id="9" name="Rectangle 8"/>
          <p:cNvSpPr/>
          <p:nvPr/>
        </p:nvSpPr>
        <p:spPr>
          <a:xfrm>
            <a:off x="6291434" y="1802102"/>
            <a:ext cx="2154757" cy="707886"/>
          </a:xfrm>
          <a:prstGeom prst="rect">
            <a:avLst/>
          </a:prstGeom>
          <a:noFill/>
        </p:spPr>
        <p:txBody>
          <a:bodyPr wrap="none" lIns="91440" tIns="45720" rIns="91440" bIns="45720">
            <a:spAutoFit/>
          </a:bodyPr>
          <a:lstStyle/>
          <a:p>
            <a:pPr algn="ctr"/>
            <a:r>
              <a:rPr lang="en-US" sz="4000" b="1" dirty="0" smtClean="0">
                <a:ln w="0"/>
                <a:solidFill>
                  <a:srgbClr val="0000CC"/>
                </a:solidFill>
                <a:effectLst>
                  <a:outerShdw blurRad="38100" dist="25400" dir="5400000" algn="ctr" rotWithShape="0">
                    <a:srgbClr val="6E747A">
                      <a:alpha val="43000"/>
                    </a:srgbClr>
                  </a:outerShdw>
                </a:effectLst>
              </a:rPr>
              <a:t>6</a:t>
            </a:r>
            <a:r>
              <a:rPr lang="en-US" sz="4000" b="1" cap="none" spc="0" dirty="0" smtClean="0">
                <a:ln w="0"/>
                <a:solidFill>
                  <a:srgbClr val="0000CC"/>
                </a:solidFill>
                <a:effectLst>
                  <a:outerShdw blurRad="38100" dist="25400" dir="5400000" algn="ctr" rotWithShape="0">
                    <a:srgbClr val="6E747A">
                      <a:alpha val="43000"/>
                    </a:srgbClr>
                  </a:outerShdw>
                </a:effectLst>
              </a:rPr>
              <a:t>. </a:t>
            </a:r>
            <a:r>
              <a:rPr lang="en-US" sz="4000" b="1" cap="none" spc="0" dirty="0" smtClean="0">
                <a:ln w="0"/>
                <a:solidFill>
                  <a:srgbClr val="0000CC"/>
                </a:solidFill>
                <a:effectLst>
                  <a:outerShdw blurRad="38100" dist="25400" dir="5400000" algn="ctr" rotWithShape="0">
                    <a:srgbClr val="6E747A">
                      <a:alpha val="43000"/>
                    </a:srgbClr>
                  </a:outerShdw>
                </a:effectLst>
              </a:rPr>
              <a:t>witch</a:t>
            </a:r>
            <a:endParaRPr lang="en-US" sz="4000" b="1" cap="none" spc="0" dirty="0">
              <a:ln w="0"/>
              <a:solidFill>
                <a:srgbClr val="0000CC"/>
              </a:solidFill>
              <a:effectLst>
                <a:outerShdw blurRad="38100" dist="25400" dir="5400000" algn="ctr" rotWithShape="0">
                  <a:srgbClr val="6E747A">
                    <a:alpha val="43000"/>
                  </a:srgbClr>
                </a:outerShdw>
              </a:effectLst>
            </a:endParaRPr>
          </a:p>
        </p:txBody>
      </p:sp>
      <p:sp>
        <p:nvSpPr>
          <p:cNvPr id="11" name="Rectangle 10"/>
          <p:cNvSpPr/>
          <p:nvPr/>
        </p:nvSpPr>
        <p:spPr>
          <a:xfrm>
            <a:off x="6418650" y="3804516"/>
            <a:ext cx="2105064" cy="707886"/>
          </a:xfrm>
          <a:prstGeom prst="rect">
            <a:avLst/>
          </a:prstGeom>
          <a:noFill/>
        </p:spPr>
        <p:txBody>
          <a:bodyPr wrap="none" lIns="91440" tIns="45720" rIns="91440" bIns="45720">
            <a:spAutoFit/>
          </a:bodyPr>
          <a:lstStyle/>
          <a:p>
            <a:pPr algn="ctr"/>
            <a:r>
              <a:rPr lang="en-US" sz="4000" b="1" dirty="0" smtClean="0">
                <a:ln w="0"/>
                <a:solidFill>
                  <a:srgbClr val="0000CC"/>
                </a:solidFill>
                <a:effectLst>
                  <a:outerShdw blurRad="38100" dist="25400" dir="5400000" algn="ctr" rotWithShape="0">
                    <a:srgbClr val="6E747A">
                      <a:alpha val="43000"/>
                    </a:srgbClr>
                  </a:outerShdw>
                </a:effectLst>
              </a:rPr>
              <a:t>8</a:t>
            </a:r>
            <a:r>
              <a:rPr lang="en-US" sz="4000" b="1" cap="none" spc="0" dirty="0" smtClean="0">
                <a:ln w="0"/>
                <a:solidFill>
                  <a:srgbClr val="0000CC"/>
                </a:solidFill>
                <a:effectLst>
                  <a:outerShdw blurRad="38100" dist="25400" dir="5400000" algn="ctr" rotWithShape="0">
                    <a:srgbClr val="6E747A">
                      <a:alpha val="43000"/>
                    </a:srgbClr>
                  </a:outerShdw>
                </a:effectLst>
              </a:rPr>
              <a:t>. </a:t>
            </a:r>
            <a:r>
              <a:rPr lang="en-US" sz="4000" b="1" cap="none" spc="0" dirty="0" smtClean="0">
                <a:ln w="0"/>
                <a:solidFill>
                  <a:srgbClr val="0000CC"/>
                </a:solidFill>
                <a:effectLst>
                  <a:outerShdw blurRad="38100" dist="25400" dir="5400000" algn="ctr" rotWithShape="0">
                    <a:srgbClr val="6E747A">
                      <a:alpha val="43000"/>
                    </a:srgbClr>
                  </a:outerShdw>
                </a:effectLst>
              </a:rPr>
              <a:t>Giant</a:t>
            </a:r>
            <a:endParaRPr lang="en-US" sz="4000" b="1" cap="none" spc="0" dirty="0">
              <a:ln w="0"/>
              <a:solidFill>
                <a:srgbClr val="0000CC"/>
              </a:solidFill>
              <a:effectLst>
                <a:outerShdw blurRad="38100" dist="25400" dir="5400000" algn="ctr" rotWithShape="0">
                  <a:srgbClr val="6E747A">
                    <a:alpha val="43000"/>
                  </a:srgbClr>
                </a:outerShdw>
              </a:effectLst>
            </a:endParaRPr>
          </a:p>
        </p:txBody>
      </p:sp>
      <p:sp>
        <p:nvSpPr>
          <p:cNvPr id="12" name="Rectangle 11"/>
          <p:cNvSpPr/>
          <p:nvPr/>
        </p:nvSpPr>
        <p:spPr>
          <a:xfrm>
            <a:off x="6454474" y="2800582"/>
            <a:ext cx="3597460" cy="707886"/>
          </a:xfrm>
          <a:prstGeom prst="rect">
            <a:avLst/>
          </a:prstGeom>
          <a:noFill/>
        </p:spPr>
        <p:txBody>
          <a:bodyPr wrap="none" lIns="91440" tIns="45720" rIns="91440" bIns="45720">
            <a:spAutoFit/>
          </a:bodyPr>
          <a:lstStyle/>
          <a:p>
            <a:pPr algn="ctr"/>
            <a:r>
              <a:rPr lang="en-US" sz="4000" b="1" dirty="0" smtClean="0">
                <a:ln w="0"/>
                <a:solidFill>
                  <a:srgbClr val="0000CC"/>
                </a:solidFill>
                <a:effectLst>
                  <a:outerShdw blurRad="38100" dist="25400" dir="5400000" algn="ctr" rotWithShape="0">
                    <a:srgbClr val="6E747A">
                      <a:alpha val="43000"/>
                    </a:srgbClr>
                  </a:outerShdw>
                </a:effectLst>
              </a:rPr>
              <a:t>7</a:t>
            </a:r>
            <a:r>
              <a:rPr lang="en-US" sz="4000" b="1" cap="none" spc="0" dirty="0" smtClean="0">
                <a:ln w="0"/>
                <a:solidFill>
                  <a:srgbClr val="0000CC"/>
                </a:solidFill>
                <a:effectLst>
                  <a:outerShdw blurRad="38100" dist="25400" dir="5400000" algn="ctr" rotWithShape="0">
                    <a:srgbClr val="6E747A">
                      <a:alpha val="43000"/>
                    </a:srgbClr>
                  </a:outerShdw>
                </a:effectLst>
              </a:rPr>
              <a:t>. </a:t>
            </a:r>
            <a:r>
              <a:rPr lang="en-US" sz="4000" b="1" cap="none" spc="0" dirty="0" smtClean="0">
                <a:ln w="0"/>
                <a:solidFill>
                  <a:srgbClr val="0000CC"/>
                </a:solidFill>
                <a:effectLst>
                  <a:outerShdw blurRad="38100" dist="25400" dir="5400000" algn="ctr" rotWithShape="0">
                    <a:srgbClr val="6E747A">
                      <a:alpha val="43000"/>
                    </a:srgbClr>
                  </a:outerShdw>
                </a:effectLst>
              </a:rPr>
              <a:t>woodcutter</a:t>
            </a:r>
            <a:endParaRPr lang="en-US" sz="4000" b="1" cap="none" spc="0" dirty="0">
              <a:ln w="0"/>
              <a:solidFill>
                <a:srgbClr val="0000CC"/>
              </a:solidFill>
              <a:effectLst>
                <a:outerShdw blurRad="38100" dist="25400" dir="5400000" algn="ctr" rotWithShape="0">
                  <a:srgbClr val="6E747A">
                    <a:alpha val="43000"/>
                  </a:srgbClr>
                </a:outerShdw>
              </a:effectLst>
            </a:endParaRPr>
          </a:p>
        </p:txBody>
      </p:sp>
      <p:sp>
        <p:nvSpPr>
          <p:cNvPr id="15" name="Rectangle 14"/>
          <p:cNvSpPr/>
          <p:nvPr/>
        </p:nvSpPr>
        <p:spPr>
          <a:xfrm>
            <a:off x="3517761" y="166133"/>
            <a:ext cx="3236271" cy="784830"/>
          </a:xfrm>
          <a:prstGeom prst="rect">
            <a:avLst/>
          </a:prstGeom>
          <a:noFill/>
        </p:spPr>
        <p:txBody>
          <a:bodyPr wrap="none" lIns="91440" tIns="45720" rIns="91440" bIns="45720">
            <a:spAutoFit/>
          </a:bodyPr>
          <a:lstStyle/>
          <a:p>
            <a:pPr algn="ctr"/>
            <a:r>
              <a:rPr lang="en-US" sz="45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Let’s check</a:t>
            </a:r>
            <a:endParaRPr lang="en-US" sz="45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 xmlns:p14="http://schemas.microsoft.com/office/powerpoint/2010/main" val="1974321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1000"/>
                                        <p:tgtEl>
                                          <p:spTgt spid="12"/>
                                        </p:tgtEl>
                                      </p:cBhvr>
                                    </p:animEffect>
                                    <p:anim calcmode="lin" valueType="num">
                                      <p:cBhvr>
                                        <p:cTn id="57" dur="1000" fill="hold"/>
                                        <p:tgtEl>
                                          <p:spTgt spid="12"/>
                                        </p:tgtEl>
                                        <p:attrNameLst>
                                          <p:attrName>ppt_x</p:attrName>
                                        </p:attrNameLst>
                                      </p:cBhvr>
                                      <p:tavLst>
                                        <p:tav tm="0">
                                          <p:val>
                                            <p:strVal val="#ppt_x"/>
                                          </p:val>
                                        </p:tav>
                                        <p:tav tm="100000">
                                          <p:val>
                                            <p:strVal val="#ppt_x"/>
                                          </p:val>
                                        </p:tav>
                                      </p:tavLst>
                                    </p:anim>
                                    <p:anim calcmode="lin" valueType="num">
                                      <p:cBhvr>
                                        <p:cTn id="5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8" grpId="0"/>
      <p:bldP spid="9"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Process 4"/>
          <p:cNvSpPr/>
          <p:nvPr/>
        </p:nvSpPr>
        <p:spPr>
          <a:xfrm>
            <a:off x="656823" y="152400"/>
            <a:ext cx="11088709" cy="6553200"/>
          </a:xfrm>
          <a:prstGeom prst="flowChartProcess">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pic>
        <p:nvPicPr>
          <p:cNvPr id="6" name="Picture 63" descr="FLOWR004"/>
          <p:cNvPicPr>
            <a:picLocks noChangeAspect="1" noChangeArrowheads="1" noCrop="1"/>
          </p:cNvPicPr>
          <p:nvPr/>
        </p:nvPicPr>
        <p:blipFill>
          <a:blip r:embed="rId2" cstate="print"/>
          <a:srcRect/>
          <a:stretch>
            <a:fillRect/>
          </a:stretch>
        </p:blipFill>
        <p:spPr bwMode="auto">
          <a:xfrm rot="21370937">
            <a:off x="9881477" y="5053722"/>
            <a:ext cx="762000" cy="762000"/>
          </a:xfrm>
          <a:prstGeom prst="rect">
            <a:avLst/>
          </a:prstGeom>
          <a:noFill/>
          <a:ln w="9525">
            <a:noFill/>
            <a:miter lim="800000"/>
            <a:headEnd/>
            <a:tailEnd/>
          </a:ln>
        </p:spPr>
      </p:pic>
      <p:pic>
        <p:nvPicPr>
          <p:cNvPr id="7" name="Picture 63" descr="FLOWR004"/>
          <p:cNvPicPr>
            <a:picLocks noChangeAspect="1" noChangeArrowheads="1" noCrop="1"/>
          </p:cNvPicPr>
          <p:nvPr/>
        </p:nvPicPr>
        <p:blipFill>
          <a:blip r:embed="rId2" cstate="print"/>
          <a:srcRect/>
          <a:stretch>
            <a:fillRect/>
          </a:stretch>
        </p:blipFill>
        <p:spPr bwMode="auto">
          <a:xfrm rot="21370937">
            <a:off x="9701921" y="5282323"/>
            <a:ext cx="762000" cy="762000"/>
          </a:xfrm>
          <a:prstGeom prst="rect">
            <a:avLst/>
          </a:prstGeom>
          <a:noFill/>
          <a:ln w="9525">
            <a:noFill/>
            <a:miter lim="800000"/>
            <a:headEnd/>
            <a:tailEnd/>
          </a:ln>
        </p:spPr>
      </p:pic>
      <p:pic>
        <p:nvPicPr>
          <p:cNvPr id="8" name="Picture 63" descr="FLOWR004"/>
          <p:cNvPicPr>
            <a:picLocks noChangeAspect="1" noChangeArrowheads="1" noCrop="1"/>
          </p:cNvPicPr>
          <p:nvPr/>
        </p:nvPicPr>
        <p:blipFill>
          <a:blip r:embed="rId2" cstate="print"/>
          <a:srcRect/>
          <a:stretch>
            <a:fillRect/>
          </a:stretch>
        </p:blipFill>
        <p:spPr bwMode="auto">
          <a:xfrm rot="21370937">
            <a:off x="9881477" y="5434722"/>
            <a:ext cx="762000" cy="762000"/>
          </a:xfrm>
          <a:prstGeom prst="rect">
            <a:avLst/>
          </a:prstGeom>
          <a:noFill/>
          <a:ln w="9525">
            <a:noFill/>
            <a:miter lim="800000"/>
            <a:headEnd/>
            <a:tailEnd/>
          </a:ln>
        </p:spPr>
      </p:pic>
      <p:pic>
        <p:nvPicPr>
          <p:cNvPr id="9" name="Picture 63" descr="FLOWR004"/>
          <p:cNvPicPr>
            <a:picLocks noChangeAspect="1" noChangeArrowheads="1" noCrop="1"/>
          </p:cNvPicPr>
          <p:nvPr/>
        </p:nvPicPr>
        <p:blipFill>
          <a:blip r:embed="rId2" cstate="print"/>
          <a:srcRect/>
          <a:stretch>
            <a:fillRect/>
          </a:stretch>
        </p:blipFill>
        <p:spPr bwMode="auto">
          <a:xfrm rot="21370937">
            <a:off x="9473322" y="5663323"/>
            <a:ext cx="762000" cy="762000"/>
          </a:xfrm>
          <a:prstGeom prst="rect">
            <a:avLst/>
          </a:prstGeom>
          <a:noFill/>
          <a:ln w="9525">
            <a:noFill/>
            <a:miter lim="800000"/>
            <a:headEnd/>
            <a:tailEnd/>
          </a:ln>
        </p:spPr>
      </p:pic>
      <p:pic>
        <p:nvPicPr>
          <p:cNvPr id="10" name="Picture 63" descr="FLOWR004"/>
          <p:cNvPicPr>
            <a:picLocks noChangeAspect="1" noChangeArrowheads="1" noCrop="1"/>
          </p:cNvPicPr>
          <p:nvPr/>
        </p:nvPicPr>
        <p:blipFill>
          <a:blip r:embed="rId2" cstate="print"/>
          <a:srcRect/>
          <a:stretch>
            <a:fillRect/>
          </a:stretch>
        </p:blipFill>
        <p:spPr bwMode="auto">
          <a:xfrm rot="21370937">
            <a:off x="9881477" y="5891922"/>
            <a:ext cx="762000" cy="762000"/>
          </a:xfrm>
          <a:prstGeom prst="rect">
            <a:avLst/>
          </a:prstGeom>
          <a:noFill/>
          <a:ln w="9525">
            <a:noFill/>
            <a:miter lim="800000"/>
            <a:headEnd/>
            <a:tailEnd/>
          </a:ln>
        </p:spPr>
      </p:pic>
      <p:pic>
        <p:nvPicPr>
          <p:cNvPr id="11" name="Picture 63" descr="FLOWR004"/>
          <p:cNvPicPr>
            <a:picLocks noChangeAspect="1" noChangeArrowheads="1" noCrop="1"/>
          </p:cNvPicPr>
          <p:nvPr/>
        </p:nvPicPr>
        <p:blipFill>
          <a:blip r:embed="rId2" cstate="print"/>
          <a:srcRect/>
          <a:stretch>
            <a:fillRect/>
          </a:stretch>
        </p:blipFill>
        <p:spPr bwMode="auto">
          <a:xfrm rot="21370937">
            <a:off x="9244723" y="5891923"/>
            <a:ext cx="762000" cy="762000"/>
          </a:xfrm>
          <a:prstGeom prst="rect">
            <a:avLst/>
          </a:prstGeom>
          <a:noFill/>
          <a:ln w="9525">
            <a:noFill/>
            <a:miter lim="800000"/>
            <a:headEnd/>
            <a:tailEnd/>
          </a:ln>
        </p:spPr>
      </p:pic>
      <p:pic>
        <p:nvPicPr>
          <p:cNvPr id="12" name="Picture 63" descr="FLOWR004"/>
          <p:cNvPicPr>
            <a:picLocks noChangeAspect="1" noChangeArrowheads="1" noCrop="1"/>
          </p:cNvPicPr>
          <p:nvPr/>
        </p:nvPicPr>
        <p:blipFill>
          <a:blip r:embed="rId2" cstate="print"/>
          <a:srcRect/>
          <a:stretch>
            <a:fillRect/>
          </a:stretch>
        </p:blipFill>
        <p:spPr bwMode="auto">
          <a:xfrm rot="21370937">
            <a:off x="9625722" y="5815723"/>
            <a:ext cx="762000" cy="762000"/>
          </a:xfrm>
          <a:prstGeom prst="rect">
            <a:avLst/>
          </a:prstGeom>
          <a:noFill/>
          <a:ln w="9525">
            <a:noFill/>
            <a:miter lim="800000"/>
            <a:headEnd/>
            <a:tailEnd/>
          </a:ln>
        </p:spPr>
      </p:pic>
      <p:sp>
        <p:nvSpPr>
          <p:cNvPr id="14" name="WordArt 7"/>
          <p:cNvSpPr>
            <a:spLocks noChangeArrowheads="1" noChangeShapeType="1" noTextEdit="1"/>
          </p:cNvSpPr>
          <p:nvPr/>
        </p:nvSpPr>
        <p:spPr bwMode="auto">
          <a:xfrm>
            <a:off x="4038600" y="1371600"/>
            <a:ext cx="4572000" cy="685800"/>
          </a:xfrm>
          <a:prstGeom prst="rect">
            <a:avLst/>
          </a:prstGeom>
        </p:spPr>
        <p:txBody>
          <a:bodyPr wrap="none" fromWordArt="1">
            <a:prstTxWarp prst="textTriangle">
              <a:avLst>
                <a:gd name="adj" fmla="val 50000"/>
              </a:avLst>
            </a:prstTxWarp>
          </a:bodyPr>
          <a:lstStyle/>
          <a:p>
            <a:pPr algn="ctr"/>
            <a:r>
              <a:rPr lang="en-US" sz="3600" b="1" kern="10" dirty="0">
                <a:ln w="9525">
                  <a:solidFill>
                    <a:srgbClr val="FF3300"/>
                  </a:solidFill>
                  <a:round/>
                  <a:headEnd/>
                  <a:tailEnd/>
                </a:ln>
                <a:solidFill>
                  <a:srgbClr val="FF0000"/>
                </a:solidFill>
                <a:effectLst>
                  <a:outerShdw dist="53882" dir="2700000" algn="ctr" rotWithShape="0">
                    <a:srgbClr val="9999FF">
                      <a:alpha val="80000"/>
                    </a:srgbClr>
                  </a:outerShdw>
                </a:effectLst>
                <a:latin typeface="Impact"/>
              </a:rPr>
              <a:t>UNIT </a:t>
            </a:r>
            <a:r>
              <a:rPr lang="en-US" sz="3600" b="1" kern="10" dirty="0" smtClean="0">
                <a:ln w="9525">
                  <a:solidFill>
                    <a:srgbClr val="FF3300"/>
                  </a:solidFill>
                  <a:round/>
                  <a:headEnd/>
                  <a:tailEnd/>
                </a:ln>
                <a:solidFill>
                  <a:srgbClr val="FF0000"/>
                </a:solidFill>
                <a:effectLst>
                  <a:outerShdw dist="53882" dir="2700000" algn="ctr" rotWithShape="0">
                    <a:srgbClr val="9999FF">
                      <a:alpha val="80000"/>
                    </a:srgbClr>
                  </a:outerShdw>
                </a:effectLst>
                <a:latin typeface="Impact"/>
              </a:rPr>
              <a:t>6</a:t>
            </a:r>
            <a:endParaRPr lang="en-US" sz="3600" b="1" kern="10" dirty="0">
              <a:ln w="9525">
                <a:solidFill>
                  <a:srgbClr val="FF3300"/>
                </a:solidFill>
                <a:round/>
                <a:headEnd/>
                <a:tailEnd/>
              </a:ln>
              <a:solidFill>
                <a:srgbClr val="FF0000"/>
              </a:solidFill>
              <a:effectLst>
                <a:outerShdw dist="53882" dir="2700000" algn="ctr" rotWithShape="0">
                  <a:srgbClr val="9999FF">
                    <a:alpha val="80000"/>
                  </a:srgbClr>
                </a:outerShdw>
              </a:effectLst>
              <a:latin typeface="Impact"/>
            </a:endParaRPr>
          </a:p>
        </p:txBody>
      </p:sp>
      <p:sp>
        <p:nvSpPr>
          <p:cNvPr id="16" name="Rectangle 15"/>
          <p:cNvSpPr/>
          <p:nvPr/>
        </p:nvSpPr>
        <p:spPr>
          <a:xfrm>
            <a:off x="1644316" y="2279591"/>
            <a:ext cx="9055768" cy="923330"/>
          </a:xfrm>
          <a:prstGeom prst="rect">
            <a:avLst/>
          </a:prstGeom>
          <a:noFill/>
        </p:spPr>
        <p:txBody>
          <a:bodyPr wrap="square" lIns="91440" tIns="45720" rIns="91440" bIns="45720">
            <a:spAutoFit/>
          </a:bodyPr>
          <a:lstStyle/>
          <a:p>
            <a:pPr algn="ctr"/>
            <a:r>
              <a:rPr lang="en-US" sz="5400" b="1" dirty="0" smtClean="0">
                <a:ln w="10541" cmpd="sng">
                  <a:solidFill>
                    <a:schemeClr val="accent1">
                      <a:shade val="88000"/>
                      <a:satMod val="110000"/>
                    </a:schemeClr>
                  </a:solidFill>
                  <a:prstDash val="solid"/>
                </a:ln>
                <a:solidFill>
                  <a:srgbClr val="0000CC"/>
                </a:solidFill>
              </a:rPr>
              <a:t>Folk Tales</a:t>
            </a:r>
            <a:endParaRPr lang="en-US" sz="5400" b="1" dirty="0">
              <a:ln w="10541" cmpd="sng">
                <a:solidFill>
                  <a:schemeClr val="accent1">
                    <a:shade val="88000"/>
                    <a:satMod val="110000"/>
                  </a:schemeClr>
                </a:solidFill>
                <a:prstDash val="solid"/>
              </a:ln>
              <a:solidFill>
                <a:srgbClr val="0000CC"/>
              </a:solidFill>
            </a:endParaRPr>
          </a:p>
        </p:txBody>
      </p:sp>
      <p:sp>
        <p:nvSpPr>
          <p:cNvPr id="17" name="WordArt 8"/>
          <p:cNvSpPr>
            <a:spLocks noChangeArrowheads="1" noChangeShapeType="1" noTextEdit="1"/>
          </p:cNvSpPr>
          <p:nvPr/>
        </p:nvSpPr>
        <p:spPr bwMode="auto">
          <a:xfrm>
            <a:off x="3924300" y="3583922"/>
            <a:ext cx="4800600" cy="457200"/>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solidFill>
                  <a:srgbClr val="FF66FF"/>
                </a:solidFill>
                <a:latin typeface="Arial Black"/>
              </a:rPr>
              <a:t>Period </a:t>
            </a:r>
            <a:r>
              <a:rPr lang="en-US" sz="3600" kern="10" dirty="0" smtClean="0">
                <a:ln w="9525">
                  <a:solidFill>
                    <a:srgbClr val="000000"/>
                  </a:solidFill>
                  <a:round/>
                  <a:headEnd/>
                  <a:tailEnd/>
                </a:ln>
                <a:solidFill>
                  <a:srgbClr val="FF66FF"/>
                </a:solidFill>
                <a:latin typeface="Arial Black"/>
              </a:rPr>
              <a:t>48</a:t>
            </a:r>
            <a:endParaRPr lang="en-US" sz="3600" kern="10" dirty="0">
              <a:ln w="9525">
                <a:solidFill>
                  <a:srgbClr val="000000"/>
                </a:solidFill>
                <a:round/>
                <a:headEnd/>
                <a:tailEnd/>
              </a:ln>
              <a:solidFill>
                <a:srgbClr val="FF66FF"/>
              </a:solidFill>
              <a:latin typeface="Arial Black"/>
            </a:endParaRPr>
          </a:p>
        </p:txBody>
      </p:sp>
      <p:sp>
        <p:nvSpPr>
          <p:cNvPr id="18" name="Rectangle 17"/>
          <p:cNvSpPr/>
          <p:nvPr/>
        </p:nvSpPr>
        <p:spPr>
          <a:xfrm>
            <a:off x="1629177" y="4711868"/>
            <a:ext cx="9144000" cy="1015663"/>
          </a:xfrm>
          <a:prstGeom prst="rect">
            <a:avLst/>
          </a:prstGeom>
          <a:noFill/>
        </p:spPr>
        <p:txBody>
          <a:bodyPr wrap="square" lIns="91440" tIns="45720" rIns="91440" bIns="45720">
            <a:spAutoFit/>
          </a:bodyPr>
          <a:lstStyle/>
          <a:p>
            <a:pPr algn="ctr"/>
            <a:r>
              <a:rPr lang="en-US" sz="6000" b="1" cap="all" dirty="0" smtClean="0">
                <a:ln w="9000" cmpd="sng">
                  <a:solidFill>
                    <a:schemeClr val="accent4">
                      <a:shade val="50000"/>
                      <a:satMod val="120000"/>
                    </a:schemeClr>
                  </a:solidFill>
                  <a:prstDash val="solid"/>
                </a:ln>
                <a:effectLst>
                  <a:reflection blurRad="12700" stA="28000" endPos="45000" dist="1000" dir="5400000" sy="-100000" algn="bl" rotWithShape="0"/>
                </a:effectLst>
              </a:rPr>
              <a:t>communication</a:t>
            </a:r>
            <a:endParaRPr lang="en-US" sz="60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pic>
        <p:nvPicPr>
          <p:cNvPr id="2" name="Picture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9444585" y="225822"/>
            <a:ext cx="2190750" cy="2085975"/>
          </a:xfrm>
          <a:prstGeom prst="rect">
            <a:avLst/>
          </a:prstGeom>
        </p:spPr>
      </p:pic>
      <p:pic>
        <p:nvPicPr>
          <p:cNvPr id="3" name="Picture 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69760" y="230429"/>
            <a:ext cx="2355028" cy="1622353"/>
          </a:xfrm>
          <a:prstGeom prst="rect">
            <a:avLst/>
          </a:prstGeom>
        </p:spPr>
      </p:pic>
    </p:spTree>
    <p:extLst>
      <p:ext uri="{BB962C8B-B14F-4D97-AF65-F5344CB8AC3E}">
        <p14:creationId xmlns="" xmlns:p14="http://schemas.microsoft.com/office/powerpoint/2010/main" val="20336774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2" descr="Image result for little red riding hood"/>
          <p:cNvPicPr>
            <a:picLocks noChangeAspect="1" noChangeArrowheads="1"/>
          </p:cNvPicPr>
          <p:nvPr/>
        </p:nvPicPr>
        <p:blipFill>
          <a:blip r:embed="rId2" cstate="print"/>
          <a:srcRect/>
          <a:stretch>
            <a:fillRect/>
          </a:stretch>
        </p:blipFill>
        <p:spPr bwMode="auto">
          <a:xfrm>
            <a:off x="1836094" y="377603"/>
            <a:ext cx="7011344" cy="3774440"/>
          </a:xfrm>
          <a:prstGeom prst="rect">
            <a:avLst/>
          </a:prstGeom>
          <a:noFill/>
        </p:spPr>
      </p:pic>
      <p:sp>
        <p:nvSpPr>
          <p:cNvPr id="5" name="Rectangle 4"/>
          <p:cNvSpPr/>
          <p:nvPr/>
        </p:nvSpPr>
        <p:spPr>
          <a:xfrm>
            <a:off x="1552526" y="4178297"/>
            <a:ext cx="8345554" cy="923330"/>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Little red riding hood</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rocess 1"/>
          <p:cNvSpPr/>
          <p:nvPr/>
        </p:nvSpPr>
        <p:spPr>
          <a:xfrm>
            <a:off x="589547" y="126642"/>
            <a:ext cx="10948737" cy="6553200"/>
          </a:xfrm>
          <a:prstGeom prst="flowChartProcess">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63" descr="FLOWR004"/>
          <p:cNvPicPr>
            <a:picLocks noChangeAspect="1" noChangeArrowheads="1" noCrop="1"/>
          </p:cNvPicPr>
          <p:nvPr/>
        </p:nvPicPr>
        <p:blipFill>
          <a:blip r:embed="rId2" cstate="print"/>
          <a:srcRect/>
          <a:stretch>
            <a:fillRect/>
          </a:stretch>
        </p:blipFill>
        <p:spPr bwMode="auto">
          <a:xfrm rot="21370937">
            <a:off x="10748628" y="5722019"/>
            <a:ext cx="762000" cy="762000"/>
          </a:xfrm>
          <a:prstGeom prst="rect">
            <a:avLst/>
          </a:prstGeom>
          <a:noFill/>
          <a:ln w="9525">
            <a:noFill/>
            <a:miter lim="800000"/>
            <a:headEnd/>
            <a:tailEnd/>
          </a:ln>
        </p:spPr>
      </p:pic>
      <p:pic>
        <p:nvPicPr>
          <p:cNvPr id="4" name="Picture 63" descr="FLOWR004"/>
          <p:cNvPicPr>
            <a:picLocks noChangeAspect="1" noChangeArrowheads="1" noCrop="1"/>
          </p:cNvPicPr>
          <p:nvPr/>
        </p:nvPicPr>
        <p:blipFill>
          <a:blip r:embed="rId2" cstate="print"/>
          <a:srcRect/>
          <a:stretch>
            <a:fillRect/>
          </a:stretch>
        </p:blipFill>
        <p:spPr bwMode="auto">
          <a:xfrm rot="21370937">
            <a:off x="10346699" y="6017606"/>
            <a:ext cx="762000" cy="762000"/>
          </a:xfrm>
          <a:prstGeom prst="rect">
            <a:avLst/>
          </a:prstGeom>
          <a:noFill/>
          <a:ln w="9525">
            <a:noFill/>
            <a:miter lim="800000"/>
            <a:headEnd/>
            <a:tailEnd/>
          </a:ln>
        </p:spPr>
      </p:pic>
      <p:pic>
        <p:nvPicPr>
          <p:cNvPr id="5" name="Picture 63" descr="FLOWR004"/>
          <p:cNvPicPr>
            <a:picLocks noChangeAspect="1" noChangeArrowheads="1" noCrop="1"/>
          </p:cNvPicPr>
          <p:nvPr/>
        </p:nvPicPr>
        <p:blipFill>
          <a:blip r:embed="rId2" cstate="print"/>
          <a:srcRect/>
          <a:stretch>
            <a:fillRect/>
          </a:stretch>
        </p:blipFill>
        <p:spPr bwMode="auto">
          <a:xfrm rot="21370937">
            <a:off x="10060489" y="5377471"/>
            <a:ext cx="762000" cy="762000"/>
          </a:xfrm>
          <a:prstGeom prst="rect">
            <a:avLst/>
          </a:prstGeom>
          <a:noFill/>
          <a:ln w="9525">
            <a:noFill/>
            <a:miter lim="800000"/>
            <a:headEnd/>
            <a:tailEnd/>
          </a:ln>
        </p:spPr>
      </p:pic>
      <p:pic>
        <p:nvPicPr>
          <p:cNvPr id="6" name="Picture 63" descr="FLOWR004"/>
          <p:cNvPicPr>
            <a:picLocks noChangeAspect="1" noChangeArrowheads="1" noCrop="1"/>
          </p:cNvPicPr>
          <p:nvPr/>
        </p:nvPicPr>
        <p:blipFill>
          <a:blip r:embed="rId2" cstate="print"/>
          <a:srcRect/>
          <a:stretch>
            <a:fillRect/>
          </a:stretch>
        </p:blipFill>
        <p:spPr bwMode="auto">
          <a:xfrm rot="21370937">
            <a:off x="9593513" y="5919078"/>
            <a:ext cx="762000" cy="762000"/>
          </a:xfrm>
          <a:prstGeom prst="rect">
            <a:avLst/>
          </a:prstGeom>
          <a:noFill/>
          <a:ln w="9525">
            <a:noFill/>
            <a:miter lim="800000"/>
            <a:headEnd/>
            <a:tailEnd/>
          </a:ln>
        </p:spPr>
      </p:pic>
      <p:pic>
        <p:nvPicPr>
          <p:cNvPr id="7" name="Picture 63" descr="FLOWR004"/>
          <p:cNvPicPr>
            <a:picLocks noChangeAspect="1" noChangeArrowheads="1" noCrop="1"/>
          </p:cNvPicPr>
          <p:nvPr/>
        </p:nvPicPr>
        <p:blipFill>
          <a:blip r:embed="rId2" cstate="print"/>
          <a:srcRect/>
          <a:stretch>
            <a:fillRect/>
          </a:stretch>
        </p:blipFill>
        <p:spPr bwMode="auto">
          <a:xfrm rot="21370937">
            <a:off x="10560218" y="5159625"/>
            <a:ext cx="762000" cy="762000"/>
          </a:xfrm>
          <a:prstGeom prst="rect">
            <a:avLst/>
          </a:prstGeom>
          <a:noFill/>
          <a:ln w="9525">
            <a:noFill/>
            <a:miter lim="800000"/>
            <a:headEnd/>
            <a:tailEnd/>
          </a:ln>
        </p:spPr>
      </p:pic>
      <p:pic>
        <p:nvPicPr>
          <p:cNvPr id="8" name="Picture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34840" y="897760"/>
            <a:ext cx="2143125" cy="2143125"/>
          </a:xfrm>
          <a:prstGeom prst="rect">
            <a:avLst/>
          </a:prstGeom>
        </p:spPr>
      </p:pic>
      <p:pic>
        <p:nvPicPr>
          <p:cNvPr id="9" name="Picture 8"/>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017216" y="1155085"/>
            <a:ext cx="2630268" cy="1811962"/>
          </a:xfrm>
          <a:prstGeom prst="rect">
            <a:avLst/>
          </a:prstGeom>
        </p:spPr>
      </p:pic>
      <p:pic>
        <p:nvPicPr>
          <p:cNvPr id="10" name="Picture 9"/>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5776675" y="1121725"/>
            <a:ext cx="2415949" cy="1811962"/>
          </a:xfrm>
          <a:prstGeom prst="rect">
            <a:avLst/>
          </a:prstGeom>
        </p:spPr>
      </p:pic>
      <p:pic>
        <p:nvPicPr>
          <p:cNvPr id="11" name="Picture 10"/>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8352991" y="1063341"/>
            <a:ext cx="3024925" cy="1811962"/>
          </a:xfrm>
          <a:prstGeom prst="rect">
            <a:avLst/>
          </a:prstGeom>
        </p:spPr>
      </p:pic>
      <p:pic>
        <p:nvPicPr>
          <p:cNvPr id="12" name="Picture 11"/>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1065601" y="3865387"/>
            <a:ext cx="2463719" cy="1620189"/>
          </a:xfrm>
          <a:prstGeom prst="rect">
            <a:avLst/>
          </a:prstGeom>
        </p:spPr>
      </p:pic>
      <p:pic>
        <p:nvPicPr>
          <p:cNvPr id="13" name="Picture 12"/>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4164694" y="3961961"/>
            <a:ext cx="2622471" cy="1641980"/>
          </a:xfrm>
          <a:prstGeom prst="rect">
            <a:avLst/>
          </a:prstGeom>
        </p:spPr>
      </p:pic>
      <p:pic>
        <p:nvPicPr>
          <p:cNvPr id="14" name="Picture 13"/>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7422539" y="3961961"/>
            <a:ext cx="1722279" cy="1673071"/>
          </a:xfrm>
          <a:prstGeom prst="rect">
            <a:avLst/>
          </a:prstGeom>
        </p:spPr>
      </p:pic>
      <p:pic>
        <p:nvPicPr>
          <p:cNvPr id="16" name="Picture 15"/>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a:off x="9597099" y="3722534"/>
            <a:ext cx="1399210" cy="1937178"/>
          </a:xfrm>
          <a:prstGeom prst="rect">
            <a:avLst/>
          </a:prstGeom>
        </p:spPr>
      </p:pic>
      <p:sp>
        <p:nvSpPr>
          <p:cNvPr id="17" name="TextBox 16"/>
          <p:cNvSpPr txBox="1"/>
          <p:nvPr/>
        </p:nvSpPr>
        <p:spPr>
          <a:xfrm>
            <a:off x="1674254" y="3040885"/>
            <a:ext cx="528033" cy="523220"/>
          </a:xfrm>
          <a:prstGeom prst="rect">
            <a:avLst/>
          </a:prstGeom>
          <a:noFill/>
        </p:spPr>
        <p:txBody>
          <a:bodyPr wrap="square" rtlCol="0">
            <a:spAutoFit/>
          </a:bodyPr>
          <a:lstStyle/>
          <a:p>
            <a:r>
              <a:rPr lang="en-US" sz="2800" b="1" dirty="0" smtClean="0">
                <a:solidFill>
                  <a:srgbClr val="FF0000"/>
                </a:solidFill>
              </a:rPr>
              <a:t>1</a:t>
            </a:r>
            <a:endParaRPr lang="en-US" sz="2800" b="1" dirty="0">
              <a:solidFill>
                <a:srgbClr val="FF0000"/>
              </a:solidFill>
            </a:endParaRPr>
          </a:p>
        </p:txBody>
      </p:sp>
      <p:sp>
        <p:nvSpPr>
          <p:cNvPr id="18" name="TextBox 17"/>
          <p:cNvSpPr txBox="1"/>
          <p:nvPr/>
        </p:nvSpPr>
        <p:spPr>
          <a:xfrm>
            <a:off x="4187358" y="3046391"/>
            <a:ext cx="528033" cy="523220"/>
          </a:xfrm>
          <a:prstGeom prst="rect">
            <a:avLst/>
          </a:prstGeom>
          <a:noFill/>
        </p:spPr>
        <p:txBody>
          <a:bodyPr wrap="square" rtlCol="0">
            <a:spAutoFit/>
          </a:bodyPr>
          <a:lstStyle/>
          <a:p>
            <a:r>
              <a:rPr lang="en-US" sz="2800" b="1" dirty="0" smtClean="0">
                <a:solidFill>
                  <a:srgbClr val="FF0000"/>
                </a:solidFill>
              </a:rPr>
              <a:t>2</a:t>
            </a:r>
            <a:endParaRPr lang="en-US" sz="2800" b="1" dirty="0">
              <a:solidFill>
                <a:srgbClr val="FF0000"/>
              </a:solidFill>
            </a:endParaRPr>
          </a:p>
        </p:txBody>
      </p:sp>
      <p:sp>
        <p:nvSpPr>
          <p:cNvPr id="19" name="TextBox 18"/>
          <p:cNvSpPr txBox="1"/>
          <p:nvPr/>
        </p:nvSpPr>
        <p:spPr>
          <a:xfrm>
            <a:off x="6852976" y="3047074"/>
            <a:ext cx="528033" cy="523220"/>
          </a:xfrm>
          <a:prstGeom prst="rect">
            <a:avLst/>
          </a:prstGeom>
          <a:noFill/>
        </p:spPr>
        <p:txBody>
          <a:bodyPr wrap="square" rtlCol="0">
            <a:spAutoFit/>
          </a:bodyPr>
          <a:lstStyle/>
          <a:p>
            <a:r>
              <a:rPr lang="en-US" sz="2800" b="1" dirty="0" smtClean="0">
                <a:solidFill>
                  <a:srgbClr val="FF0000"/>
                </a:solidFill>
              </a:rPr>
              <a:t>3</a:t>
            </a:r>
            <a:endParaRPr lang="en-US" sz="2800" b="1" dirty="0">
              <a:solidFill>
                <a:srgbClr val="FF0000"/>
              </a:solidFill>
            </a:endParaRPr>
          </a:p>
        </p:txBody>
      </p:sp>
      <p:sp>
        <p:nvSpPr>
          <p:cNvPr id="20" name="TextBox 19"/>
          <p:cNvSpPr txBox="1"/>
          <p:nvPr/>
        </p:nvSpPr>
        <p:spPr>
          <a:xfrm>
            <a:off x="9446480" y="3040885"/>
            <a:ext cx="528033" cy="523220"/>
          </a:xfrm>
          <a:prstGeom prst="rect">
            <a:avLst/>
          </a:prstGeom>
          <a:noFill/>
        </p:spPr>
        <p:txBody>
          <a:bodyPr wrap="square" rtlCol="0">
            <a:spAutoFit/>
          </a:bodyPr>
          <a:lstStyle/>
          <a:p>
            <a:r>
              <a:rPr lang="en-US" sz="2800" b="1" dirty="0" smtClean="0">
                <a:solidFill>
                  <a:srgbClr val="FF0000"/>
                </a:solidFill>
              </a:rPr>
              <a:t>4</a:t>
            </a:r>
            <a:endParaRPr lang="en-US" sz="2800" b="1" dirty="0">
              <a:solidFill>
                <a:srgbClr val="FF0000"/>
              </a:solidFill>
            </a:endParaRPr>
          </a:p>
        </p:txBody>
      </p:sp>
      <p:sp>
        <p:nvSpPr>
          <p:cNvPr id="21" name="TextBox 20"/>
          <p:cNvSpPr txBox="1"/>
          <p:nvPr/>
        </p:nvSpPr>
        <p:spPr>
          <a:xfrm>
            <a:off x="1674254" y="5564920"/>
            <a:ext cx="528033" cy="523220"/>
          </a:xfrm>
          <a:prstGeom prst="rect">
            <a:avLst/>
          </a:prstGeom>
          <a:noFill/>
        </p:spPr>
        <p:txBody>
          <a:bodyPr wrap="square" rtlCol="0">
            <a:spAutoFit/>
          </a:bodyPr>
          <a:lstStyle/>
          <a:p>
            <a:r>
              <a:rPr lang="en-US" sz="2800" b="1" dirty="0" smtClean="0">
                <a:solidFill>
                  <a:srgbClr val="FF0000"/>
                </a:solidFill>
              </a:rPr>
              <a:t>5</a:t>
            </a:r>
            <a:endParaRPr lang="en-US" sz="2800" b="1" dirty="0">
              <a:solidFill>
                <a:srgbClr val="FF0000"/>
              </a:solidFill>
            </a:endParaRPr>
          </a:p>
        </p:txBody>
      </p:sp>
      <p:sp>
        <p:nvSpPr>
          <p:cNvPr id="22" name="TextBox 21"/>
          <p:cNvSpPr txBox="1"/>
          <p:nvPr/>
        </p:nvSpPr>
        <p:spPr>
          <a:xfrm>
            <a:off x="5152226" y="5628236"/>
            <a:ext cx="528033" cy="523220"/>
          </a:xfrm>
          <a:prstGeom prst="rect">
            <a:avLst/>
          </a:prstGeom>
          <a:noFill/>
        </p:spPr>
        <p:txBody>
          <a:bodyPr wrap="square" rtlCol="0">
            <a:spAutoFit/>
          </a:bodyPr>
          <a:lstStyle/>
          <a:p>
            <a:r>
              <a:rPr lang="en-US" sz="2800" b="1" dirty="0" smtClean="0">
                <a:solidFill>
                  <a:srgbClr val="FF0000"/>
                </a:solidFill>
              </a:rPr>
              <a:t>6</a:t>
            </a:r>
            <a:endParaRPr lang="en-US" sz="2800" b="1" dirty="0">
              <a:solidFill>
                <a:srgbClr val="FF0000"/>
              </a:solidFill>
            </a:endParaRPr>
          </a:p>
        </p:txBody>
      </p:sp>
      <p:sp>
        <p:nvSpPr>
          <p:cNvPr id="23" name="TextBox 22"/>
          <p:cNvSpPr txBox="1"/>
          <p:nvPr/>
        </p:nvSpPr>
        <p:spPr>
          <a:xfrm>
            <a:off x="8019661" y="5697496"/>
            <a:ext cx="528033" cy="523220"/>
          </a:xfrm>
          <a:prstGeom prst="rect">
            <a:avLst/>
          </a:prstGeom>
          <a:noFill/>
        </p:spPr>
        <p:txBody>
          <a:bodyPr wrap="square" rtlCol="0">
            <a:spAutoFit/>
          </a:bodyPr>
          <a:lstStyle/>
          <a:p>
            <a:r>
              <a:rPr lang="en-US" sz="2800" b="1" dirty="0" smtClean="0">
                <a:solidFill>
                  <a:srgbClr val="FF0000"/>
                </a:solidFill>
              </a:rPr>
              <a:t>7</a:t>
            </a:r>
            <a:endParaRPr lang="en-US" sz="2800" b="1" dirty="0">
              <a:solidFill>
                <a:srgbClr val="FF0000"/>
              </a:solidFill>
            </a:endParaRPr>
          </a:p>
        </p:txBody>
      </p:sp>
      <p:sp>
        <p:nvSpPr>
          <p:cNvPr id="24" name="TextBox 23"/>
          <p:cNvSpPr txBox="1"/>
          <p:nvPr/>
        </p:nvSpPr>
        <p:spPr>
          <a:xfrm>
            <a:off x="9771949" y="5637088"/>
            <a:ext cx="528033" cy="523220"/>
          </a:xfrm>
          <a:prstGeom prst="rect">
            <a:avLst/>
          </a:prstGeom>
          <a:noFill/>
        </p:spPr>
        <p:txBody>
          <a:bodyPr wrap="square" rtlCol="0">
            <a:spAutoFit/>
          </a:bodyPr>
          <a:lstStyle/>
          <a:p>
            <a:r>
              <a:rPr lang="en-US" sz="2800" b="1" dirty="0" smtClean="0">
                <a:solidFill>
                  <a:srgbClr val="FF0000"/>
                </a:solidFill>
              </a:rPr>
              <a:t>8</a:t>
            </a:r>
            <a:endParaRPr lang="en-US" sz="2800" b="1" dirty="0">
              <a:solidFill>
                <a:srgbClr val="FF0000"/>
              </a:solidFill>
            </a:endParaRPr>
          </a:p>
        </p:txBody>
      </p:sp>
      <p:sp>
        <p:nvSpPr>
          <p:cNvPr id="25" name="Rectangle 24"/>
          <p:cNvSpPr/>
          <p:nvPr/>
        </p:nvSpPr>
        <p:spPr>
          <a:xfrm>
            <a:off x="543052" y="234839"/>
            <a:ext cx="11337270" cy="553998"/>
          </a:xfrm>
          <a:prstGeom prst="rect">
            <a:avLst/>
          </a:prstGeom>
          <a:noFill/>
        </p:spPr>
        <p:txBody>
          <a:bodyPr wrap="none" lIns="91440" tIns="45720" rIns="91440" bIns="45720">
            <a:spAutoFit/>
          </a:bodyPr>
          <a:lstStyle/>
          <a:p>
            <a:pPr algn="ctr"/>
            <a:r>
              <a:rPr lang="en-US" sz="2900" b="1" dirty="0" smtClean="0">
                <a:ln w="0"/>
                <a:solidFill>
                  <a:srgbClr val="0000CC"/>
                </a:solidFill>
                <a:effectLst>
                  <a:reflection blurRad="6350" stA="53000" endA="300" endPos="35500" dir="5400000" sy="-90000" algn="bl" rotWithShape="0"/>
                </a:effectLst>
              </a:rPr>
              <a:t>Look </a:t>
            </a:r>
            <a:r>
              <a:rPr lang="en-US" sz="2900" b="1" dirty="0">
                <a:ln w="0"/>
                <a:solidFill>
                  <a:srgbClr val="0000CC"/>
                </a:solidFill>
                <a:effectLst>
                  <a:reflection blurRad="6350" stA="53000" endA="300" endPos="35500" dir="5400000" sy="-90000" algn="bl" rotWithShape="0"/>
                </a:effectLst>
              </a:rPr>
              <a:t>at pictures. Then put the parts of the fairy tale in order.</a:t>
            </a:r>
          </a:p>
        </p:txBody>
      </p:sp>
    </p:spTree>
    <p:extLst>
      <p:ext uri="{BB962C8B-B14F-4D97-AF65-F5344CB8AC3E}">
        <p14:creationId xmlns="" xmlns:p14="http://schemas.microsoft.com/office/powerpoint/2010/main" val="27198073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rocess 1"/>
          <p:cNvSpPr/>
          <p:nvPr/>
        </p:nvSpPr>
        <p:spPr>
          <a:xfrm>
            <a:off x="347731" y="126642"/>
            <a:ext cx="11410680" cy="6553200"/>
          </a:xfrm>
          <a:prstGeom prst="flowChartProcess">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63639" y="126642"/>
            <a:ext cx="11294772" cy="6632585"/>
          </a:xfrm>
          <a:prstGeom prst="rect">
            <a:avLst/>
          </a:prstGeom>
          <a:noFill/>
        </p:spPr>
        <p:txBody>
          <a:bodyPr wrap="square" lIns="91440" tIns="45720" rIns="91440" bIns="45720">
            <a:spAutoFit/>
          </a:bodyPr>
          <a:lstStyle/>
          <a:p>
            <a:pPr marL="457200" indent="-457200" algn="just">
              <a:lnSpc>
                <a:spcPts val="3000"/>
              </a:lnSpc>
              <a:buFont typeface="+mj-lt"/>
              <a:buAutoNum type="alphaLcPeriod"/>
            </a:pPr>
            <a:r>
              <a:rPr lang="en-US" sz="2300" dirty="0" smtClean="0"/>
              <a:t>When </a:t>
            </a:r>
            <a:r>
              <a:rPr lang="en-US" sz="2300" dirty="0"/>
              <a:t>she was picking some </a:t>
            </a:r>
            <a:r>
              <a:rPr lang="en-US" sz="2300" dirty="0" smtClean="0"/>
              <a:t>flowers </a:t>
            </a:r>
            <a:r>
              <a:rPr lang="en-US" sz="2300" dirty="0"/>
              <a:t>on the side of the path, she met a wicked wolf. He asked, “Where are you going?”. “I’m going to see my grandmother,” she said. </a:t>
            </a:r>
            <a:endParaRPr lang="en-US" sz="2300" dirty="0" smtClean="0"/>
          </a:p>
          <a:p>
            <a:pPr marL="514350" indent="-514350" algn="just">
              <a:lnSpc>
                <a:spcPts val="3000"/>
              </a:lnSpc>
              <a:buFont typeface="+mj-lt"/>
              <a:buAutoNum type="alphaLcPeriod"/>
            </a:pPr>
            <a:r>
              <a:rPr lang="en-US" sz="2300" dirty="0" smtClean="0"/>
              <a:t>A </a:t>
            </a:r>
            <a:r>
              <a:rPr lang="en-US" sz="2300" dirty="0"/>
              <a:t>woodcutter was working in the woods. He heard a loud scream and ran to the house. </a:t>
            </a:r>
            <a:endParaRPr lang="en-US" sz="2300" dirty="0" smtClean="0"/>
          </a:p>
          <a:p>
            <a:pPr marL="514350" indent="-514350" algn="just">
              <a:lnSpc>
                <a:spcPts val="3000"/>
              </a:lnSpc>
              <a:buFont typeface="+mj-lt"/>
              <a:buAutoNum type="alphaLcPeriod"/>
            </a:pPr>
            <a:r>
              <a:rPr lang="en-US" sz="2300" dirty="0" smtClean="0"/>
              <a:t>Finally </a:t>
            </a:r>
            <a:r>
              <a:rPr lang="en-US" sz="2300" dirty="0"/>
              <a:t>she said, “Granny, what big teeth you have!”. “All the better to eat you with!” shouted the wolf. </a:t>
            </a:r>
            <a:endParaRPr lang="en-US" sz="2300" dirty="0" smtClean="0"/>
          </a:p>
          <a:p>
            <a:pPr marL="514350" indent="-514350" algn="just">
              <a:lnSpc>
                <a:spcPts val="3000"/>
              </a:lnSpc>
              <a:buFont typeface="+mj-lt"/>
              <a:buAutoNum type="alphaLcPeriod"/>
            </a:pPr>
            <a:r>
              <a:rPr lang="en-US" sz="2300" dirty="0" smtClean="0"/>
              <a:t>Then </a:t>
            </a:r>
            <a:r>
              <a:rPr lang="en-US" sz="2300" dirty="0"/>
              <a:t>she said, “Granny, what big ears you have!”. “All the better to hear you with!” he replied. </a:t>
            </a:r>
            <a:endParaRPr lang="en-US" sz="2300" dirty="0" smtClean="0"/>
          </a:p>
          <a:p>
            <a:pPr marL="514350" indent="-514350" algn="just">
              <a:lnSpc>
                <a:spcPts val="3000"/>
              </a:lnSpc>
              <a:buFont typeface="+mj-lt"/>
              <a:buAutoNum type="alphaLcPeriod"/>
            </a:pPr>
            <a:r>
              <a:rPr lang="en-US" sz="2300" dirty="0" smtClean="0"/>
              <a:t>So </a:t>
            </a:r>
            <a:r>
              <a:rPr lang="en-US" sz="2300" dirty="0"/>
              <a:t>the wolf had a plan. He ran to Granny’s house and swallowed Granny. He got into Granny’s bed. </a:t>
            </a:r>
            <a:endParaRPr lang="en-US" sz="2300" dirty="0" smtClean="0"/>
          </a:p>
          <a:p>
            <a:pPr marL="514350" indent="-514350" algn="just">
              <a:lnSpc>
                <a:spcPts val="3000"/>
              </a:lnSpc>
              <a:buFont typeface="+mj-lt"/>
              <a:buAutoNum type="alphaLcPeriod"/>
            </a:pPr>
            <a:r>
              <a:rPr lang="en-US" sz="2300" dirty="0" smtClean="0"/>
              <a:t>A </a:t>
            </a:r>
            <a:r>
              <a:rPr lang="en-US" sz="2300" dirty="0"/>
              <a:t>little later, Little Red Riding Hood reached the house. She looked at the wolf and said, “Granny, what big eyes you have!”. “All the better to see you with!” he replied. </a:t>
            </a:r>
            <a:endParaRPr lang="en-US" sz="2300" dirty="0" smtClean="0"/>
          </a:p>
          <a:p>
            <a:pPr marL="514350" indent="-514350" algn="just">
              <a:lnSpc>
                <a:spcPts val="3000"/>
              </a:lnSpc>
              <a:buFont typeface="+mj-lt"/>
              <a:buAutoNum type="alphaLcPeriod"/>
            </a:pPr>
            <a:r>
              <a:rPr lang="en-US" sz="2300" dirty="0" smtClean="0"/>
              <a:t>He </a:t>
            </a:r>
            <a:r>
              <a:rPr lang="en-US" sz="2300" dirty="0"/>
              <a:t>hit the wolf on the head. The wolf opened his mouth wide and shouted and Granny jumped out.  The wolf ran away. </a:t>
            </a:r>
            <a:endParaRPr lang="en-US" sz="2300" dirty="0" smtClean="0"/>
          </a:p>
          <a:p>
            <a:pPr marL="514350" indent="-514350" algn="just">
              <a:lnSpc>
                <a:spcPts val="3000"/>
              </a:lnSpc>
              <a:buFont typeface="+mj-lt"/>
              <a:buAutoNum type="alphaLcPeriod"/>
            </a:pPr>
            <a:r>
              <a:rPr lang="en-US" sz="2300" dirty="0" smtClean="0"/>
              <a:t>Little </a:t>
            </a:r>
            <a:r>
              <a:rPr lang="en-US" sz="2300" dirty="0"/>
              <a:t>Red Riding Hood lived in a wood. One day, she went to visit her granny. </a:t>
            </a:r>
          </a:p>
        </p:txBody>
      </p:sp>
    </p:spTree>
    <p:extLst>
      <p:ext uri="{BB962C8B-B14F-4D97-AF65-F5344CB8AC3E}">
        <p14:creationId xmlns="" xmlns:p14="http://schemas.microsoft.com/office/powerpoint/2010/main" val="13441420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rocess 1"/>
          <p:cNvSpPr/>
          <p:nvPr/>
        </p:nvSpPr>
        <p:spPr>
          <a:xfrm>
            <a:off x="589547" y="126642"/>
            <a:ext cx="10948737" cy="6553200"/>
          </a:xfrm>
          <a:prstGeom prst="flowChartProcess">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31246" y="667820"/>
            <a:ext cx="2143125" cy="2143125"/>
          </a:xfrm>
          <a:prstGeom prst="rect">
            <a:avLst/>
          </a:prstGeom>
        </p:spPr>
      </p:pic>
      <p:pic>
        <p:nvPicPr>
          <p:cNvPr id="9" name="Picture 8"/>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016070" y="833401"/>
            <a:ext cx="2630268" cy="1811962"/>
          </a:xfrm>
          <a:prstGeom prst="rect">
            <a:avLst/>
          </a:prstGeom>
        </p:spPr>
      </p:pic>
      <p:pic>
        <p:nvPicPr>
          <p:cNvPr id="10" name="Picture 9"/>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776102" y="833401"/>
            <a:ext cx="2415949" cy="1811962"/>
          </a:xfrm>
          <a:prstGeom prst="rect">
            <a:avLst/>
          </a:prstGeom>
        </p:spPr>
      </p:pic>
      <p:pic>
        <p:nvPicPr>
          <p:cNvPr id="11" name="Picture 10"/>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8321816" y="833401"/>
            <a:ext cx="3024925" cy="1811962"/>
          </a:xfrm>
          <a:prstGeom prst="rect">
            <a:avLst/>
          </a:prstGeom>
        </p:spPr>
      </p:pic>
      <p:pic>
        <p:nvPicPr>
          <p:cNvPr id="12" name="Picture 11"/>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1065601" y="3865387"/>
            <a:ext cx="2463719" cy="1620189"/>
          </a:xfrm>
          <a:prstGeom prst="rect">
            <a:avLst/>
          </a:prstGeom>
        </p:spPr>
      </p:pic>
      <p:pic>
        <p:nvPicPr>
          <p:cNvPr id="13" name="Picture 12"/>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4164694" y="3961961"/>
            <a:ext cx="2622471" cy="1641980"/>
          </a:xfrm>
          <a:prstGeom prst="rect">
            <a:avLst/>
          </a:prstGeom>
        </p:spPr>
      </p:pic>
      <p:pic>
        <p:nvPicPr>
          <p:cNvPr id="14" name="Picture 13"/>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7422539" y="3961961"/>
            <a:ext cx="1722279" cy="1673071"/>
          </a:xfrm>
          <a:prstGeom prst="rect">
            <a:avLst/>
          </a:prstGeom>
        </p:spPr>
      </p:pic>
      <p:pic>
        <p:nvPicPr>
          <p:cNvPr id="16" name="Picture 15"/>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9597099" y="3722534"/>
            <a:ext cx="1399210" cy="1937178"/>
          </a:xfrm>
          <a:prstGeom prst="rect">
            <a:avLst/>
          </a:prstGeom>
        </p:spPr>
      </p:pic>
      <p:sp>
        <p:nvSpPr>
          <p:cNvPr id="17" name="TextBox 16"/>
          <p:cNvSpPr txBox="1"/>
          <p:nvPr/>
        </p:nvSpPr>
        <p:spPr>
          <a:xfrm>
            <a:off x="1274775" y="2810945"/>
            <a:ext cx="528033" cy="523220"/>
          </a:xfrm>
          <a:prstGeom prst="rect">
            <a:avLst/>
          </a:prstGeom>
          <a:noFill/>
        </p:spPr>
        <p:txBody>
          <a:bodyPr wrap="square" rtlCol="0">
            <a:spAutoFit/>
          </a:bodyPr>
          <a:lstStyle/>
          <a:p>
            <a:r>
              <a:rPr lang="en-US" sz="2800" b="1" dirty="0" smtClean="0">
                <a:solidFill>
                  <a:srgbClr val="FF0000"/>
                </a:solidFill>
              </a:rPr>
              <a:t>1</a:t>
            </a:r>
            <a:endParaRPr lang="en-US" sz="2800" b="1" dirty="0">
              <a:solidFill>
                <a:srgbClr val="FF0000"/>
              </a:solidFill>
            </a:endParaRPr>
          </a:p>
        </p:txBody>
      </p:sp>
      <p:sp>
        <p:nvSpPr>
          <p:cNvPr id="18" name="TextBox 17"/>
          <p:cNvSpPr txBox="1"/>
          <p:nvPr/>
        </p:nvSpPr>
        <p:spPr>
          <a:xfrm>
            <a:off x="3803171" y="2780442"/>
            <a:ext cx="528033" cy="523220"/>
          </a:xfrm>
          <a:prstGeom prst="rect">
            <a:avLst/>
          </a:prstGeom>
          <a:noFill/>
        </p:spPr>
        <p:txBody>
          <a:bodyPr wrap="square" rtlCol="0">
            <a:spAutoFit/>
          </a:bodyPr>
          <a:lstStyle/>
          <a:p>
            <a:r>
              <a:rPr lang="en-US" sz="2800" b="1" dirty="0" smtClean="0">
                <a:solidFill>
                  <a:srgbClr val="FF0000"/>
                </a:solidFill>
              </a:rPr>
              <a:t>2</a:t>
            </a:r>
            <a:endParaRPr lang="en-US" sz="2800" b="1" dirty="0">
              <a:solidFill>
                <a:srgbClr val="FF0000"/>
              </a:solidFill>
            </a:endParaRPr>
          </a:p>
        </p:txBody>
      </p:sp>
      <p:sp>
        <p:nvSpPr>
          <p:cNvPr id="19" name="TextBox 18"/>
          <p:cNvSpPr txBox="1"/>
          <p:nvPr/>
        </p:nvSpPr>
        <p:spPr>
          <a:xfrm>
            <a:off x="6414278" y="2785067"/>
            <a:ext cx="528033" cy="523220"/>
          </a:xfrm>
          <a:prstGeom prst="rect">
            <a:avLst/>
          </a:prstGeom>
          <a:noFill/>
        </p:spPr>
        <p:txBody>
          <a:bodyPr wrap="square" rtlCol="0">
            <a:spAutoFit/>
          </a:bodyPr>
          <a:lstStyle/>
          <a:p>
            <a:r>
              <a:rPr lang="en-US" sz="2800" b="1" dirty="0" smtClean="0">
                <a:solidFill>
                  <a:srgbClr val="FF0000"/>
                </a:solidFill>
              </a:rPr>
              <a:t>3</a:t>
            </a:r>
            <a:endParaRPr lang="en-US" sz="2800" b="1" dirty="0">
              <a:solidFill>
                <a:srgbClr val="FF0000"/>
              </a:solidFill>
            </a:endParaRPr>
          </a:p>
        </p:txBody>
      </p:sp>
      <p:sp>
        <p:nvSpPr>
          <p:cNvPr id="20" name="TextBox 19"/>
          <p:cNvSpPr txBox="1"/>
          <p:nvPr/>
        </p:nvSpPr>
        <p:spPr>
          <a:xfrm>
            <a:off x="8942674" y="2743313"/>
            <a:ext cx="528033" cy="523220"/>
          </a:xfrm>
          <a:prstGeom prst="rect">
            <a:avLst/>
          </a:prstGeom>
          <a:noFill/>
        </p:spPr>
        <p:txBody>
          <a:bodyPr wrap="square" rtlCol="0">
            <a:spAutoFit/>
          </a:bodyPr>
          <a:lstStyle/>
          <a:p>
            <a:r>
              <a:rPr lang="en-US" sz="2800" b="1" dirty="0" smtClean="0">
                <a:solidFill>
                  <a:srgbClr val="FF0000"/>
                </a:solidFill>
              </a:rPr>
              <a:t>4</a:t>
            </a:r>
            <a:endParaRPr lang="en-US" sz="2800" b="1" dirty="0">
              <a:solidFill>
                <a:srgbClr val="FF0000"/>
              </a:solidFill>
            </a:endParaRPr>
          </a:p>
        </p:txBody>
      </p:sp>
      <p:sp>
        <p:nvSpPr>
          <p:cNvPr id="21" name="TextBox 20"/>
          <p:cNvSpPr txBox="1"/>
          <p:nvPr/>
        </p:nvSpPr>
        <p:spPr>
          <a:xfrm>
            <a:off x="1674254" y="5564920"/>
            <a:ext cx="528033" cy="523220"/>
          </a:xfrm>
          <a:prstGeom prst="rect">
            <a:avLst/>
          </a:prstGeom>
          <a:noFill/>
        </p:spPr>
        <p:txBody>
          <a:bodyPr wrap="square" rtlCol="0">
            <a:spAutoFit/>
          </a:bodyPr>
          <a:lstStyle/>
          <a:p>
            <a:r>
              <a:rPr lang="en-US" sz="2800" b="1" dirty="0" smtClean="0">
                <a:solidFill>
                  <a:srgbClr val="FF0000"/>
                </a:solidFill>
              </a:rPr>
              <a:t>5</a:t>
            </a:r>
            <a:endParaRPr lang="en-US" sz="2800" b="1" dirty="0">
              <a:solidFill>
                <a:srgbClr val="FF0000"/>
              </a:solidFill>
            </a:endParaRPr>
          </a:p>
        </p:txBody>
      </p:sp>
      <p:sp>
        <p:nvSpPr>
          <p:cNvPr id="22" name="TextBox 21"/>
          <p:cNvSpPr txBox="1"/>
          <p:nvPr/>
        </p:nvSpPr>
        <p:spPr>
          <a:xfrm>
            <a:off x="5152226" y="5628236"/>
            <a:ext cx="528033" cy="523220"/>
          </a:xfrm>
          <a:prstGeom prst="rect">
            <a:avLst/>
          </a:prstGeom>
          <a:noFill/>
        </p:spPr>
        <p:txBody>
          <a:bodyPr wrap="square" rtlCol="0">
            <a:spAutoFit/>
          </a:bodyPr>
          <a:lstStyle/>
          <a:p>
            <a:r>
              <a:rPr lang="en-US" sz="2800" b="1" dirty="0" smtClean="0">
                <a:solidFill>
                  <a:srgbClr val="FF0000"/>
                </a:solidFill>
              </a:rPr>
              <a:t>6</a:t>
            </a:r>
            <a:endParaRPr lang="en-US" sz="2800" b="1" dirty="0">
              <a:solidFill>
                <a:srgbClr val="FF0000"/>
              </a:solidFill>
            </a:endParaRPr>
          </a:p>
        </p:txBody>
      </p:sp>
      <p:sp>
        <p:nvSpPr>
          <p:cNvPr id="23" name="TextBox 22"/>
          <p:cNvSpPr txBox="1"/>
          <p:nvPr/>
        </p:nvSpPr>
        <p:spPr>
          <a:xfrm>
            <a:off x="8019661" y="5697496"/>
            <a:ext cx="528033" cy="523220"/>
          </a:xfrm>
          <a:prstGeom prst="rect">
            <a:avLst/>
          </a:prstGeom>
          <a:noFill/>
        </p:spPr>
        <p:txBody>
          <a:bodyPr wrap="square" rtlCol="0">
            <a:spAutoFit/>
          </a:bodyPr>
          <a:lstStyle/>
          <a:p>
            <a:r>
              <a:rPr lang="en-US" sz="2800" b="1" dirty="0" smtClean="0">
                <a:solidFill>
                  <a:srgbClr val="FF0000"/>
                </a:solidFill>
              </a:rPr>
              <a:t>7</a:t>
            </a:r>
            <a:endParaRPr lang="en-US" sz="2800" b="1" dirty="0">
              <a:solidFill>
                <a:srgbClr val="FF0000"/>
              </a:solidFill>
            </a:endParaRPr>
          </a:p>
        </p:txBody>
      </p:sp>
      <p:sp>
        <p:nvSpPr>
          <p:cNvPr id="24" name="TextBox 23"/>
          <p:cNvSpPr txBox="1"/>
          <p:nvPr/>
        </p:nvSpPr>
        <p:spPr>
          <a:xfrm>
            <a:off x="9771949" y="5637088"/>
            <a:ext cx="528033" cy="523220"/>
          </a:xfrm>
          <a:prstGeom prst="rect">
            <a:avLst/>
          </a:prstGeom>
          <a:noFill/>
        </p:spPr>
        <p:txBody>
          <a:bodyPr wrap="square" rtlCol="0">
            <a:spAutoFit/>
          </a:bodyPr>
          <a:lstStyle/>
          <a:p>
            <a:r>
              <a:rPr lang="en-US" sz="2800" b="1" dirty="0" smtClean="0">
                <a:solidFill>
                  <a:srgbClr val="FF0000"/>
                </a:solidFill>
              </a:rPr>
              <a:t>8</a:t>
            </a:r>
            <a:endParaRPr lang="en-US" sz="2800" b="1" dirty="0">
              <a:solidFill>
                <a:srgbClr val="FF0000"/>
              </a:solidFill>
            </a:endParaRPr>
          </a:p>
        </p:txBody>
      </p:sp>
      <p:sp>
        <p:nvSpPr>
          <p:cNvPr id="25" name="TextBox 24"/>
          <p:cNvSpPr txBox="1"/>
          <p:nvPr/>
        </p:nvSpPr>
        <p:spPr>
          <a:xfrm>
            <a:off x="1674254" y="2818947"/>
            <a:ext cx="792049" cy="523220"/>
          </a:xfrm>
          <a:prstGeom prst="rect">
            <a:avLst/>
          </a:prstGeom>
          <a:noFill/>
        </p:spPr>
        <p:txBody>
          <a:bodyPr wrap="square" rtlCol="0">
            <a:spAutoFit/>
          </a:bodyPr>
          <a:lstStyle/>
          <a:p>
            <a:r>
              <a:rPr lang="en-US" sz="2800" b="1" dirty="0" smtClean="0">
                <a:solidFill>
                  <a:srgbClr val="0000CC"/>
                </a:solidFill>
              </a:rPr>
              <a:t>- h</a:t>
            </a:r>
            <a:endParaRPr lang="en-US" sz="2800" b="1" dirty="0">
              <a:solidFill>
                <a:srgbClr val="0000CC"/>
              </a:solidFill>
            </a:endParaRPr>
          </a:p>
        </p:txBody>
      </p:sp>
      <p:sp>
        <p:nvSpPr>
          <p:cNvPr id="26" name="TextBox 25"/>
          <p:cNvSpPr txBox="1"/>
          <p:nvPr/>
        </p:nvSpPr>
        <p:spPr>
          <a:xfrm>
            <a:off x="4248300" y="2756345"/>
            <a:ext cx="792049" cy="523220"/>
          </a:xfrm>
          <a:prstGeom prst="rect">
            <a:avLst/>
          </a:prstGeom>
          <a:noFill/>
        </p:spPr>
        <p:txBody>
          <a:bodyPr wrap="square" rtlCol="0">
            <a:spAutoFit/>
          </a:bodyPr>
          <a:lstStyle/>
          <a:p>
            <a:r>
              <a:rPr lang="en-US" sz="2800" b="1" dirty="0" smtClean="0">
                <a:solidFill>
                  <a:srgbClr val="0000CC"/>
                </a:solidFill>
              </a:rPr>
              <a:t>- a</a:t>
            </a:r>
            <a:endParaRPr lang="en-US" sz="2800" b="1" dirty="0">
              <a:solidFill>
                <a:srgbClr val="0000CC"/>
              </a:solidFill>
            </a:endParaRPr>
          </a:p>
        </p:txBody>
      </p:sp>
      <p:sp>
        <p:nvSpPr>
          <p:cNvPr id="27" name="TextBox 26"/>
          <p:cNvSpPr txBox="1"/>
          <p:nvPr/>
        </p:nvSpPr>
        <p:spPr>
          <a:xfrm>
            <a:off x="6776696" y="2804539"/>
            <a:ext cx="792049" cy="523220"/>
          </a:xfrm>
          <a:prstGeom prst="rect">
            <a:avLst/>
          </a:prstGeom>
          <a:noFill/>
        </p:spPr>
        <p:txBody>
          <a:bodyPr wrap="square" rtlCol="0">
            <a:spAutoFit/>
          </a:bodyPr>
          <a:lstStyle/>
          <a:p>
            <a:r>
              <a:rPr lang="en-US" sz="2800" b="1" dirty="0" smtClean="0">
                <a:solidFill>
                  <a:srgbClr val="0000CC"/>
                </a:solidFill>
              </a:rPr>
              <a:t>- e</a:t>
            </a:r>
            <a:endParaRPr lang="en-US" sz="2800" b="1" dirty="0">
              <a:solidFill>
                <a:srgbClr val="0000CC"/>
              </a:solidFill>
            </a:endParaRPr>
          </a:p>
        </p:txBody>
      </p:sp>
      <p:sp>
        <p:nvSpPr>
          <p:cNvPr id="28" name="TextBox 27"/>
          <p:cNvSpPr txBox="1"/>
          <p:nvPr/>
        </p:nvSpPr>
        <p:spPr>
          <a:xfrm>
            <a:off x="9275943" y="2739627"/>
            <a:ext cx="792049" cy="523220"/>
          </a:xfrm>
          <a:prstGeom prst="rect">
            <a:avLst/>
          </a:prstGeom>
          <a:noFill/>
        </p:spPr>
        <p:txBody>
          <a:bodyPr wrap="square" rtlCol="0">
            <a:spAutoFit/>
          </a:bodyPr>
          <a:lstStyle/>
          <a:p>
            <a:r>
              <a:rPr lang="en-US" sz="2800" b="1" dirty="0" smtClean="0">
                <a:solidFill>
                  <a:srgbClr val="0000CC"/>
                </a:solidFill>
              </a:rPr>
              <a:t>- f</a:t>
            </a:r>
            <a:endParaRPr lang="en-US" sz="2800" b="1" dirty="0">
              <a:solidFill>
                <a:srgbClr val="0000CC"/>
              </a:solidFill>
            </a:endParaRPr>
          </a:p>
        </p:txBody>
      </p:sp>
      <p:sp>
        <p:nvSpPr>
          <p:cNvPr id="29" name="TextBox 28"/>
          <p:cNvSpPr txBox="1"/>
          <p:nvPr/>
        </p:nvSpPr>
        <p:spPr>
          <a:xfrm>
            <a:off x="1961921" y="5577800"/>
            <a:ext cx="792049" cy="523220"/>
          </a:xfrm>
          <a:prstGeom prst="rect">
            <a:avLst/>
          </a:prstGeom>
          <a:noFill/>
        </p:spPr>
        <p:txBody>
          <a:bodyPr wrap="square" rtlCol="0">
            <a:spAutoFit/>
          </a:bodyPr>
          <a:lstStyle/>
          <a:p>
            <a:r>
              <a:rPr lang="en-US" sz="2800" b="1" dirty="0" smtClean="0">
                <a:solidFill>
                  <a:srgbClr val="0000CC"/>
                </a:solidFill>
              </a:rPr>
              <a:t>- d</a:t>
            </a:r>
            <a:endParaRPr lang="en-US" sz="2800" b="1" dirty="0">
              <a:solidFill>
                <a:srgbClr val="0000CC"/>
              </a:solidFill>
            </a:endParaRPr>
          </a:p>
        </p:txBody>
      </p:sp>
      <p:sp>
        <p:nvSpPr>
          <p:cNvPr id="30" name="TextBox 29"/>
          <p:cNvSpPr txBox="1"/>
          <p:nvPr/>
        </p:nvSpPr>
        <p:spPr>
          <a:xfrm>
            <a:off x="5628303" y="5652531"/>
            <a:ext cx="792049" cy="523220"/>
          </a:xfrm>
          <a:prstGeom prst="rect">
            <a:avLst/>
          </a:prstGeom>
          <a:noFill/>
        </p:spPr>
        <p:txBody>
          <a:bodyPr wrap="square" rtlCol="0">
            <a:spAutoFit/>
          </a:bodyPr>
          <a:lstStyle/>
          <a:p>
            <a:r>
              <a:rPr lang="en-US" sz="2800" b="1" dirty="0" smtClean="0">
                <a:solidFill>
                  <a:srgbClr val="0000CC"/>
                </a:solidFill>
              </a:rPr>
              <a:t>- c</a:t>
            </a:r>
            <a:endParaRPr lang="en-US" sz="2800" b="1" dirty="0">
              <a:solidFill>
                <a:srgbClr val="0000CC"/>
              </a:solidFill>
            </a:endParaRPr>
          </a:p>
        </p:txBody>
      </p:sp>
      <p:sp>
        <p:nvSpPr>
          <p:cNvPr id="31" name="TextBox 30"/>
          <p:cNvSpPr txBox="1"/>
          <p:nvPr/>
        </p:nvSpPr>
        <p:spPr>
          <a:xfrm>
            <a:off x="8422657" y="5671994"/>
            <a:ext cx="792049" cy="523220"/>
          </a:xfrm>
          <a:prstGeom prst="rect">
            <a:avLst/>
          </a:prstGeom>
          <a:noFill/>
        </p:spPr>
        <p:txBody>
          <a:bodyPr wrap="square" rtlCol="0">
            <a:spAutoFit/>
          </a:bodyPr>
          <a:lstStyle/>
          <a:p>
            <a:r>
              <a:rPr lang="en-US" sz="2800" b="1" dirty="0" smtClean="0">
                <a:solidFill>
                  <a:srgbClr val="0000CC"/>
                </a:solidFill>
              </a:rPr>
              <a:t>- b</a:t>
            </a:r>
            <a:endParaRPr lang="en-US" sz="2800" b="1" dirty="0">
              <a:solidFill>
                <a:srgbClr val="0000CC"/>
              </a:solidFill>
            </a:endParaRPr>
          </a:p>
        </p:txBody>
      </p:sp>
      <p:sp>
        <p:nvSpPr>
          <p:cNvPr id="32" name="TextBox 31"/>
          <p:cNvSpPr txBox="1"/>
          <p:nvPr/>
        </p:nvSpPr>
        <p:spPr>
          <a:xfrm>
            <a:off x="10268208" y="5657869"/>
            <a:ext cx="792049" cy="523220"/>
          </a:xfrm>
          <a:prstGeom prst="rect">
            <a:avLst/>
          </a:prstGeom>
          <a:noFill/>
        </p:spPr>
        <p:txBody>
          <a:bodyPr wrap="square" rtlCol="0">
            <a:spAutoFit/>
          </a:bodyPr>
          <a:lstStyle/>
          <a:p>
            <a:r>
              <a:rPr lang="en-US" sz="2800" b="1" dirty="0" smtClean="0">
                <a:solidFill>
                  <a:srgbClr val="0000CC"/>
                </a:solidFill>
              </a:rPr>
              <a:t>- h</a:t>
            </a:r>
            <a:endParaRPr lang="en-US" sz="2800" b="1" dirty="0">
              <a:solidFill>
                <a:srgbClr val="0000CC"/>
              </a:solidFill>
            </a:endParaRPr>
          </a:p>
        </p:txBody>
      </p:sp>
    </p:spTree>
    <p:extLst>
      <p:ext uri="{BB962C8B-B14F-4D97-AF65-F5344CB8AC3E}">
        <p14:creationId xmlns="" xmlns:p14="http://schemas.microsoft.com/office/powerpoint/2010/main" val="2918812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fade">
                                      <p:cBhvr>
                                        <p:cTn id="7" dur="1000"/>
                                        <p:tgtEl>
                                          <p:spTgt spid="25">
                                            <p:txEl>
                                              <p:pRg st="0" end="0"/>
                                            </p:txEl>
                                          </p:spTgt>
                                        </p:tgtEl>
                                      </p:cBhvr>
                                    </p:animEffect>
                                    <p:anim calcmode="lin" valueType="num">
                                      <p:cBhvr>
                                        <p:cTn id="8"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1000"/>
                                        <p:tgtEl>
                                          <p:spTgt spid="26">
                                            <p:txEl>
                                              <p:pRg st="0" end="0"/>
                                            </p:txEl>
                                          </p:spTgt>
                                        </p:tgtEl>
                                      </p:cBhvr>
                                    </p:animEffect>
                                    <p:anim calcmode="lin" valueType="num">
                                      <p:cBhvr>
                                        <p:cTn id="15" dur="10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7">
                                            <p:txEl>
                                              <p:pRg st="0" end="0"/>
                                            </p:txEl>
                                          </p:spTgt>
                                        </p:tgtEl>
                                        <p:attrNameLst>
                                          <p:attrName>style.visibility</p:attrName>
                                        </p:attrNameLst>
                                      </p:cBhvr>
                                      <p:to>
                                        <p:strVal val="visible"/>
                                      </p:to>
                                    </p:set>
                                    <p:animEffect transition="in" filter="fade">
                                      <p:cBhvr>
                                        <p:cTn id="21" dur="1000"/>
                                        <p:tgtEl>
                                          <p:spTgt spid="27">
                                            <p:txEl>
                                              <p:pRg st="0" end="0"/>
                                            </p:txEl>
                                          </p:spTgt>
                                        </p:tgtEl>
                                      </p:cBhvr>
                                    </p:animEffect>
                                    <p:anim calcmode="lin" valueType="num">
                                      <p:cBhvr>
                                        <p:cTn id="22" dur="100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2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8">
                                            <p:txEl>
                                              <p:pRg st="0" end="0"/>
                                            </p:txEl>
                                          </p:spTgt>
                                        </p:tgtEl>
                                        <p:attrNameLst>
                                          <p:attrName>style.visibility</p:attrName>
                                        </p:attrNameLst>
                                      </p:cBhvr>
                                      <p:to>
                                        <p:strVal val="visible"/>
                                      </p:to>
                                    </p:set>
                                    <p:animEffect transition="in" filter="fade">
                                      <p:cBhvr>
                                        <p:cTn id="28" dur="1000"/>
                                        <p:tgtEl>
                                          <p:spTgt spid="28">
                                            <p:txEl>
                                              <p:pRg st="0" end="0"/>
                                            </p:txEl>
                                          </p:spTgt>
                                        </p:tgtEl>
                                      </p:cBhvr>
                                    </p:animEffect>
                                    <p:anim calcmode="lin" valueType="num">
                                      <p:cBhvr>
                                        <p:cTn id="29"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9">
                                            <p:txEl>
                                              <p:pRg st="0" end="0"/>
                                            </p:txEl>
                                          </p:spTgt>
                                        </p:tgtEl>
                                        <p:attrNameLst>
                                          <p:attrName>style.visibility</p:attrName>
                                        </p:attrNameLst>
                                      </p:cBhvr>
                                      <p:to>
                                        <p:strVal val="visible"/>
                                      </p:to>
                                    </p:set>
                                    <p:animEffect transition="in" filter="fade">
                                      <p:cBhvr>
                                        <p:cTn id="35" dur="1000"/>
                                        <p:tgtEl>
                                          <p:spTgt spid="29">
                                            <p:txEl>
                                              <p:pRg st="0" end="0"/>
                                            </p:txEl>
                                          </p:spTgt>
                                        </p:tgtEl>
                                      </p:cBhvr>
                                    </p:animEffect>
                                    <p:anim calcmode="lin" valueType="num">
                                      <p:cBhvr>
                                        <p:cTn id="36"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0">
                                            <p:txEl>
                                              <p:pRg st="0" end="0"/>
                                            </p:txEl>
                                          </p:spTgt>
                                        </p:tgtEl>
                                        <p:attrNameLst>
                                          <p:attrName>style.visibility</p:attrName>
                                        </p:attrNameLst>
                                      </p:cBhvr>
                                      <p:to>
                                        <p:strVal val="visible"/>
                                      </p:to>
                                    </p:set>
                                    <p:animEffect transition="in" filter="fade">
                                      <p:cBhvr>
                                        <p:cTn id="42" dur="1000"/>
                                        <p:tgtEl>
                                          <p:spTgt spid="30">
                                            <p:txEl>
                                              <p:pRg st="0" end="0"/>
                                            </p:txEl>
                                          </p:spTgt>
                                        </p:tgtEl>
                                      </p:cBhvr>
                                    </p:animEffect>
                                    <p:anim calcmode="lin" valueType="num">
                                      <p:cBhvr>
                                        <p:cTn id="43" dur="10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1">
                                            <p:txEl>
                                              <p:pRg st="0" end="0"/>
                                            </p:txEl>
                                          </p:spTgt>
                                        </p:tgtEl>
                                        <p:attrNameLst>
                                          <p:attrName>style.visibility</p:attrName>
                                        </p:attrNameLst>
                                      </p:cBhvr>
                                      <p:to>
                                        <p:strVal val="visible"/>
                                      </p:to>
                                    </p:set>
                                    <p:animEffect transition="in" filter="fade">
                                      <p:cBhvr>
                                        <p:cTn id="49" dur="1000"/>
                                        <p:tgtEl>
                                          <p:spTgt spid="31">
                                            <p:txEl>
                                              <p:pRg st="0" end="0"/>
                                            </p:txEl>
                                          </p:spTgt>
                                        </p:tgtEl>
                                      </p:cBhvr>
                                    </p:animEffect>
                                    <p:anim calcmode="lin" valueType="num">
                                      <p:cBhvr>
                                        <p:cTn id="50"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2">
                                            <p:txEl>
                                              <p:pRg st="0" end="0"/>
                                            </p:txEl>
                                          </p:spTgt>
                                        </p:tgtEl>
                                        <p:attrNameLst>
                                          <p:attrName>style.visibility</p:attrName>
                                        </p:attrNameLst>
                                      </p:cBhvr>
                                      <p:to>
                                        <p:strVal val="visible"/>
                                      </p:to>
                                    </p:set>
                                    <p:animEffect transition="in" filter="fade">
                                      <p:cBhvr>
                                        <p:cTn id="56" dur="1000"/>
                                        <p:tgtEl>
                                          <p:spTgt spid="32">
                                            <p:txEl>
                                              <p:pRg st="0" end="0"/>
                                            </p:txEl>
                                          </p:spTgt>
                                        </p:tgtEl>
                                      </p:cBhvr>
                                    </p:animEffect>
                                    <p:anim calcmode="lin" valueType="num">
                                      <p:cBhvr>
                                        <p:cTn id="57"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58"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WELCOME TO MY CLASS&amp;quot;&quot;/&gt;&lt;property id=&quot;20307&quot; value=&quot;258&quot;/&gt;&lt;/object&gt;&lt;object type=&quot;3&quot; unique_id=&quot;10004&quot;&gt;&lt;property id=&quot;20148&quot; value=&quot;5&quot;/&gt;&lt;property id=&quot;20300&quot; value=&quot;Slide 2&quot;/&gt;&lt;property id=&quot;20307&quot; value=&quot;268&quot;/&gt;&lt;/object&gt;&lt;object type=&quot;3&quot; unique_id=&quot;10007&quot;&gt;&lt;property id=&quot;20148&quot; value=&quot;5&quot;/&gt;&lt;property id=&quot;20300&quot; value=&quot;Slide 4&quot;/&gt;&lt;property id=&quot;20307&quot; value=&quot;270&quot;/&gt;&lt;/object&gt;&lt;object type=&quot;3&quot; unique_id=&quot;10008&quot;&gt;&lt;property id=&quot;20148&quot; value=&quot;5&quot;/&gt;&lt;property id=&quot;20300&quot; value=&quot;Slide 5&quot;/&gt;&lt;property id=&quot;20307&quot; value=&quot;259&quot;/&gt;&lt;/object&gt;&lt;object type=&quot;3&quot; unique_id=&quot;10009&quot;&gt;&lt;property id=&quot;20148&quot; value=&quot;5&quot;/&gt;&lt;property id=&quot;20300&quot; value=&quot;Slide 7&quot;/&gt;&lt;property id=&quot;20307&quot; value=&quot;260&quot;/&gt;&lt;/object&gt;&lt;object type=&quot;3&quot; unique_id=&quot;10010&quot;&gt;&lt;property id=&quot;20148&quot; value=&quot;5&quot;/&gt;&lt;property id=&quot;20300&quot; value=&quot;Slide 8&quot;/&gt;&lt;property id=&quot;20307&quot; value=&quot;263&quot;/&gt;&lt;/object&gt;&lt;object type=&quot;3&quot; unique_id=&quot;10011&quot;&gt;&lt;property id=&quot;20148&quot; value=&quot;5&quot;/&gt;&lt;property id=&quot;20300&quot; value=&quot;Slide 9&quot;/&gt;&lt;property id=&quot;20307&quot; value=&quot;276&quot;/&gt;&lt;/object&gt;&lt;object type=&quot;3&quot; unique_id=&quot;10012&quot;&gt;&lt;property id=&quot;20148&quot; value=&quot;5&quot;/&gt;&lt;property id=&quot;20300&quot; value=&quot;Slide 10&quot;/&gt;&lt;property id=&quot;20307&quot; value=&quot;277&quot;/&gt;&lt;/object&gt;&lt;object type=&quot;3&quot; unique_id=&quot;10013&quot;&gt;&lt;property id=&quot;20148&quot; value=&quot;5&quot;/&gt;&lt;property id=&quot;20300&quot; value=&quot;Slide 11&quot;/&gt;&lt;property id=&quot;20307&quot; value=&quot;264&quot;/&gt;&lt;/object&gt;&lt;object type=&quot;3&quot; unique_id=&quot;10015&quot;&gt;&lt;property id=&quot;20148&quot; value=&quot;5&quot;/&gt;&lt;property id=&quot;20300&quot; value=&quot;Slide 12&quot;/&gt;&lt;property id=&quot;20307&quot; value=&quot;265&quot;/&gt;&lt;/object&gt;&lt;object type=&quot;3&quot; unique_id=&quot;10016&quot;&gt;&lt;property id=&quot;20148&quot; value=&quot;5&quot;/&gt;&lt;property id=&quot;20300&quot; value=&quot;Slide 13&quot;/&gt;&lt;property id=&quot;20307&quot; value=&quot;267&quot;/&gt;&lt;/object&gt;&lt;object type=&quot;3&quot; unique_id=&quot;10017&quot;&gt;&lt;property id=&quot;20148&quot; value=&quot;5&quot;/&gt;&lt;property id=&quot;20300&quot; value=&quot;Slide 14&quot;/&gt;&lt;property id=&quot;20307&quot; value=&quot;262&quot;/&gt;&lt;/object&gt;&lt;object type=&quot;3&quot; unique_id=&quot;10020&quot;&gt;&lt;property id=&quot;20148&quot; value=&quot;5&quot;/&gt;&lt;property id=&quot;20300&quot; value=&quot;Slide 15&quot;/&gt;&lt;property id=&quot;20307&quot; value=&quot;275&quot;/&gt;&lt;/object&gt;&lt;object type=&quot;3&quot; unique_id=&quot;10022&quot;&gt;&lt;property id=&quot;20148&quot; value=&quot;5&quot;/&gt;&lt;property id=&quot;20300&quot; value=&quot;Slide 16&quot;/&gt;&lt;property id=&quot;20307&quot; value=&quot;257&quot;/&gt;&lt;/object&gt;&lt;object type=&quot;3&quot; unique_id=&quot;10111&quot;&gt;&lt;property id=&quot;20148&quot; value=&quot;5&quot;/&gt;&lt;property id=&quot;20300&quot; value=&quot;Slide 3&quot;/&gt;&lt;property id=&quot;20307&quot; value=&quot;278&quot;/&gt;&lt;/object&gt;&lt;object type=&quot;3&quot; unique_id=&quot;10112&quot;&gt;&lt;property id=&quot;20148&quot; value=&quot;5&quot;/&gt;&lt;property id=&quot;20300&quot; value=&quot;Slide 6&quot;/&gt;&lt;property id=&quot;20307&quot; value=&quot;279&quot;/&gt;&lt;/object&gt;&lt;/object&gt;&lt;object type=&quot;8&quot; unique_id=&quot;10044&quot;&gt;&lt;/object&gt;&lt;/object&gt;&lt;/database&gt;"/>
  <p:tag name="SECTOMILLISECCONVERTED" val="1"/>
</p:tagLst>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Crop" id="{EC9488ED-E761-4D60-9AC4-764D1FE2C171}" vid="{CE19780C-D67D-4C13-9DE9-A52BC3BA51B4}"/>
    </a:ext>
  </a:extLst>
</a:theme>
</file>

<file path=ppt/theme/theme2.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 xmlns:thm15="http://schemas.microsoft.com/office/thememl/2012/main" name="Circuit" id="{0AC2F7E7-15F5-431C-B2A2-456FE929F56C}" vid="{0911B802-464C-4241-8DD9-B60FF88E379F}"/>
    </a:ext>
  </a:extLst>
</a:theme>
</file>

<file path=ppt/theme/theme3.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4.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5.xml><?xml version="1.0" encoding="utf-8"?>
<a:theme xmlns:a="http://schemas.openxmlformats.org/drawingml/2006/main" name="2_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23659B44-6E34-4CE8-8F0D-387DA7996826}"/>
    </a:ext>
  </a:extLst>
</a:theme>
</file>

<file path=ppt/theme/theme6.xml><?xml version="1.0" encoding="utf-8"?>
<a:theme xmlns:a="http://schemas.openxmlformats.org/drawingml/2006/main" name="3_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0B5AB586-D108-4FC1-8368-649FE654B894}"/>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232</TotalTime>
  <Words>842</Words>
  <Application>Microsoft Office PowerPoint</Application>
  <PresentationFormat>Custom</PresentationFormat>
  <Paragraphs>73</Paragraphs>
  <Slides>16</Slides>
  <Notes>1</Notes>
  <HiddenSlides>0</HiddenSlides>
  <MMClips>0</MMClips>
  <ScaleCrop>false</ScaleCrop>
  <HeadingPairs>
    <vt:vector size="4" baseType="variant">
      <vt:variant>
        <vt:lpstr>Theme</vt:lpstr>
      </vt:variant>
      <vt:variant>
        <vt:i4>6</vt:i4>
      </vt:variant>
      <vt:variant>
        <vt:lpstr>Slide Titles</vt:lpstr>
      </vt:variant>
      <vt:variant>
        <vt:i4>16</vt:i4>
      </vt:variant>
    </vt:vector>
  </HeadingPairs>
  <TitlesOfParts>
    <vt:vector size="22" baseType="lpstr">
      <vt:lpstr>Crop</vt:lpstr>
      <vt:lpstr>Circuit</vt:lpstr>
      <vt:lpstr>Facet</vt:lpstr>
      <vt:lpstr>1_Facet</vt:lpstr>
      <vt:lpstr>2_Facet</vt:lpstr>
      <vt:lpstr>3_Facet</vt:lpstr>
      <vt:lpstr>WELCOME TO MY CLASS</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MY CLASS</dc:title>
  <dc:creator>Phan Thu Hien</dc:creator>
  <cp:lastModifiedBy>Admin</cp:lastModifiedBy>
  <cp:revision>30</cp:revision>
  <dcterms:created xsi:type="dcterms:W3CDTF">2016-11-29T02:04:28Z</dcterms:created>
  <dcterms:modified xsi:type="dcterms:W3CDTF">2017-11-26T15:39:54Z</dcterms:modified>
</cp:coreProperties>
</file>