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60" r:id="rId6"/>
    <p:sldId id="267" r:id="rId7"/>
    <p:sldId id="268" r:id="rId8"/>
    <p:sldId id="269" r:id="rId9"/>
    <p:sldId id="262"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DEF75F-B95C-4A48-A0B1-0718E06CB1D3}"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4087111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DEF75F-B95C-4A48-A0B1-0718E06CB1D3}"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198055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DEF75F-B95C-4A48-A0B1-0718E06CB1D3}"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1090688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0372311F-70C8-45BC-99F0-C68613B234D8}" type="slidenum">
              <a:rPr lang="en-US"/>
              <a:pPr/>
              <a:t>‹#›</a:t>
            </a:fld>
            <a:endParaRPr lang="en-US"/>
          </a:p>
        </p:txBody>
      </p:sp>
    </p:spTree>
    <p:extLst>
      <p:ext uri="{BB962C8B-B14F-4D97-AF65-F5344CB8AC3E}">
        <p14:creationId xmlns:p14="http://schemas.microsoft.com/office/powerpoint/2010/main" val="1192464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D0E8AB32-6F4D-4182-9DEE-B0FFBA22A266}" type="slidenum">
              <a:rPr lang="en-US"/>
              <a:pPr/>
              <a:t>‹#›</a:t>
            </a:fld>
            <a:endParaRPr lang="en-US"/>
          </a:p>
        </p:txBody>
      </p:sp>
    </p:spTree>
    <p:extLst>
      <p:ext uri="{BB962C8B-B14F-4D97-AF65-F5344CB8AC3E}">
        <p14:creationId xmlns:p14="http://schemas.microsoft.com/office/powerpoint/2010/main" val="1038714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p:spPr>
        <p:txBody>
          <a:bodyPr/>
          <a:lstStyle>
            <a:lvl1pPr>
              <a:defRPr/>
            </a:lvl1pPr>
          </a:lstStyle>
          <a:p>
            <a:endParaRPr lang="en-US"/>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endParaRPr lang="en-US"/>
          </a:p>
        </p:txBody>
      </p:sp>
      <p:sp>
        <p:nvSpPr>
          <p:cNvPr id="9" name="Slide Number Placeholder 8"/>
          <p:cNvSpPr>
            <a:spLocks noGrp="1"/>
          </p:cNvSpPr>
          <p:nvPr>
            <p:ph type="sldNum" sz="quarter" idx="12"/>
          </p:nvPr>
        </p:nvSpPr>
        <p:spPr>
          <a:xfrm>
            <a:off x="6553200" y="6245225"/>
            <a:ext cx="2133600" cy="476250"/>
          </a:xfrm>
        </p:spPr>
        <p:txBody>
          <a:bodyPr/>
          <a:lstStyle>
            <a:lvl1pPr>
              <a:defRPr/>
            </a:lvl1pPr>
          </a:lstStyle>
          <a:p>
            <a:fld id="{F7F59EBE-A0DD-459E-B94F-78946B3850FA}" type="slidenum">
              <a:rPr lang="en-US"/>
              <a:pPr/>
              <a:t>‹#›</a:t>
            </a:fld>
            <a:endParaRPr lang="en-US"/>
          </a:p>
        </p:txBody>
      </p:sp>
    </p:spTree>
    <p:extLst>
      <p:ext uri="{BB962C8B-B14F-4D97-AF65-F5344CB8AC3E}">
        <p14:creationId xmlns:p14="http://schemas.microsoft.com/office/powerpoint/2010/main" val="236956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DEF75F-B95C-4A48-A0B1-0718E06CB1D3}"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1765349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DEF75F-B95C-4A48-A0B1-0718E06CB1D3}"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215711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DEF75F-B95C-4A48-A0B1-0718E06CB1D3}" type="datetimeFigureOut">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2017015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DEF75F-B95C-4A48-A0B1-0718E06CB1D3}" type="datetimeFigureOut">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75883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DEF75F-B95C-4A48-A0B1-0718E06CB1D3}" type="datetimeFigureOut">
              <a:rPr lang="en-US" smtClean="0"/>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313019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DEF75F-B95C-4A48-A0B1-0718E06CB1D3}" type="datetimeFigureOut">
              <a:rPr lang="en-US" smtClean="0"/>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951327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DEF75F-B95C-4A48-A0B1-0718E06CB1D3}" type="datetimeFigureOut">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3632027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DEF75F-B95C-4A48-A0B1-0718E06CB1D3}" type="datetimeFigureOut">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9C0CF-6506-4572-8148-3C589345E9B0}" type="slidenum">
              <a:rPr lang="en-US" smtClean="0"/>
              <a:t>‹#›</a:t>
            </a:fld>
            <a:endParaRPr lang="en-US"/>
          </a:p>
        </p:txBody>
      </p:sp>
    </p:spTree>
    <p:extLst>
      <p:ext uri="{BB962C8B-B14F-4D97-AF65-F5344CB8AC3E}">
        <p14:creationId xmlns:p14="http://schemas.microsoft.com/office/powerpoint/2010/main" val="3207460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DEF75F-B95C-4A48-A0B1-0718E06CB1D3}" type="datetimeFigureOut">
              <a:rPr lang="en-US" smtClean="0"/>
              <a:t>10/11/2017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9C0CF-6506-4572-8148-3C589345E9B0}" type="slidenum">
              <a:rPr lang="en-US" smtClean="0"/>
              <a:t>‹#›</a:t>
            </a:fld>
            <a:endParaRPr lang="en-US"/>
          </a:p>
        </p:txBody>
      </p:sp>
    </p:spTree>
    <p:extLst>
      <p:ext uri="{BB962C8B-B14F-4D97-AF65-F5344CB8AC3E}">
        <p14:creationId xmlns:p14="http://schemas.microsoft.com/office/powerpoint/2010/main" val="3034815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image" Target="../media/image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oleObject" Target="../embeddings/oleObject1.bin"/><Relationship Id="rId7" Type="http://schemas.openxmlformats.org/officeDocument/2006/relationships/oleObject" Target="../embeddings/oleObject4.bin"/><Relationship Id="rId2" Type="http://schemas.openxmlformats.org/officeDocument/2006/relationships/slideLayout" Target="../slideLayouts/slideLayout14.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image" Target="../media/image3.wmf"/><Relationship Id="rId9" Type="http://schemas.openxmlformats.org/officeDocument/2006/relationships/image" Target="../media/image4.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75656" y="56818"/>
            <a:ext cx="5496441" cy="707886"/>
          </a:xfrm>
          <a:prstGeom prst="rect">
            <a:avLst/>
          </a:prstGeom>
          <a:noFill/>
        </p:spPr>
        <p:txBody>
          <a:bodyPr wrap="none" rtlCol="0">
            <a:spAutoFit/>
          </a:bodyPr>
          <a:lstStyle/>
          <a:p>
            <a:r>
              <a:rPr lang="en-US" sz="4000" b="1" dirty="0" smtClean="0">
                <a:solidFill>
                  <a:srgbClr val="FF0000"/>
                </a:solidFill>
              </a:rPr>
              <a:t>HOẠT ĐỘNG KHỞI ĐỘNG</a:t>
            </a:r>
            <a:endParaRPr lang="en-US" sz="4000" b="1" dirty="0">
              <a:solidFill>
                <a:srgbClr val="FF0000"/>
              </a:solidFill>
            </a:endParaRPr>
          </a:p>
        </p:txBody>
      </p:sp>
      <p:sp>
        <p:nvSpPr>
          <p:cNvPr id="7" name="TextBox 6"/>
          <p:cNvSpPr txBox="1"/>
          <p:nvPr/>
        </p:nvSpPr>
        <p:spPr>
          <a:xfrm>
            <a:off x="539552" y="1196752"/>
            <a:ext cx="4772332" cy="1323439"/>
          </a:xfrm>
          <a:prstGeom prst="rect">
            <a:avLst/>
          </a:prstGeom>
          <a:noFill/>
        </p:spPr>
        <p:txBody>
          <a:bodyPr wrap="none" rtlCol="0">
            <a:spAutoFit/>
          </a:bodyPr>
          <a:lstStyle/>
          <a:p>
            <a:r>
              <a:rPr lang="en-US" sz="4000" dirty="0" err="1" smtClean="0"/>
              <a:t>Tìm</a:t>
            </a:r>
            <a:r>
              <a:rPr lang="en-US" sz="4000" dirty="0" smtClean="0"/>
              <a:t> Ư( 2),Ư(5), Ư( 13)</a:t>
            </a:r>
          </a:p>
          <a:p>
            <a:r>
              <a:rPr lang="en-US" sz="4000" dirty="0"/>
              <a:t> </a:t>
            </a:r>
            <a:r>
              <a:rPr lang="en-US" sz="4000" dirty="0" smtClean="0"/>
              <a:t>       Ư( 6), Ư(8),Ư(10)</a:t>
            </a:r>
            <a:endParaRPr lang="en-US" sz="4000" dirty="0"/>
          </a:p>
        </p:txBody>
      </p:sp>
      <mc:AlternateContent xmlns:mc="http://schemas.openxmlformats.org/markup-compatibility/2006" xmlns:a14="http://schemas.microsoft.com/office/drawing/2010/main">
        <mc:Choice Requires="a14">
          <p:sp>
            <p:nvSpPr>
              <p:cNvPr id="8" name="TextBox 7"/>
              <p:cNvSpPr txBox="1"/>
              <p:nvPr/>
            </p:nvSpPr>
            <p:spPr>
              <a:xfrm>
                <a:off x="599104" y="2996952"/>
                <a:ext cx="3108800" cy="1323439"/>
              </a:xfrm>
              <a:prstGeom prst="rect">
                <a:avLst/>
              </a:prstGeom>
              <a:noFill/>
            </p:spPr>
            <p:txBody>
              <a:bodyPr wrap="none" rtlCol="0">
                <a:spAutoFit/>
              </a:bodyPr>
              <a:lstStyle/>
              <a:p>
                <a:endParaRPr lang="en-US" sz="4000" dirty="0" smtClean="0">
                  <a:solidFill>
                    <a:srgbClr val="FF0000"/>
                  </a:solidFill>
                </a:endParaRPr>
              </a:p>
              <a:p>
                <a:r>
                  <a:rPr lang="en-US" sz="4000" dirty="0" smtClean="0">
                    <a:solidFill>
                      <a:srgbClr val="FF0000"/>
                    </a:solidFill>
                  </a:rPr>
                  <a:t>Ư(13)=</a:t>
                </a:r>
                <a14:m>
                  <m:oMath xmlns:m="http://schemas.openxmlformats.org/officeDocument/2006/math">
                    <m:d>
                      <m:dPr>
                        <m:begChr m:val="{"/>
                        <m:endChr m:val="}"/>
                        <m:ctrlPr>
                          <a:rPr lang="en-US" sz="4000" i="1" smtClean="0">
                            <a:solidFill>
                              <a:srgbClr val="FF0000"/>
                            </a:solidFill>
                            <a:latin typeface="Cambria Math"/>
                          </a:rPr>
                        </m:ctrlPr>
                      </m:dPr>
                      <m:e>
                        <m:r>
                          <a:rPr lang="en-US" sz="4000" b="0" i="1" smtClean="0">
                            <a:solidFill>
                              <a:srgbClr val="FF0000"/>
                            </a:solidFill>
                            <a:latin typeface="Cambria Math"/>
                          </a:rPr>
                          <m:t>1;13</m:t>
                        </m:r>
                      </m:e>
                    </m:d>
                  </m:oMath>
                </a14:m>
                <a:endParaRPr lang="en-US" sz="4000" dirty="0"/>
              </a:p>
            </p:txBody>
          </p:sp>
        </mc:Choice>
        <mc:Fallback xmlns="">
          <p:sp>
            <p:nvSpPr>
              <p:cNvPr id="8" name="TextBox 7"/>
              <p:cNvSpPr txBox="1">
                <a:spLocks noRot="1" noChangeAspect="1" noMove="1" noResize="1" noEditPoints="1" noAdjustHandles="1" noChangeArrowheads="1" noChangeShapeType="1" noTextEdit="1"/>
              </p:cNvSpPr>
              <p:nvPr/>
            </p:nvSpPr>
            <p:spPr>
              <a:xfrm>
                <a:off x="599104" y="2996952"/>
                <a:ext cx="3108800" cy="1323439"/>
              </a:xfrm>
              <a:prstGeom prst="rect">
                <a:avLst/>
              </a:prstGeom>
              <a:blipFill rotWithShape="1">
                <a:blip r:embed="rId2"/>
                <a:stretch>
                  <a:fillRect l="-6863" b="-1889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4775968" y="3573016"/>
                <a:ext cx="4116512" cy="707886"/>
              </a:xfrm>
              <a:prstGeom prst="rect">
                <a:avLst/>
              </a:prstGeom>
              <a:noFill/>
            </p:spPr>
            <p:txBody>
              <a:bodyPr wrap="none" rtlCol="0">
                <a:spAutoFit/>
              </a:bodyPr>
              <a:lstStyle/>
              <a:p>
                <a:r>
                  <a:rPr lang="en-US" sz="4000" dirty="0" smtClean="0">
                    <a:solidFill>
                      <a:srgbClr val="FF0000"/>
                    </a:solidFill>
                  </a:rPr>
                  <a:t>Ư(10)=</a:t>
                </a:r>
                <a14:m>
                  <m:oMath xmlns:m="http://schemas.openxmlformats.org/officeDocument/2006/math">
                    <m:d>
                      <m:dPr>
                        <m:begChr m:val="{"/>
                        <m:endChr m:val="}"/>
                        <m:ctrlPr>
                          <a:rPr lang="en-US" sz="4000" i="1" smtClean="0">
                            <a:solidFill>
                              <a:srgbClr val="FF0000"/>
                            </a:solidFill>
                            <a:latin typeface="Cambria Math"/>
                          </a:rPr>
                        </m:ctrlPr>
                      </m:dPr>
                      <m:e>
                        <m:r>
                          <a:rPr lang="en-US" sz="4000" b="0" i="1" smtClean="0">
                            <a:solidFill>
                              <a:srgbClr val="FF0000"/>
                            </a:solidFill>
                            <a:latin typeface="Cambria Math"/>
                          </a:rPr>
                          <m:t>1;2;5;10</m:t>
                        </m:r>
                      </m:e>
                    </m:d>
                  </m:oMath>
                </a14:m>
                <a:endParaRPr lang="en-US" sz="4000" dirty="0"/>
              </a:p>
            </p:txBody>
          </p:sp>
        </mc:Choice>
        <mc:Fallback xmlns="">
          <p:sp>
            <p:nvSpPr>
              <p:cNvPr id="9" name="TextBox 8"/>
              <p:cNvSpPr txBox="1">
                <a:spLocks noRot="1" noChangeAspect="1" noMove="1" noResize="1" noEditPoints="1" noAdjustHandles="1" noChangeArrowheads="1" noChangeShapeType="1" noTextEdit="1"/>
              </p:cNvSpPr>
              <p:nvPr/>
            </p:nvSpPr>
            <p:spPr>
              <a:xfrm>
                <a:off x="4775968" y="3573016"/>
                <a:ext cx="4116512" cy="707886"/>
              </a:xfrm>
              <a:prstGeom prst="rect">
                <a:avLst/>
              </a:prstGeom>
              <a:blipFill rotWithShape="1">
                <a:blip r:embed="rId3"/>
                <a:stretch>
                  <a:fillRect l="-5178" t="-15517" b="-36207"/>
                </a:stretch>
              </a:blipFill>
            </p:spPr>
            <p:txBody>
              <a:bodyPr/>
              <a:lstStyle/>
              <a:p>
                <a:r>
                  <a:rPr lang="en-US">
                    <a:noFill/>
                  </a:rPr>
                  <a:t> </a:t>
                </a:r>
              </a:p>
            </p:txBody>
          </p:sp>
        </mc:Fallback>
      </mc:AlternateContent>
      <p:cxnSp>
        <p:nvCxnSpPr>
          <p:cNvPr id="11" name="Straight Arrow Connector 10"/>
          <p:cNvCxnSpPr/>
          <p:nvPr/>
        </p:nvCxnSpPr>
        <p:spPr>
          <a:xfrm>
            <a:off x="1979712" y="4415626"/>
            <a:ext cx="0" cy="45353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83568" y="4840124"/>
            <a:ext cx="2757999" cy="677108"/>
          </a:xfrm>
          <a:prstGeom prst="rect">
            <a:avLst/>
          </a:prstGeom>
          <a:noFill/>
        </p:spPr>
        <p:txBody>
          <a:bodyPr wrap="none" rtlCol="0">
            <a:spAutoFit/>
          </a:bodyPr>
          <a:lstStyle/>
          <a:p>
            <a:r>
              <a:rPr lang="en-US" sz="3800" i="1" dirty="0" err="1" smtClean="0"/>
              <a:t>Số</a:t>
            </a:r>
            <a:r>
              <a:rPr lang="en-US" sz="3800" i="1" dirty="0" smtClean="0"/>
              <a:t> </a:t>
            </a:r>
            <a:r>
              <a:rPr lang="en-US" sz="3800" i="1" dirty="0" err="1" smtClean="0"/>
              <a:t>nguyên</a:t>
            </a:r>
            <a:r>
              <a:rPr lang="en-US" sz="3800" i="1" dirty="0" smtClean="0"/>
              <a:t> </a:t>
            </a:r>
            <a:r>
              <a:rPr lang="en-US" sz="3800" i="1" dirty="0" err="1" smtClean="0"/>
              <a:t>tố</a:t>
            </a:r>
            <a:endParaRPr lang="en-US" sz="3800" i="1" dirty="0"/>
          </a:p>
        </p:txBody>
      </p:sp>
      <p:sp>
        <p:nvSpPr>
          <p:cNvPr id="17" name="TextBox 16"/>
          <p:cNvSpPr txBox="1"/>
          <p:nvPr/>
        </p:nvSpPr>
        <p:spPr>
          <a:xfrm>
            <a:off x="5724128" y="4797152"/>
            <a:ext cx="1672253" cy="677108"/>
          </a:xfrm>
          <a:prstGeom prst="rect">
            <a:avLst/>
          </a:prstGeom>
          <a:noFill/>
        </p:spPr>
        <p:txBody>
          <a:bodyPr wrap="none" rtlCol="0">
            <a:spAutoFit/>
          </a:bodyPr>
          <a:lstStyle/>
          <a:p>
            <a:r>
              <a:rPr lang="en-US" sz="3800" i="1" dirty="0" err="1" smtClean="0"/>
              <a:t>Hợp</a:t>
            </a:r>
            <a:r>
              <a:rPr lang="en-US" sz="3800" i="1" dirty="0" smtClean="0"/>
              <a:t> </a:t>
            </a:r>
            <a:r>
              <a:rPr lang="en-US" sz="3800" i="1" dirty="0" err="1" smtClean="0"/>
              <a:t>số</a:t>
            </a:r>
            <a:r>
              <a:rPr lang="en-US" sz="3800" i="1" dirty="0" smtClean="0"/>
              <a:t> </a:t>
            </a:r>
            <a:endParaRPr lang="en-US" sz="3800" i="1" dirty="0"/>
          </a:p>
        </p:txBody>
      </p:sp>
      <mc:AlternateContent xmlns:mc="http://schemas.openxmlformats.org/markup-compatibility/2006" xmlns:a14="http://schemas.microsoft.com/office/drawing/2010/main">
        <mc:Choice Requires="a14">
          <p:sp>
            <p:nvSpPr>
              <p:cNvPr id="18" name="TextBox 17"/>
              <p:cNvSpPr txBox="1"/>
              <p:nvPr/>
            </p:nvSpPr>
            <p:spPr>
              <a:xfrm>
                <a:off x="611560" y="1844824"/>
                <a:ext cx="2565382" cy="1323439"/>
              </a:xfrm>
              <a:prstGeom prst="rect">
                <a:avLst/>
              </a:prstGeom>
              <a:noFill/>
            </p:spPr>
            <p:txBody>
              <a:bodyPr wrap="none" rtlCol="0">
                <a:spAutoFit/>
              </a:bodyPr>
              <a:lstStyle/>
              <a:p>
                <a:endParaRPr lang="en-US" sz="4000" dirty="0" smtClean="0">
                  <a:solidFill>
                    <a:srgbClr val="FF0000"/>
                  </a:solidFill>
                </a:endParaRPr>
              </a:p>
              <a:p>
                <a:r>
                  <a:rPr lang="en-US" sz="4000" dirty="0" smtClean="0">
                    <a:solidFill>
                      <a:srgbClr val="FF0000"/>
                    </a:solidFill>
                  </a:rPr>
                  <a:t>Ư(2)=</a:t>
                </a:r>
                <a14:m>
                  <m:oMath xmlns:m="http://schemas.openxmlformats.org/officeDocument/2006/math">
                    <m:d>
                      <m:dPr>
                        <m:begChr m:val="{"/>
                        <m:endChr m:val="}"/>
                        <m:ctrlPr>
                          <a:rPr lang="en-US" sz="4000" i="1" smtClean="0">
                            <a:solidFill>
                              <a:srgbClr val="FF0000"/>
                            </a:solidFill>
                            <a:latin typeface="Cambria Math"/>
                          </a:rPr>
                        </m:ctrlPr>
                      </m:dPr>
                      <m:e>
                        <m:r>
                          <a:rPr lang="en-US" sz="4000" b="0" i="1" smtClean="0">
                            <a:solidFill>
                              <a:srgbClr val="FF0000"/>
                            </a:solidFill>
                            <a:latin typeface="Cambria Math"/>
                          </a:rPr>
                          <m:t>1;2</m:t>
                        </m:r>
                      </m:e>
                    </m:d>
                  </m:oMath>
                </a14:m>
                <a:endParaRPr lang="en-US" sz="4000" dirty="0"/>
              </a:p>
            </p:txBody>
          </p:sp>
        </mc:Choice>
        <mc:Fallback xmlns="">
          <p:sp>
            <p:nvSpPr>
              <p:cNvPr id="18" name="TextBox 17"/>
              <p:cNvSpPr txBox="1">
                <a:spLocks noRot="1" noChangeAspect="1" noMove="1" noResize="1" noEditPoints="1" noAdjustHandles="1" noChangeArrowheads="1" noChangeShapeType="1" noTextEdit="1"/>
              </p:cNvSpPr>
              <p:nvPr/>
            </p:nvSpPr>
            <p:spPr>
              <a:xfrm>
                <a:off x="611560" y="1844824"/>
                <a:ext cx="2565382" cy="1323439"/>
              </a:xfrm>
              <a:prstGeom prst="rect">
                <a:avLst/>
              </a:prstGeom>
              <a:blipFill rotWithShape="1">
                <a:blip r:embed="rId4"/>
                <a:stretch>
                  <a:fillRect l="-8314" b="-1889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611560" y="2420888"/>
                <a:ext cx="2565382" cy="1323439"/>
              </a:xfrm>
              <a:prstGeom prst="rect">
                <a:avLst/>
              </a:prstGeom>
              <a:noFill/>
            </p:spPr>
            <p:txBody>
              <a:bodyPr wrap="none" rtlCol="0">
                <a:spAutoFit/>
              </a:bodyPr>
              <a:lstStyle/>
              <a:p>
                <a:endParaRPr lang="en-US" sz="4000" dirty="0" smtClean="0">
                  <a:solidFill>
                    <a:srgbClr val="FF0000"/>
                  </a:solidFill>
                </a:endParaRPr>
              </a:p>
              <a:p>
                <a:r>
                  <a:rPr lang="en-US" sz="4000" dirty="0" smtClean="0">
                    <a:solidFill>
                      <a:srgbClr val="FF0000"/>
                    </a:solidFill>
                  </a:rPr>
                  <a:t>Ư(5)=</a:t>
                </a:r>
                <a14:m>
                  <m:oMath xmlns:m="http://schemas.openxmlformats.org/officeDocument/2006/math">
                    <m:d>
                      <m:dPr>
                        <m:begChr m:val="{"/>
                        <m:endChr m:val="}"/>
                        <m:ctrlPr>
                          <a:rPr lang="en-US" sz="4000" i="1" smtClean="0">
                            <a:solidFill>
                              <a:srgbClr val="FF0000"/>
                            </a:solidFill>
                            <a:latin typeface="Cambria Math"/>
                          </a:rPr>
                        </m:ctrlPr>
                      </m:dPr>
                      <m:e>
                        <m:r>
                          <a:rPr lang="en-US" sz="4000" b="0" i="1" smtClean="0">
                            <a:solidFill>
                              <a:srgbClr val="FF0000"/>
                            </a:solidFill>
                            <a:latin typeface="Cambria Math"/>
                          </a:rPr>
                          <m:t>1;5</m:t>
                        </m:r>
                      </m:e>
                    </m:d>
                  </m:oMath>
                </a14:m>
                <a:endParaRPr lang="en-US" sz="4000" dirty="0"/>
              </a:p>
            </p:txBody>
          </p:sp>
        </mc:Choice>
        <mc:Fallback xmlns="">
          <p:sp>
            <p:nvSpPr>
              <p:cNvPr id="19" name="TextBox 18"/>
              <p:cNvSpPr txBox="1">
                <a:spLocks noRot="1" noChangeAspect="1" noMove="1" noResize="1" noEditPoints="1" noAdjustHandles="1" noChangeArrowheads="1" noChangeShapeType="1" noTextEdit="1"/>
              </p:cNvSpPr>
              <p:nvPr/>
            </p:nvSpPr>
            <p:spPr>
              <a:xfrm>
                <a:off x="611560" y="2420888"/>
                <a:ext cx="2565382" cy="1323439"/>
              </a:xfrm>
              <a:prstGeom prst="rect">
                <a:avLst/>
              </a:prstGeom>
              <a:blipFill rotWithShape="1">
                <a:blip r:embed="rId5"/>
                <a:stretch>
                  <a:fillRect l="-8314" b="-1889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4788024" y="2420888"/>
                <a:ext cx="3573094" cy="707886"/>
              </a:xfrm>
              <a:prstGeom prst="rect">
                <a:avLst/>
              </a:prstGeom>
              <a:noFill/>
            </p:spPr>
            <p:txBody>
              <a:bodyPr wrap="none" rtlCol="0">
                <a:spAutoFit/>
              </a:bodyPr>
              <a:lstStyle/>
              <a:p>
                <a:r>
                  <a:rPr lang="en-US" sz="4000" dirty="0" smtClean="0">
                    <a:solidFill>
                      <a:srgbClr val="FF0000"/>
                    </a:solidFill>
                  </a:rPr>
                  <a:t>Ư(6)=</a:t>
                </a:r>
                <a14:m>
                  <m:oMath xmlns:m="http://schemas.openxmlformats.org/officeDocument/2006/math">
                    <m:d>
                      <m:dPr>
                        <m:begChr m:val="{"/>
                        <m:endChr m:val="}"/>
                        <m:ctrlPr>
                          <a:rPr lang="en-US" sz="4000" i="1" smtClean="0">
                            <a:solidFill>
                              <a:srgbClr val="FF0000"/>
                            </a:solidFill>
                            <a:latin typeface="Cambria Math"/>
                          </a:rPr>
                        </m:ctrlPr>
                      </m:dPr>
                      <m:e>
                        <m:r>
                          <a:rPr lang="en-US" sz="4000" b="0" i="1" smtClean="0">
                            <a:solidFill>
                              <a:srgbClr val="FF0000"/>
                            </a:solidFill>
                            <a:latin typeface="Cambria Math"/>
                          </a:rPr>
                          <m:t>1;2;3;6</m:t>
                        </m:r>
                      </m:e>
                    </m:d>
                  </m:oMath>
                </a14:m>
                <a:endParaRPr lang="en-US" sz="4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4788024" y="2420888"/>
                <a:ext cx="3573094" cy="707886"/>
              </a:xfrm>
              <a:prstGeom prst="rect">
                <a:avLst/>
              </a:prstGeom>
              <a:blipFill rotWithShape="1">
                <a:blip r:embed="rId6"/>
                <a:stretch>
                  <a:fillRect l="-5963" t="-15517" b="-362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4788024" y="2996952"/>
                <a:ext cx="3573094" cy="707886"/>
              </a:xfrm>
              <a:prstGeom prst="rect">
                <a:avLst/>
              </a:prstGeom>
              <a:noFill/>
            </p:spPr>
            <p:txBody>
              <a:bodyPr wrap="none" rtlCol="0">
                <a:spAutoFit/>
              </a:bodyPr>
              <a:lstStyle/>
              <a:p>
                <a:r>
                  <a:rPr lang="en-US" sz="4000" dirty="0" smtClean="0">
                    <a:solidFill>
                      <a:srgbClr val="FF0000"/>
                    </a:solidFill>
                  </a:rPr>
                  <a:t>Ư(8)=</a:t>
                </a:r>
                <a14:m>
                  <m:oMath xmlns:m="http://schemas.openxmlformats.org/officeDocument/2006/math">
                    <m:d>
                      <m:dPr>
                        <m:begChr m:val="{"/>
                        <m:endChr m:val="}"/>
                        <m:ctrlPr>
                          <a:rPr lang="en-US" sz="4000" i="1" smtClean="0">
                            <a:solidFill>
                              <a:srgbClr val="FF0000"/>
                            </a:solidFill>
                            <a:latin typeface="Cambria Math"/>
                          </a:rPr>
                        </m:ctrlPr>
                      </m:dPr>
                      <m:e>
                        <m:r>
                          <a:rPr lang="en-US" sz="4000" b="0" i="1" smtClean="0">
                            <a:solidFill>
                              <a:srgbClr val="FF0000"/>
                            </a:solidFill>
                            <a:latin typeface="Cambria Math"/>
                          </a:rPr>
                          <m:t>1;2;4;8</m:t>
                        </m:r>
                      </m:e>
                    </m:d>
                  </m:oMath>
                </a14:m>
                <a:endParaRPr lang="en-US" sz="4000" dirty="0"/>
              </a:p>
            </p:txBody>
          </p:sp>
        </mc:Choice>
        <mc:Fallback xmlns="">
          <p:sp>
            <p:nvSpPr>
              <p:cNvPr id="22" name="TextBox 21"/>
              <p:cNvSpPr txBox="1">
                <a:spLocks noRot="1" noChangeAspect="1" noMove="1" noResize="1" noEditPoints="1" noAdjustHandles="1" noChangeArrowheads="1" noChangeShapeType="1" noTextEdit="1"/>
              </p:cNvSpPr>
              <p:nvPr/>
            </p:nvSpPr>
            <p:spPr>
              <a:xfrm>
                <a:off x="4788024" y="2996952"/>
                <a:ext cx="3573094" cy="707886"/>
              </a:xfrm>
              <a:prstGeom prst="rect">
                <a:avLst/>
              </a:prstGeom>
              <a:blipFill rotWithShape="1">
                <a:blip r:embed="rId7"/>
                <a:stretch>
                  <a:fillRect l="-5963" t="-15517" b="-36207"/>
                </a:stretch>
              </a:blipFill>
            </p:spPr>
            <p:txBody>
              <a:bodyPr/>
              <a:lstStyle/>
              <a:p>
                <a:r>
                  <a:rPr lang="en-US">
                    <a:noFill/>
                  </a:rPr>
                  <a:t> </a:t>
                </a:r>
              </a:p>
            </p:txBody>
          </p:sp>
        </mc:Fallback>
      </mc:AlternateContent>
      <p:cxnSp>
        <p:nvCxnSpPr>
          <p:cNvPr id="23" name="Straight Arrow Connector 22"/>
          <p:cNvCxnSpPr/>
          <p:nvPr/>
        </p:nvCxnSpPr>
        <p:spPr>
          <a:xfrm>
            <a:off x="6516216" y="4415626"/>
            <a:ext cx="0" cy="45353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1694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barn(inVertical)">
                                      <p:cBhvr>
                                        <p:cTn id="13" dur="500"/>
                                        <p:tgtEl>
                                          <p:spTgt spid="19"/>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 calcmode="lin" valueType="num">
                                      <p:cBhvr additive="base">
                                        <p:cTn id="24" dur="500" fill="hold"/>
                                        <p:tgtEl>
                                          <p:spTgt spid="21"/>
                                        </p:tgtEl>
                                        <p:attrNameLst>
                                          <p:attrName>ppt_x</p:attrName>
                                        </p:attrNameLst>
                                      </p:cBhvr>
                                      <p:tavLst>
                                        <p:tav tm="0">
                                          <p:val>
                                            <p:strVal val="#ppt_x"/>
                                          </p:val>
                                        </p:tav>
                                        <p:tav tm="100000">
                                          <p:val>
                                            <p:strVal val="#ppt_x"/>
                                          </p:val>
                                        </p:tav>
                                      </p:tavLst>
                                    </p:anim>
                                    <p:anim calcmode="lin" valueType="num">
                                      <p:cBhvr additive="base">
                                        <p:cTn id="25"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1000"/>
                                        <p:tgtEl>
                                          <p:spTgt spid="22"/>
                                        </p:tgtEl>
                                      </p:cBhvr>
                                    </p:animEffect>
                                    <p:anim calcmode="lin" valueType="num">
                                      <p:cBhvr>
                                        <p:cTn id="31" dur="1000" fill="hold"/>
                                        <p:tgtEl>
                                          <p:spTgt spid="22"/>
                                        </p:tgtEl>
                                        <p:attrNameLst>
                                          <p:attrName>ppt_x</p:attrName>
                                        </p:attrNameLst>
                                      </p:cBhvr>
                                      <p:tavLst>
                                        <p:tav tm="0">
                                          <p:val>
                                            <p:strVal val="#ppt_x"/>
                                          </p:val>
                                        </p:tav>
                                        <p:tav tm="100000">
                                          <p:val>
                                            <p:strVal val="#ppt_x"/>
                                          </p:val>
                                        </p:tav>
                                      </p:tavLst>
                                    </p:anim>
                                    <p:anim calcmode="lin" valueType="num">
                                      <p:cBhvr>
                                        <p:cTn id="32"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500"/>
                                        <p:tgtEl>
                                          <p:spTgt spid="11"/>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500"/>
                                        <p:tgtEl>
                                          <p:spTgt spid="16"/>
                                        </p:tgtEl>
                                      </p:cBhvr>
                                    </p:animEffect>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1000"/>
                                        <p:tgtEl>
                                          <p:spTgt spid="23"/>
                                        </p:tgtEl>
                                      </p:cBhvr>
                                    </p:animEffect>
                                    <p:anim calcmode="lin" valueType="num">
                                      <p:cBhvr>
                                        <p:cTn id="52" dur="1000" fill="hold"/>
                                        <p:tgtEl>
                                          <p:spTgt spid="23"/>
                                        </p:tgtEl>
                                        <p:attrNameLst>
                                          <p:attrName>ppt_x</p:attrName>
                                        </p:attrNameLst>
                                      </p:cBhvr>
                                      <p:tavLst>
                                        <p:tav tm="0">
                                          <p:val>
                                            <p:strVal val="#ppt_x"/>
                                          </p:val>
                                        </p:tav>
                                        <p:tav tm="100000">
                                          <p:val>
                                            <p:strVal val="#ppt_x"/>
                                          </p:val>
                                        </p:tav>
                                      </p:tavLst>
                                    </p:anim>
                                    <p:anim calcmode="lin" valueType="num">
                                      <p:cBhvr>
                                        <p:cTn id="53" dur="1000" fill="hold"/>
                                        <p:tgtEl>
                                          <p:spTgt spid="23"/>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fade">
                                      <p:cBhvr>
                                        <p:cTn id="56" dur="1000"/>
                                        <p:tgtEl>
                                          <p:spTgt spid="17"/>
                                        </p:tgtEl>
                                      </p:cBhvr>
                                    </p:animEffect>
                                    <p:anim calcmode="lin" valueType="num">
                                      <p:cBhvr>
                                        <p:cTn id="57" dur="1000" fill="hold"/>
                                        <p:tgtEl>
                                          <p:spTgt spid="17"/>
                                        </p:tgtEl>
                                        <p:attrNameLst>
                                          <p:attrName>ppt_x</p:attrName>
                                        </p:attrNameLst>
                                      </p:cBhvr>
                                      <p:tavLst>
                                        <p:tav tm="0">
                                          <p:val>
                                            <p:strVal val="#ppt_x"/>
                                          </p:val>
                                        </p:tav>
                                        <p:tav tm="100000">
                                          <p:val>
                                            <p:strVal val="#ppt_x"/>
                                          </p:val>
                                        </p:tav>
                                      </p:tavLst>
                                    </p:anim>
                                    <p:anim calcmode="lin" valueType="num">
                                      <p:cBhvr>
                                        <p:cTn id="5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6" grpId="0"/>
      <p:bldP spid="17" grpId="0"/>
      <p:bldP spid="18" grpId="0"/>
      <p:bldP spid="19" grpId="0"/>
      <p:bldP spid="21" grpId="0"/>
      <p:bldP spid="2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381000" y="2819400"/>
            <a:ext cx="2209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vi-VN" sz="3200">
              <a:effectLst>
                <a:outerShdw blurRad="38100" dist="38100" dir="2700000" algn="tl">
                  <a:srgbClr val="C0C0C0"/>
                </a:outerShdw>
              </a:effectLst>
              <a:latin typeface="VNI-Franko" pitchFamily="2" charset="0"/>
            </a:endParaRPr>
          </a:p>
        </p:txBody>
      </p:sp>
      <p:sp>
        <p:nvSpPr>
          <p:cNvPr id="24579" name="Text Box 3"/>
          <p:cNvSpPr txBox="1">
            <a:spLocks noChangeArrowheads="1"/>
          </p:cNvSpPr>
          <p:nvPr/>
        </p:nvSpPr>
        <p:spPr bwMode="auto">
          <a:xfrm>
            <a:off x="1219200" y="2971800"/>
            <a:ext cx="6019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vi-VN" sz="3200">
              <a:effectLst>
                <a:outerShdw blurRad="38100" dist="38100" dir="2700000" algn="tl">
                  <a:srgbClr val="C0C0C0"/>
                </a:outerShdw>
              </a:effectLst>
              <a:latin typeface="VNI-Franko" pitchFamily="2" charset="0"/>
            </a:endParaRPr>
          </a:p>
        </p:txBody>
      </p:sp>
      <p:grpSp>
        <p:nvGrpSpPr>
          <p:cNvPr id="24580" name="Group 4"/>
          <p:cNvGrpSpPr>
            <a:grpSpLocks/>
          </p:cNvGrpSpPr>
          <p:nvPr/>
        </p:nvGrpSpPr>
        <p:grpSpPr bwMode="auto">
          <a:xfrm>
            <a:off x="0" y="457200"/>
            <a:ext cx="9144000" cy="815975"/>
            <a:chOff x="1200" y="240"/>
            <a:chExt cx="3504" cy="480"/>
          </a:xfrm>
        </p:grpSpPr>
        <p:sp>
          <p:nvSpPr>
            <p:cNvPr id="24581" name="AutoShape 5"/>
            <p:cNvSpPr>
              <a:spLocks noChangeArrowheads="1"/>
            </p:cNvSpPr>
            <p:nvPr/>
          </p:nvSpPr>
          <p:spPr bwMode="auto">
            <a:xfrm>
              <a:off x="1200" y="240"/>
              <a:ext cx="3504" cy="480"/>
            </a:xfrm>
            <a:prstGeom prst="flowChartProcess">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4000">
                <a:effectLst>
                  <a:outerShdw blurRad="38100" dist="38100" dir="2700000" algn="tl">
                    <a:srgbClr val="FFFFFF"/>
                  </a:outerShdw>
                </a:effectLst>
                <a:latin typeface="VNI-Fato" pitchFamily="2" charset="0"/>
              </a:endParaRPr>
            </a:p>
          </p:txBody>
        </p:sp>
        <p:sp>
          <p:nvSpPr>
            <p:cNvPr id="24582" name="Text Box 6"/>
            <p:cNvSpPr txBox="1">
              <a:spLocks noChangeArrowheads="1"/>
            </p:cNvSpPr>
            <p:nvPr/>
          </p:nvSpPr>
          <p:spPr bwMode="auto">
            <a:xfrm>
              <a:off x="1248" y="288"/>
              <a:ext cx="3312" cy="34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3200" b="1">
                  <a:solidFill>
                    <a:schemeClr val="accent2"/>
                  </a:solidFill>
                  <a:latin typeface="Times New Roman" pitchFamily="18" charset="0"/>
                </a:rPr>
                <a:t>Bài tập</a:t>
              </a:r>
            </a:p>
          </p:txBody>
        </p:sp>
      </p:grpSp>
      <p:sp>
        <p:nvSpPr>
          <p:cNvPr id="24583" name="Text Box 7"/>
          <p:cNvSpPr txBox="1">
            <a:spLocks noChangeArrowheads="1"/>
          </p:cNvSpPr>
          <p:nvPr/>
        </p:nvSpPr>
        <p:spPr bwMode="auto">
          <a:xfrm>
            <a:off x="342900" y="1433513"/>
            <a:ext cx="8539163" cy="2100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u="sng">
                <a:solidFill>
                  <a:srgbClr val="9900FF"/>
                </a:solidFill>
                <a:latin typeface="Times New Roman" pitchFamily="18" charset="0"/>
              </a:rPr>
              <a:t>Bài tập 118 trang 47 SGK</a:t>
            </a:r>
            <a:r>
              <a:rPr lang="en-US" sz="2400" b="1" i="1" u="sng">
                <a:solidFill>
                  <a:schemeClr val="accent2"/>
                </a:solidFill>
                <a:latin typeface="Times New Roman" pitchFamily="18" charset="0"/>
              </a:rPr>
              <a:t> </a:t>
            </a:r>
          </a:p>
          <a:p>
            <a:pPr>
              <a:spcBef>
                <a:spcPct val="50000"/>
              </a:spcBef>
            </a:pPr>
            <a:r>
              <a:rPr lang="en-US" sz="2400" b="1" i="1">
                <a:solidFill>
                  <a:schemeClr val="accent2"/>
                </a:solidFill>
                <a:latin typeface="Times New Roman" pitchFamily="18" charset="0"/>
              </a:rPr>
              <a:t> Tổng (hiệu) sau là số nguyên tố hay hợp số ? </a:t>
            </a:r>
          </a:p>
          <a:p>
            <a:pPr>
              <a:spcBef>
                <a:spcPct val="50000"/>
              </a:spcBef>
            </a:pPr>
            <a:r>
              <a:rPr lang="en-US" sz="2400" b="1">
                <a:solidFill>
                  <a:schemeClr val="accent2"/>
                </a:solidFill>
                <a:latin typeface="Times New Roman" pitchFamily="18" charset="0"/>
              </a:rPr>
              <a:t>       a) 3 . 4 . 5 + 6 . 7                                  c) 3 . 5 . 7 + 11 . 13 . 17 </a:t>
            </a:r>
          </a:p>
          <a:p>
            <a:pPr>
              <a:spcBef>
                <a:spcPct val="50000"/>
              </a:spcBef>
            </a:pPr>
            <a:r>
              <a:rPr lang="en-US" sz="2400" b="1">
                <a:solidFill>
                  <a:schemeClr val="accent2"/>
                </a:solidFill>
                <a:latin typeface="Times New Roman" pitchFamily="18" charset="0"/>
              </a:rPr>
              <a:t>       b) 7 . 9 . 11 . 13 – 2 . 3 . 4 . 7               d) 16354 + 67541</a:t>
            </a:r>
          </a:p>
        </p:txBody>
      </p:sp>
      <p:sp>
        <p:nvSpPr>
          <p:cNvPr id="24584" name="Text Box 8"/>
          <p:cNvSpPr txBox="1">
            <a:spLocks noChangeArrowheads="1"/>
          </p:cNvSpPr>
          <p:nvPr/>
        </p:nvSpPr>
        <p:spPr bwMode="auto">
          <a:xfrm>
            <a:off x="609600" y="36576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u="sng">
                <a:solidFill>
                  <a:srgbClr val="9900FF"/>
                </a:solidFill>
                <a:latin typeface="Times New Roman" pitchFamily="18" charset="0"/>
              </a:rPr>
              <a:t>Trả lời :</a:t>
            </a:r>
            <a:r>
              <a:rPr lang="en-US" sz="2400" b="1">
                <a:latin typeface="Times New Roman" pitchFamily="18" charset="0"/>
              </a:rPr>
              <a:t> </a:t>
            </a:r>
          </a:p>
        </p:txBody>
      </p:sp>
      <p:sp>
        <p:nvSpPr>
          <p:cNvPr id="24585"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24586" name="Object 10"/>
          <p:cNvGraphicFramePr>
            <a:graphicFrameLocks noChangeAspect="1"/>
          </p:cNvGraphicFramePr>
          <p:nvPr/>
        </p:nvGraphicFramePr>
        <p:xfrm>
          <a:off x="1905000" y="4114800"/>
          <a:ext cx="4514850" cy="1036638"/>
        </p:xfrm>
        <a:graphic>
          <a:graphicData uri="http://schemas.openxmlformats.org/presentationml/2006/ole">
            <mc:AlternateContent xmlns:mc="http://schemas.openxmlformats.org/markup-compatibility/2006">
              <mc:Choice xmlns:v="urn:schemas-microsoft-com:vml" Requires="v">
                <p:oleObj spid="_x0000_s1028" name="Equation" r:id="rId3" imgW="2006280" imgH="457200" progId="Equation.DSMT4">
                  <p:embed/>
                </p:oleObj>
              </mc:Choice>
              <mc:Fallback>
                <p:oleObj name="Equation" r:id="rId3" imgW="2006280" imgH="4572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4114800"/>
                        <a:ext cx="4514850" cy="1036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7" name="Rectangle 11"/>
          <p:cNvSpPr>
            <a:spLocks noChangeArrowheads="1"/>
          </p:cNvSpPr>
          <p:nvPr/>
        </p:nvSpPr>
        <p:spPr bwMode="auto">
          <a:xfrm>
            <a:off x="1881188" y="52197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a:latin typeface="Times New Roman" pitchFamily="18" charset="0"/>
              </a:rPr>
              <a:t>nên 3 .4 .5 + 6 . 7 là hợp số</a:t>
            </a:r>
            <a:r>
              <a:rPr lang="en-US"/>
              <a:t> </a:t>
            </a:r>
          </a:p>
        </p:txBody>
      </p:sp>
    </p:spTree>
    <p:extLst>
      <p:ext uri="{BB962C8B-B14F-4D97-AF65-F5344CB8AC3E}">
        <p14:creationId xmlns:p14="http://schemas.microsoft.com/office/powerpoint/2010/main" val="337715258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fade">
                                      <p:cBhvr>
                                        <p:cTn id="7" dur="1000"/>
                                        <p:tgtEl>
                                          <p:spTgt spid="24584"/>
                                        </p:tgtEl>
                                      </p:cBhvr>
                                    </p:animEffect>
                                    <p:anim calcmode="lin" valueType="num">
                                      <p:cBhvr>
                                        <p:cTn id="8" dur="1000" fill="hold"/>
                                        <p:tgtEl>
                                          <p:spTgt spid="24584"/>
                                        </p:tgtEl>
                                        <p:attrNameLst>
                                          <p:attrName>ppt_x</p:attrName>
                                        </p:attrNameLst>
                                      </p:cBhvr>
                                      <p:tavLst>
                                        <p:tav tm="0">
                                          <p:val>
                                            <p:strVal val="#ppt_x"/>
                                          </p:val>
                                        </p:tav>
                                        <p:tav tm="100000">
                                          <p:val>
                                            <p:strVal val="#ppt_x"/>
                                          </p:val>
                                        </p:tav>
                                      </p:tavLst>
                                    </p:anim>
                                    <p:anim calcmode="lin" valueType="num">
                                      <p:cBhvr>
                                        <p:cTn id="9" dur="1000" fill="hold"/>
                                        <p:tgtEl>
                                          <p:spTgt spid="24584"/>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4586"/>
                                        </p:tgtEl>
                                        <p:attrNameLst>
                                          <p:attrName>style.visibility</p:attrName>
                                        </p:attrNameLst>
                                      </p:cBhvr>
                                      <p:to>
                                        <p:strVal val="visible"/>
                                      </p:to>
                                    </p:set>
                                    <p:animEffect transition="in" filter="fade">
                                      <p:cBhvr>
                                        <p:cTn id="12" dur="1000"/>
                                        <p:tgtEl>
                                          <p:spTgt spid="24586"/>
                                        </p:tgtEl>
                                      </p:cBhvr>
                                    </p:animEffect>
                                    <p:anim calcmode="lin" valueType="num">
                                      <p:cBhvr>
                                        <p:cTn id="13" dur="1000" fill="hold"/>
                                        <p:tgtEl>
                                          <p:spTgt spid="24586"/>
                                        </p:tgtEl>
                                        <p:attrNameLst>
                                          <p:attrName>ppt_x</p:attrName>
                                        </p:attrNameLst>
                                      </p:cBhvr>
                                      <p:tavLst>
                                        <p:tav tm="0">
                                          <p:val>
                                            <p:strVal val="#ppt_x"/>
                                          </p:val>
                                        </p:tav>
                                        <p:tav tm="100000">
                                          <p:val>
                                            <p:strVal val="#ppt_x"/>
                                          </p:val>
                                        </p:tav>
                                      </p:tavLst>
                                    </p:anim>
                                    <p:anim calcmode="lin" valueType="num">
                                      <p:cBhvr>
                                        <p:cTn id="14" dur="1000" fill="hold"/>
                                        <p:tgtEl>
                                          <p:spTgt spid="24586"/>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24587"/>
                                        </p:tgtEl>
                                        <p:attrNameLst>
                                          <p:attrName>style.visibility</p:attrName>
                                        </p:attrNameLst>
                                      </p:cBhvr>
                                      <p:to>
                                        <p:strVal val="visible"/>
                                      </p:to>
                                    </p:set>
                                    <p:animEffect transition="in" filter="fade">
                                      <p:cBhvr>
                                        <p:cTn id="17" dur="1000"/>
                                        <p:tgtEl>
                                          <p:spTgt spid="24587"/>
                                        </p:tgtEl>
                                      </p:cBhvr>
                                    </p:animEffect>
                                    <p:anim calcmode="lin" valueType="num">
                                      <p:cBhvr>
                                        <p:cTn id="18" dur="1000" fill="hold"/>
                                        <p:tgtEl>
                                          <p:spTgt spid="24587"/>
                                        </p:tgtEl>
                                        <p:attrNameLst>
                                          <p:attrName>ppt_x</p:attrName>
                                        </p:attrNameLst>
                                      </p:cBhvr>
                                      <p:tavLst>
                                        <p:tav tm="0">
                                          <p:val>
                                            <p:strVal val="#ppt_x"/>
                                          </p:val>
                                        </p:tav>
                                        <p:tav tm="100000">
                                          <p:val>
                                            <p:strVal val="#ppt_x"/>
                                          </p:val>
                                        </p:tav>
                                      </p:tavLst>
                                    </p:anim>
                                    <p:anim calcmode="lin" valueType="num">
                                      <p:cBhvr>
                                        <p:cTn id="19" dur="1000" fill="hold"/>
                                        <p:tgtEl>
                                          <p:spTgt spid="2458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p:bldP spid="2458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0662" y="-27384"/>
            <a:ext cx="7747762" cy="1323439"/>
          </a:xfrm>
          <a:prstGeom prst="rect">
            <a:avLst/>
          </a:prstGeom>
          <a:noFill/>
        </p:spPr>
        <p:txBody>
          <a:bodyPr wrap="none" rtlCol="0">
            <a:spAutoFit/>
          </a:bodyPr>
          <a:lstStyle/>
          <a:p>
            <a:r>
              <a:rPr lang="en-US" sz="4000" b="1" dirty="0" err="1" smtClean="0">
                <a:solidFill>
                  <a:srgbClr val="FF0000"/>
                </a:solidFill>
              </a:rPr>
              <a:t>Tiết</a:t>
            </a:r>
            <a:r>
              <a:rPr lang="en-US" sz="4000" b="1" dirty="0" smtClean="0">
                <a:solidFill>
                  <a:srgbClr val="FF0000"/>
                </a:solidFill>
              </a:rPr>
              <a:t> 25.Bài 14:Số </a:t>
            </a:r>
            <a:r>
              <a:rPr lang="en-US" sz="4000" b="1" dirty="0" err="1" smtClean="0">
                <a:solidFill>
                  <a:srgbClr val="FF0000"/>
                </a:solidFill>
              </a:rPr>
              <a:t>nguyên</a:t>
            </a:r>
            <a:r>
              <a:rPr lang="en-US" sz="4000" b="1" dirty="0" smtClean="0">
                <a:solidFill>
                  <a:srgbClr val="FF0000"/>
                </a:solidFill>
              </a:rPr>
              <a:t> </a:t>
            </a:r>
            <a:r>
              <a:rPr lang="en-US" sz="4000" b="1" dirty="0" err="1" smtClean="0">
                <a:solidFill>
                  <a:srgbClr val="FF0000"/>
                </a:solidFill>
              </a:rPr>
              <a:t>tố</a:t>
            </a:r>
            <a:r>
              <a:rPr lang="en-US" sz="4000" b="1" dirty="0" smtClean="0">
                <a:solidFill>
                  <a:srgbClr val="FF0000"/>
                </a:solidFill>
              </a:rPr>
              <a:t>. </a:t>
            </a:r>
            <a:r>
              <a:rPr lang="en-US" sz="4000" b="1" dirty="0" err="1" smtClean="0">
                <a:solidFill>
                  <a:srgbClr val="FF0000"/>
                </a:solidFill>
              </a:rPr>
              <a:t>Hợp</a:t>
            </a:r>
            <a:r>
              <a:rPr lang="en-US" sz="4000" b="1" dirty="0" smtClean="0">
                <a:solidFill>
                  <a:srgbClr val="FF0000"/>
                </a:solidFill>
              </a:rPr>
              <a:t> </a:t>
            </a:r>
            <a:r>
              <a:rPr lang="en-US" sz="4000" b="1" dirty="0" err="1" smtClean="0">
                <a:solidFill>
                  <a:srgbClr val="FF0000"/>
                </a:solidFill>
              </a:rPr>
              <a:t>số</a:t>
            </a:r>
            <a:endParaRPr lang="en-US" sz="4000" b="1" dirty="0" smtClean="0">
              <a:solidFill>
                <a:srgbClr val="FF0000"/>
              </a:solidFill>
            </a:endParaRPr>
          </a:p>
          <a:p>
            <a:r>
              <a:rPr lang="en-US" sz="4000" b="1" dirty="0">
                <a:solidFill>
                  <a:srgbClr val="FF0000"/>
                </a:solidFill>
              </a:rPr>
              <a:t> </a:t>
            </a:r>
            <a:r>
              <a:rPr lang="en-US" sz="4000" b="1" dirty="0" smtClean="0">
                <a:solidFill>
                  <a:srgbClr val="FF0000"/>
                </a:solidFill>
              </a:rPr>
              <a:t>                          </a:t>
            </a:r>
            <a:r>
              <a:rPr lang="en-US" sz="4000" b="1" dirty="0" err="1" smtClean="0">
                <a:solidFill>
                  <a:srgbClr val="FF0000"/>
                </a:solidFill>
              </a:rPr>
              <a:t>Bảng</a:t>
            </a:r>
            <a:r>
              <a:rPr lang="en-US" sz="4000" b="1" dirty="0" smtClean="0">
                <a:solidFill>
                  <a:srgbClr val="FF0000"/>
                </a:solidFill>
              </a:rPr>
              <a:t> </a:t>
            </a:r>
            <a:r>
              <a:rPr lang="en-US" sz="4000" b="1" dirty="0" err="1" smtClean="0">
                <a:solidFill>
                  <a:srgbClr val="FF0000"/>
                </a:solidFill>
              </a:rPr>
              <a:t>số</a:t>
            </a:r>
            <a:r>
              <a:rPr lang="en-US" sz="4000" b="1" dirty="0" smtClean="0">
                <a:solidFill>
                  <a:srgbClr val="FF0000"/>
                </a:solidFill>
              </a:rPr>
              <a:t> </a:t>
            </a:r>
            <a:r>
              <a:rPr lang="en-US" sz="4000" b="1" dirty="0" err="1" smtClean="0">
                <a:solidFill>
                  <a:srgbClr val="FF0000"/>
                </a:solidFill>
              </a:rPr>
              <a:t>nguyên</a:t>
            </a:r>
            <a:r>
              <a:rPr lang="en-US" sz="4000" b="1" dirty="0" smtClean="0">
                <a:solidFill>
                  <a:srgbClr val="FF0000"/>
                </a:solidFill>
              </a:rPr>
              <a:t> </a:t>
            </a:r>
            <a:r>
              <a:rPr lang="en-US" sz="4000" b="1" dirty="0" err="1" smtClean="0">
                <a:solidFill>
                  <a:srgbClr val="FF0000"/>
                </a:solidFill>
              </a:rPr>
              <a:t>tố</a:t>
            </a:r>
            <a:endParaRPr lang="en-US" sz="4000" b="1" dirty="0">
              <a:solidFill>
                <a:srgbClr val="FF0000"/>
              </a:solidFill>
            </a:endParaRPr>
          </a:p>
        </p:txBody>
      </p:sp>
      <p:sp>
        <p:nvSpPr>
          <p:cNvPr id="5" name="TextBox 4"/>
          <p:cNvSpPr txBox="1"/>
          <p:nvPr/>
        </p:nvSpPr>
        <p:spPr>
          <a:xfrm>
            <a:off x="107504" y="1052736"/>
            <a:ext cx="4978671" cy="677108"/>
          </a:xfrm>
          <a:prstGeom prst="rect">
            <a:avLst/>
          </a:prstGeom>
          <a:noFill/>
        </p:spPr>
        <p:txBody>
          <a:bodyPr wrap="none" rtlCol="0">
            <a:spAutoFit/>
          </a:bodyPr>
          <a:lstStyle/>
          <a:p>
            <a:r>
              <a:rPr lang="en-US" sz="3800" b="1" dirty="0" smtClean="0"/>
              <a:t>1. </a:t>
            </a:r>
            <a:r>
              <a:rPr lang="en-US" sz="3800" b="1" dirty="0" err="1" smtClean="0"/>
              <a:t>Số</a:t>
            </a:r>
            <a:r>
              <a:rPr lang="en-US" sz="3800" b="1" dirty="0" smtClean="0"/>
              <a:t> </a:t>
            </a:r>
            <a:r>
              <a:rPr lang="en-US" sz="3800" b="1" dirty="0" err="1" smtClean="0"/>
              <a:t>nguyên</a:t>
            </a:r>
            <a:r>
              <a:rPr lang="en-US" sz="3800" b="1" dirty="0" smtClean="0"/>
              <a:t> </a:t>
            </a:r>
            <a:r>
              <a:rPr lang="en-US" sz="3800" b="1" dirty="0" err="1" smtClean="0"/>
              <a:t>tố</a:t>
            </a:r>
            <a:r>
              <a:rPr lang="en-US" sz="3800" b="1" dirty="0" smtClean="0"/>
              <a:t>. </a:t>
            </a:r>
            <a:r>
              <a:rPr lang="en-US" sz="3800" b="1" dirty="0" err="1" smtClean="0"/>
              <a:t>Hợp</a:t>
            </a:r>
            <a:r>
              <a:rPr lang="en-US" sz="3800" b="1" dirty="0" smtClean="0"/>
              <a:t> </a:t>
            </a:r>
            <a:r>
              <a:rPr lang="en-US" sz="3800" b="1" dirty="0" err="1" smtClean="0"/>
              <a:t>số</a:t>
            </a:r>
            <a:endParaRPr lang="en-US" sz="3800" b="1" dirty="0"/>
          </a:p>
        </p:txBody>
      </p:sp>
      <p:sp>
        <p:nvSpPr>
          <p:cNvPr id="6" name="TextBox 5"/>
          <p:cNvSpPr txBox="1"/>
          <p:nvPr/>
        </p:nvSpPr>
        <p:spPr>
          <a:xfrm>
            <a:off x="162835" y="1775718"/>
            <a:ext cx="8009565" cy="1077218"/>
          </a:xfrm>
          <a:prstGeom prst="rect">
            <a:avLst/>
          </a:prstGeom>
          <a:noFill/>
        </p:spPr>
        <p:txBody>
          <a:bodyPr wrap="none" rtlCol="0">
            <a:spAutoFit/>
          </a:bodyPr>
          <a:lstStyle/>
          <a:p>
            <a:r>
              <a:rPr lang="en-US" sz="3200" i="1" dirty="0" smtClean="0"/>
              <a:t>? </a:t>
            </a:r>
            <a:r>
              <a:rPr lang="en-US" sz="3200" i="1" dirty="0" err="1" smtClean="0"/>
              <a:t>Dựa</a:t>
            </a:r>
            <a:r>
              <a:rPr lang="en-US" sz="3200" i="1" dirty="0" smtClean="0"/>
              <a:t> </a:t>
            </a:r>
            <a:r>
              <a:rPr lang="en-US" sz="3200" i="1" dirty="0" err="1" smtClean="0"/>
              <a:t>vào</a:t>
            </a:r>
            <a:r>
              <a:rPr lang="en-US" sz="3200" i="1" dirty="0" smtClean="0"/>
              <a:t> </a:t>
            </a:r>
            <a:r>
              <a:rPr lang="en-US" sz="3200" i="1" dirty="0" err="1" smtClean="0"/>
              <a:t>phần</a:t>
            </a:r>
            <a:r>
              <a:rPr lang="en-US" sz="3200" i="1" dirty="0" smtClean="0"/>
              <a:t> </a:t>
            </a:r>
            <a:r>
              <a:rPr lang="en-US" sz="3200" i="1" dirty="0" err="1" smtClean="0"/>
              <a:t>hoạt</a:t>
            </a:r>
            <a:r>
              <a:rPr lang="en-US" sz="3200" i="1" dirty="0" smtClean="0"/>
              <a:t> </a:t>
            </a:r>
            <a:r>
              <a:rPr lang="en-US" sz="3200" i="1" dirty="0" err="1" smtClean="0"/>
              <a:t>động</a:t>
            </a:r>
            <a:r>
              <a:rPr lang="en-US" sz="3200" i="1" dirty="0" smtClean="0"/>
              <a:t> </a:t>
            </a:r>
            <a:r>
              <a:rPr lang="en-US" sz="3200" i="1" dirty="0" err="1" smtClean="0"/>
              <a:t>khởi</a:t>
            </a:r>
            <a:r>
              <a:rPr lang="en-US" sz="3200" i="1" dirty="0" smtClean="0"/>
              <a:t> </a:t>
            </a:r>
            <a:r>
              <a:rPr lang="en-US" sz="3200" i="1" dirty="0" err="1" smtClean="0"/>
              <a:t>động</a:t>
            </a:r>
            <a:r>
              <a:rPr lang="en-US" sz="3200" i="1" dirty="0" smtClean="0"/>
              <a:t>, </a:t>
            </a:r>
            <a:r>
              <a:rPr lang="en-US" sz="3200" i="1" dirty="0" err="1" smtClean="0"/>
              <a:t>cho</a:t>
            </a:r>
            <a:r>
              <a:rPr lang="en-US" sz="3200" i="1" dirty="0" smtClean="0"/>
              <a:t> </a:t>
            </a:r>
            <a:r>
              <a:rPr lang="en-US" sz="3200" i="1" dirty="0" err="1" smtClean="0"/>
              <a:t>biết</a:t>
            </a:r>
            <a:r>
              <a:rPr lang="en-US" sz="3200" i="1" dirty="0" smtClean="0"/>
              <a:t> </a:t>
            </a:r>
          </a:p>
          <a:p>
            <a:r>
              <a:rPr lang="en-US" sz="3200" i="1" dirty="0" err="1" smtClean="0"/>
              <a:t>thế</a:t>
            </a:r>
            <a:r>
              <a:rPr lang="en-US" sz="3200" i="1" dirty="0" smtClean="0"/>
              <a:t> </a:t>
            </a:r>
            <a:r>
              <a:rPr lang="en-US" sz="3200" i="1" dirty="0" err="1" smtClean="0"/>
              <a:t>nào</a:t>
            </a:r>
            <a:r>
              <a:rPr lang="en-US" sz="3200" i="1" dirty="0" smtClean="0"/>
              <a:t> </a:t>
            </a:r>
            <a:r>
              <a:rPr lang="en-US" sz="3200" i="1" dirty="0" err="1" smtClean="0"/>
              <a:t>là</a:t>
            </a:r>
            <a:r>
              <a:rPr lang="en-US" sz="3200" i="1" dirty="0" smtClean="0"/>
              <a:t> </a:t>
            </a:r>
            <a:r>
              <a:rPr lang="en-US" sz="3200" i="1" dirty="0" err="1" smtClean="0"/>
              <a:t>số</a:t>
            </a:r>
            <a:r>
              <a:rPr lang="en-US" sz="3200" i="1" dirty="0" smtClean="0"/>
              <a:t> </a:t>
            </a:r>
            <a:r>
              <a:rPr lang="en-US" sz="3200" i="1" dirty="0" err="1" smtClean="0"/>
              <a:t>nguyên</a:t>
            </a:r>
            <a:r>
              <a:rPr lang="en-US" sz="3200" i="1" dirty="0" smtClean="0"/>
              <a:t> </a:t>
            </a:r>
            <a:r>
              <a:rPr lang="en-US" sz="3200" i="1" dirty="0" err="1" smtClean="0"/>
              <a:t>tố?Thế</a:t>
            </a:r>
            <a:r>
              <a:rPr lang="en-US" sz="3200" i="1" dirty="0" smtClean="0"/>
              <a:t> </a:t>
            </a:r>
            <a:r>
              <a:rPr lang="en-US" sz="3200" i="1" dirty="0" err="1" smtClean="0"/>
              <a:t>nào</a:t>
            </a:r>
            <a:r>
              <a:rPr lang="en-US" sz="3200" i="1" dirty="0" smtClean="0"/>
              <a:t> </a:t>
            </a:r>
            <a:r>
              <a:rPr lang="en-US" sz="3200" i="1" dirty="0" err="1" smtClean="0"/>
              <a:t>là</a:t>
            </a:r>
            <a:r>
              <a:rPr lang="en-US" sz="3200" i="1" dirty="0" smtClean="0"/>
              <a:t> </a:t>
            </a:r>
            <a:r>
              <a:rPr lang="en-US" sz="3200" i="1" dirty="0" err="1" smtClean="0"/>
              <a:t>hợp</a:t>
            </a:r>
            <a:r>
              <a:rPr lang="en-US" sz="3200" i="1" dirty="0" smtClean="0"/>
              <a:t> </a:t>
            </a:r>
            <a:r>
              <a:rPr lang="en-US" sz="3200" i="1" dirty="0" err="1" smtClean="0"/>
              <a:t>số</a:t>
            </a:r>
            <a:r>
              <a:rPr lang="en-US" sz="3200" i="1" dirty="0" smtClean="0"/>
              <a:t>?</a:t>
            </a:r>
            <a:endParaRPr lang="en-US" sz="3200" i="1" dirty="0"/>
          </a:p>
        </p:txBody>
      </p:sp>
      <p:sp>
        <p:nvSpPr>
          <p:cNvPr id="7" name="TextBox 6"/>
          <p:cNvSpPr txBox="1"/>
          <p:nvPr/>
        </p:nvSpPr>
        <p:spPr>
          <a:xfrm>
            <a:off x="107504" y="1715324"/>
            <a:ext cx="9077741" cy="1569660"/>
          </a:xfrm>
          <a:prstGeom prst="rect">
            <a:avLst/>
          </a:prstGeom>
          <a:noFill/>
        </p:spPr>
        <p:txBody>
          <a:bodyPr wrap="none" rtlCol="0">
            <a:spAutoFit/>
          </a:bodyPr>
          <a:lstStyle/>
          <a:p>
            <a:r>
              <a:rPr lang="en-US" sz="3200" i="1" dirty="0" smtClean="0"/>
              <a:t>-</a:t>
            </a:r>
            <a:r>
              <a:rPr lang="en-US" sz="3200" i="1" dirty="0" err="1" smtClean="0"/>
              <a:t>Số</a:t>
            </a:r>
            <a:r>
              <a:rPr lang="en-US" sz="3200" i="1" dirty="0" smtClean="0"/>
              <a:t> </a:t>
            </a:r>
            <a:r>
              <a:rPr lang="en-US" sz="3200" i="1" dirty="0" err="1" smtClean="0"/>
              <a:t>nguyên</a:t>
            </a:r>
            <a:r>
              <a:rPr lang="en-US" sz="3200" i="1" dirty="0" smtClean="0"/>
              <a:t> </a:t>
            </a:r>
            <a:r>
              <a:rPr lang="en-US" sz="3200" i="1" dirty="0" err="1" smtClean="0"/>
              <a:t>tố</a:t>
            </a:r>
            <a:r>
              <a:rPr lang="en-US" sz="3200" i="1" dirty="0" smtClean="0"/>
              <a:t> </a:t>
            </a:r>
            <a:r>
              <a:rPr lang="en-US" sz="3200" i="1" dirty="0" err="1" smtClean="0"/>
              <a:t>là</a:t>
            </a:r>
            <a:r>
              <a:rPr lang="en-US" sz="3200" i="1" dirty="0" smtClean="0"/>
              <a:t> </a:t>
            </a:r>
            <a:r>
              <a:rPr lang="en-US" sz="3200" i="1" dirty="0" err="1" smtClean="0"/>
              <a:t>số</a:t>
            </a:r>
            <a:r>
              <a:rPr lang="en-US" sz="3200" i="1" dirty="0" smtClean="0"/>
              <a:t> </a:t>
            </a:r>
            <a:r>
              <a:rPr lang="en-US" sz="3200" i="1" dirty="0" err="1" smtClean="0"/>
              <a:t>tự</a:t>
            </a:r>
            <a:r>
              <a:rPr lang="en-US" sz="3200" i="1" dirty="0" smtClean="0"/>
              <a:t> </a:t>
            </a:r>
            <a:r>
              <a:rPr lang="en-US" sz="3200" i="1" dirty="0" err="1" smtClean="0"/>
              <a:t>nhiên</a:t>
            </a:r>
            <a:r>
              <a:rPr lang="en-US" sz="3200" i="1" dirty="0" smtClean="0"/>
              <a:t> </a:t>
            </a:r>
            <a:r>
              <a:rPr lang="en-US" sz="3200" i="1" dirty="0" err="1" smtClean="0"/>
              <a:t>lớn</a:t>
            </a:r>
            <a:r>
              <a:rPr lang="en-US" sz="3200" i="1" dirty="0" smtClean="0"/>
              <a:t> </a:t>
            </a:r>
            <a:r>
              <a:rPr lang="en-US" sz="3200" i="1" dirty="0" err="1" smtClean="0"/>
              <a:t>hơn</a:t>
            </a:r>
            <a:r>
              <a:rPr lang="en-US" sz="3200" i="1" dirty="0" smtClean="0"/>
              <a:t> 1, </a:t>
            </a:r>
            <a:r>
              <a:rPr lang="en-US" sz="3200" i="1" dirty="0" err="1" smtClean="0"/>
              <a:t>chỉ</a:t>
            </a:r>
            <a:r>
              <a:rPr lang="en-US" sz="3200" i="1" dirty="0" smtClean="0"/>
              <a:t> </a:t>
            </a:r>
            <a:r>
              <a:rPr lang="en-US" sz="3200" i="1" dirty="0" err="1" smtClean="0"/>
              <a:t>có</a:t>
            </a:r>
            <a:r>
              <a:rPr lang="en-US" sz="3200" i="1" dirty="0" smtClean="0"/>
              <a:t> </a:t>
            </a:r>
            <a:r>
              <a:rPr lang="en-US" sz="3200" i="1" dirty="0" err="1" smtClean="0"/>
              <a:t>hai</a:t>
            </a:r>
            <a:r>
              <a:rPr lang="en-US" sz="3200" i="1" dirty="0" smtClean="0"/>
              <a:t> </a:t>
            </a:r>
            <a:r>
              <a:rPr lang="en-US" sz="3200" i="1" dirty="0" err="1" smtClean="0"/>
              <a:t>ước</a:t>
            </a:r>
            <a:r>
              <a:rPr lang="en-US" sz="3200" i="1" dirty="0" smtClean="0"/>
              <a:t> </a:t>
            </a:r>
          </a:p>
          <a:p>
            <a:r>
              <a:rPr lang="en-US" sz="3200" i="1" dirty="0" err="1"/>
              <a:t>l</a:t>
            </a:r>
            <a:r>
              <a:rPr lang="en-US" sz="3200" i="1" dirty="0" err="1" smtClean="0"/>
              <a:t>à</a:t>
            </a:r>
            <a:r>
              <a:rPr lang="en-US" sz="3200" i="1" dirty="0" smtClean="0"/>
              <a:t> 1 </a:t>
            </a:r>
            <a:r>
              <a:rPr lang="en-US" sz="3200" i="1" dirty="0" err="1" smtClean="0"/>
              <a:t>và</a:t>
            </a:r>
            <a:r>
              <a:rPr lang="en-US" sz="3200" i="1" dirty="0" smtClean="0"/>
              <a:t> </a:t>
            </a:r>
            <a:r>
              <a:rPr lang="en-US" sz="3200" i="1" dirty="0" err="1" smtClean="0"/>
              <a:t>chính</a:t>
            </a:r>
            <a:r>
              <a:rPr lang="en-US" sz="3200" i="1" dirty="0" smtClean="0"/>
              <a:t> </a:t>
            </a:r>
            <a:r>
              <a:rPr lang="en-US" sz="3200" i="1" dirty="0" err="1" smtClean="0"/>
              <a:t>nó</a:t>
            </a:r>
            <a:r>
              <a:rPr lang="en-US" sz="3200" i="1" dirty="0" smtClean="0"/>
              <a:t>.</a:t>
            </a:r>
          </a:p>
          <a:p>
            <a:r>
              <a:rPr lang="en-US" sz="3200" i="1" dirty="0" smtClean="0"/>
              <a:t>-</a:t>
            </a:r>
            <a:r>
              <a:rPr lang="en-US" sz="3200" i="1" dirty="0" err="1" smtClean="0"/>
              <a:t>Hợp</a:t>
            </a:r>
            <a:r>
              <a:rPr lang="en-US" sz="3200" i="1" dirty="0" smtClean="0"/>
              <a:t> </a:t>
            </a:r>
            <a:r>
              <a:rPr lang="en-US" sz="3200" i="1" dirty="0" err="1" smtClean="0"/>
              <a:t>số</a:t>
            </a:r>
            <a:r>
              <a:rPr lang="en-US" sz="3200" i="1" dirty="0" smtClean="0"/>
              <a:t> </a:t>
            </a:r>
            <a:r>
              <a:rPr lang="en-US" sz="3200" i="1" dirty="0" err="1" smtClean="0"/>
              <a:t>là</a:t>
            </a:r>
            <a:r>
              <a:rPr lang="en-US" sz="3200" i="1" dirty="0" smtClean="0"/>
              <a:t> </a:t>
            </a:r>
            <a:r>
              <a:rPr lang="en-US" sz="3200" i="1" dirty="0" err="1" smtClean="0"/>
              <a:t>số</a:t>
            </a:r>
            <a:r>
              <a:rPr lang="en-US" sz="3200" i="1" dirty="0" smtClean="0"/>
              <a:t> </a:t>
            </a:r>
            <a:r>
              <a:rPr lang="en-US" sz="3200" i="1" dirty="0" err="1" smtClean="0"/>
              <a:t>tự</a:t>
            </a:r>
            <a:r>
              <a:rPr lang="en-US" sz="3200" i="1" dirty="0" smtClean="0"/>
              <a:t> </a:t>
            </a:r>
            <a:r>
              <a:rPr lang="en-US" sz="3200" i="1" dirty="0" err="1" smtClean="0"/>
              <a:t>nhiên</a:t>
            </a:r>
            <a:r>
              <a:rPr lang="en-US" sz="3200" i="1" dirty="0" smtClean="0"/>
              <a:t> </a:t>
            </a:r>
            <a:r>
              <a:rPr lang="en-US" sz="3200" i="1" dirty="0" err="1" smtClean="0"/>
              <a:t>lớn</a:t>
            </a:r>
            <a:r>
              <a:rPr lang="en-US" sz="3200" i="1" dirty="0" smtClean="0"/>
              <a:t> </a:t>
            </a:r>
            <a:r>
              <a:rPr lang="en-US" sz="3200" i="1" dirty="0" err="1" smtClean="0"/>
              <a:t>hơn</a:t>
            </a:r>
            <a:r>
              <a:rPr lang="en-US" sz="3200" i="1" dirty="0" smtClean="0"/>
              <a:t> 1, </a:t>
            </a:r>
            <a:r>
              <a:rPr lang="en-US" sz="3200" i="1" dirty="0" err="1" smtClean="0"/>
              <a:t>có</a:t>
            </a:r>
            <a:r>
              <a:rPr lang="en-US" sz="3200" i="1" dirty="0" smtClean="0"/>
              <a:t> </a:t>
            </a:r>
            <a:r>
              <a:rPr lang="en-US" sz="3200" i="1" dirty="0" err="1" smtClean="0"/>
              <a:t>nhiều</a:t>
            </a:r>
            <a:r>
              <a:rPr lang="en-US" sz="3200" i="1" dirty="0" smtClean="0"/>
              <a:t> </a:t>
            </a:r>
            <a:r>
              <a:rPr lang="en-US" sz="3200" i="1" dirty="0" err="1" smtClean="0"/>
              <a:t>hơn</a:t>
            </a:r>
            <a:r>
              <a:rPr lang="en-US" sz="3200" i="1" dirty="0" smtClean="0"/>
              <a:t> 2 </a:t>
            </a:r>
            <a:r>
              <a:rPr lang="en-US" sz="3200" i="1" dirty="0" err="1" smtClean="0"/>
              <a:t>ước</a:t>
            </a:r>
            <a:endParaRPr lang="en-US" sz="3200" i="1" dirty="0" smtClean="0"/>
          </a:p>
        </p:txBody>
      </p:sp>
      <p:sp>
        <p:nvSpPr>
          <p:cNvPr id="9" name="TextBox 8"/>
          <p:cNvSpPr txBox="1"/>
          <p:nvPr/>
        </p:nvSpPr>
        <p:spPr>
          <a:xfrm>
            <a:off x="35496" y="3215878"/>
            <a:ext cx="7581114" cy="1077218"/>
          </a:xfrm>
          <a:prstGeom prst="rect">
            <a:avLst/>
          </a:prstGeom>
          <a:noFill/>
        </p:spPr>
        <p:txBody>
          <a:bodyPr wrap="none" rtlCol="0">
            <a:spAutoFit/>
          </a:bodyPr>
          <a:lstStyle/>
          <a:p>
            <a:r>
              <a:rPr lang="en-US" sz="3200" dirty="0" smtClean="0"/>
              <a:t>VD: </a:t>
            </a:r>
            <a:r>
              <a:rPr lang="en-US" sz="3200" dirty="0" err="1" smtClean="0"/>
              <a:t>Số</a:t>
            </a:r>
            <a:r>
              <a:rPr lang="en-US" sz="3200" dirty="0" smtClean="0"/>
              <a:t> 2, 3, 5 </a:t>
            </a:r>
            <a:r>
              <a:rPr lang="en-US" sz="3200" dirty="0" err="1" smtClean="0"/>
              <a:t>chỉ</a:t>
            </a:r>
            <a:r>
              <a:rPr lang="en-US" sz="3200" dirty="0" smtClean="0"/>
              <a:t> </a:t>
            </a:r>
            <a:r>
              <a:rPr lang="en-US" sz="3200" dirty="0" err="1" smtClean="0"/>
              <a:t>có</a:t>
            </a:r>
            <a:r>
              <a:rPr lang="en-US" sz="3200" dirty="0" smtClean="0"/>
              <a:t> </a:t>
            </a:r>
            <a:r>
              <a:rPr lang="en-US" sz="3200" dirty="0" err="1" smtClean="0"/>
              <a:t>hai</a:t>
            </a:r>
            <a:r>
              <a:rPr lang="en-US" sz="3200" dirty="0" smtClean="0"/>
              <a:t> </a:t>
            </a:r>
            <a:r>
              <a:rPr lang="en-US" sz="3200" dirty="0" err="1" smtClean="0"/>
              <a:t>ước</a:t>
            </a:r>
            <a:r>
              <a:rPr lang="en-US" sz="3200" dirty="0" smtClean="0"/>
              <a:t> </a:t>
            </a:r>
            <a:r>
              <a:rPr lang="en-US" sz="3200" dirty="0" err="1" smtClean="0"/>
              <a:t>là</a:t>
            </a:r>
            <a:r>
              <a:rPr lang="en-US" sz="3200" dirty="0" smtClean="0"/>
              <a:t> 1 </a:t>
            </a:r>
            <a:r>
              <a:rPr lang="en-US" sz="3200" dirty="0" err="1" smtClean="0"/>
              <a:t>và</a:t>
            </a:r>
            <a:r>
              <a:rPr lang="en-US" sz="3200" dirty="0" smtClean="0"/>
              <a:t> </a:t>
            </a:r>
            <a:r>
              <a:rPr lang="en-US" sz="3200" dirty="0" err="1" smtClean="0"/>
              <a:t>chính</a:t>
            </a:r>
            <a:r>
              <a:rPr lang="en-US" sz="3200" dirty="0" smtClean="0"/>
              <a:t> </a:t>
            </a:r>
            <a:r>
              <a:rPr lang="en-US" sz="3200" dirty="0" err="1" smtClean="0"/>
              <a:t>nó</a:t>
            </a:r>
            <a:r>
              <a:rPr lang="en-US" sz="3200" dirty="0" smtClean="0"/>
              <a:t> </a:t>
            </a:r>
          </a:p>
          <a:p>
            <a:r>
              <a:rPr lang="en-US" sz="3200" dirty="0" err="1" smtClean="0"/>
              <a:t>nên</a:t>
            </a:r>
            <a:r>
              <a:rPr lang="en-US" sz="3200" dirty="0" smtClean="0"/>
              <a:t> </a:t>
            </a:r>
            <a:r>
              <a:rPr lang="en-US" sz="3200" dirty="0" err="1" smtClean="0"/>
              <a:t>số</a:t>
            </a:r>
            <a:r>
              <a:rPr lang="en-US" sz="3200" dirty="0" smtClean="0"/>
              <a:t> 2, 3, 5 </a:t>
            </a:r>
            <a:r>
              <a:rPr lang="en-US" sz="3200" dirty="0" err="1" smtClean="0"/>
              <a:t>là</a:t>
            </a:r>
            <a:r>
              <a:rPr lang="en-US" sz="3200" dirty="0" smtClean="0"/>
              <a:t> </a:t>
            </a:r>
            <a:r>
              <a:rPr lang="en-US" sz="3200" dirty="0" err="1" smtClean="0"/>
              <a:t>Số</a:t>
            </a:r>
            <a:r>
              <a:rPr lang="en-US" sz="3200" dirty="0" smtClean="0"/>
              <a:t> </a:t>
            </a:r>
            <a:r>
              <a:rPr lang="en-US" sz="3200" dirty="0" err="1" smtClean="0"/>
              <a:t>nguyên</a:t>
            </a:r>
            <a:r>
              <a:rPr lang="en-US" sz="3200" dirty="0" smtClean="0"/>
              <a:t> </a:t>
            </a:r>
            <a:r>
              <a:rPr lang="en-US" sz="3200" dirty="0" err="1" smtClean="0"/>
              <a:t>tố</a:t>
            </a:r>
            <a:r>
              <a:rPr lang="en-US" sz="3200" dirty="0" smtClean="0"/>
              <a:t>.</a:t>
            </a:r>
            <a:endParaRPr lang="en-US" sz="3200" dirty="0"/>
          </a:p>
        </p:txBody>
      </p:sp>
      <p:sp>
        <p:nvSpPr>
          <p:cNvPr id="10" name="TextBox 9"/>
          <p:cNvSpPr txBox="1"/>
          <p:nvPr/>
        </p:nvSpPr>
        <p:spPr>
          <a:xfrm>
            <a:off x="-3023" y="4212377"/>
            <a:ext cx="9543575" cy="584775"/>
          </a:xfrm>
          <a:prstGeom prst="rect">
            <a:avLst/>
          </a:prstGeom>
          <a:noFill/>
        </p:spPr>
        <p:txBody>
          <a:bodyPr wrap="none" rtlCol="0">
            <a:spAutoFit/>
          </a:bodyPr>
          <a:lstStyle/>
          <a:p>
            <a:r>
              <a:rPr lang="en-US" sz="3200" dirty="0" err="1" smtClean="0"/>
              <a:t>Số</a:t>
            </a:r>
            <a:r>
              <a:rPr lang="en-US" sz="3200" dirty="0" smtClean="0"/>
              <a:t> 4 </a:t>
            </a:r>
            <a:r>
              <a:rPr lang="en-US" sz="3200" dirty="0" err="1" smtClean="0"/>
              <a:t>và</a:t>
            </a:r>
            <a:r>
              <a:rPr lang="en-US" sz="3200" dirty="0" smtClean="0"/>
              <a:t> 6 </a:t>
            </a:r>
            <a:r>
              <a:rPr lang="en-US" sz="3200" dirty="0" err="1" smtClean="0"/>
              <a:t>có</a:t>
            </a:r>
            <a:r>
              <a:rPr lang="en-US" sz="3200" dirty="0" smtClean="0"/>
              <a:t> </a:t>
            </a:r>
            <a:r>
              <a:rPr lang="en-US" sz="3200" dirty="0" err="1" smtClean="0"/>
              <a:t>nhiều</a:t>
            </a:r>
            <a:r>
              <a:rPr lang="en-US" sz="3200" dirty="0" smtClean="0"/>
              <a:t> </a:t>
            </a:r>
            <a:r>
              <a:rPr lang="en-US" sz="3200" dirty="0" err="1" smtClean="0"/>
              <a:t>hơn</a:t>
            </a:r>
            <a:r>
              <a:rPr lang="en-US" sz="3200" dirty="0" smtClean="0"/>
              <a:t> </a:t>
            </a:r>
            <a:r>
              <a:rPr lang="en-US" sz="3200" dirty="0" err="1" smtClean="0"/>
              <a:t>hai</a:t>
            </a:r>
            <a:r>
              <a:rPr lang="en-US" sz="3200" dirty="0" smtClean="0"/>
              <a:t> </a:t>
            </a:r>
            <a:r>
              <a:rPr lang="en-US" sz="3200" dirty="0" err="1" smtClean="0"/>
              <a:t>ước</a:t>
            </a:r>
            <a:r>
              <a:rPr lang="en-US" sz="3200" dirty="0" smtClean="0"/>
              <a:t> </a:t>
            </a:r>
            <a:r>
              <a:rPr lang="en-US" sz="3200" dirty="0" err="1" smtClean="0"/>
              <a:t>nên</a:t>
            </a:r>
            <a:r>
              <a:rPr lang="en-US" sz="3200" dirty="0" smtClean="0"/>
              <a:t> </a:t>
            </a:r>
            <a:r>
              <a:rPr lang="en-US" sz="3200" dirty="0" err="1" smtClean="0"/>
              <a:t>số</a:t>
            </a:r>
            <a:r>
              <a:rPr lang="en-US" sz="3200" dirty="0" smtClean="0"/>
              <a:t> 4 </a:t>
            </a:r>
            <a:r>
              <a:rPr lang="en-US" sz="3200" dirty="0" err="1" smtClean="0"/>
              <a:t>và</a:t>
            </a:r>
            <a:r>
              <a:rPr lang="en-US" sz="3200" dirty="0" smtClean="0"/>
              <a:t> 6 </a:t>
            </a:r>
            <a:r>
              <a:rPr lang="en-US" sz="3200" dirty="0" err="1" smtClean="0"/>
              <a:t>là</a:t>
            </a:r>
            <a:r>
              <a:rPr lang="en-US" sz="3200" dirty="0" smtClean="0"/>
              <a:t> </a:t>
            </a:r>
            <a:r>
              <a:rPr lang="en-US" sz="3200" dirty="0" err="1" smtClean="0"/>
              <a:t>hợp</a:t>
            </a:r>
            <a:r>
              <a:rPr lang="en-US" sz="3200" dirty="0" smtClean="0"/>
              <a:t> </a:t>
            </a:r>
            <a:r>
              <a:rPr lang="en-US" sz="3200" dirty="0" err="1" smtClean="0"/>
              <a:t>số</a:t>
            </a:r>
            <a:r>
              <a:rPr lang="en-US" sz="3200" dirty="0" smtClean="0"/>
              <a:t>.</a:t>
            </a:r>
            <a:endParaRPr lang="en-US" sz="3200" dirty="0"/>
          </a:p>
        </p:txBody>
      </p:sp>
      <p:sp>
        <p:nvSpPr>
          <p:cNvPr id="11" name="TextBox 10"/>
          <p:cNvSpPr txBox="1"/>
          <p:nvPr/>
        </p:nvSpPr>
        <p:spPr>
          <a:xfrm>
            <a:off x="-36512" y="4653136"/>
            <a:ext cx="8945654" cy="1077218"/>
          </a:xfrm>
          <a:prstGeom prst="rect">
            <a:avLst/>
          </a:prstGeom>
          <a:noFill/>
        </p:spPr>
        <p:txBody>
          <a:bodyPr wrap="none" rtlCol="0">
            <a:spAutoFit/>
          </a:bodyPr>
          <a:lstStyle/>
          <a:p>
            <a:r>
              <a:rPr lang="en-US" sz="3200" i="1" dirty="0" smtClean="0"/>
              <a:t>? </a:t>
            </a:r>
            <a:r>
              <a:rPr lang="en-US" sz="3200" i="1" dirty="0" err="1" smtClean="0"/>
              <a:t>Trong</a:t>
            </a:r>
            <a:r>
              <a:rPr lang="en-US" sz="3200" i="1" dirty="0" smtClean="0"/>
              <a:t> </a:t>
            </a:r>
            <a:r>
              <a:rPr lang="en-US" sz="3200" i="1" dirty="0" err="1" smtClean="0"/>
              <a:t>các</a:t>
            </a:r>
            <a:r>
              <a:rPr lang="en-US" sz="3200" i="1" dirty="0" smtClean="0"/>
              <a:t> </a:t>
            </a:r>
            <a:r>
              <a:rPr lang="en-US" sz="3200" i="1" dirty="0" err="1" smtClean="0"/>
              <a:t>số</a:t>
            </a:r>
            <a:r>
              <a:rPr lang="en-US" sz="3200" i="1" dirty="0" smtClean="0"/>
              <a:t> 7,8,9 </a:t>
            </a:r>
            <a:r>
              <a:rPr lang="en-US" sz="3200" i="1" dirty="0" err="1" smtClean="0"/>
              <a:t>số</a:t>
            </a:r>
            <a:r>
              <a:rPr lang="en-US" sz="3200" i="1" dirty="0" smtClean="0"/>
              <a:t> </a:t>
            </a:r>
            <a:r>
              <a:rPr lang="en-US" sz="3200" i="1" dirty="0" err="1" smtClean="0"/>
              <a:t>nào</a:t>
            </a:r>
            <a:r>
              <a:rPr lang="en-US" sz="3200" i="1" dirty="0" smtClean="0"/>
              <a:t> </a:t>
            </a:r>
            <a:r>
              <a:rPr lang="en-US" sz="3200" i="1" dirty="0" err="1" smtClean="0"/>
              <a:t>là</a:t>
            </a:r>
            <a:r>
              <a:rPr lang="en-US" sz="3200" i="1" dirty="0" smtClean="0"/>
              <a:t> </a:t>
            </a:r>
            <a:r>
              <a:rPr lang="en-US" sz="3200" i="1" dirty="0" err="1" smtClean="0"/>
              <a:t>số</a:t>
            </a:r>
            <a:r>
              <a:rPr lang="en-US" sz="3200" i="1" dirty="0" smtClean="0"/>
              <a:t> </a:t>
            </a:r>
            <a:r>
              <a:rPr lang="en-US" sz="3200" i="1" dirty="0" err="1" smtClean="0"/>
              <a:t>nguyên</a:t>
            </a:r>
            <a:r>
              <a:rPr lang="en-US" sz="3200" i="1" dirty="0" smtClean="0"/>
              <a:t> </a:t>
            </a:r>
            <a:r>
              <a:rPr lang="en-US" sz="3200" i="1" dirty="0" err="1" smtClean="0"/>
              <a:t>tố</a:t>
            </a:r>
            <a:r>
              <a:rPr lang="en-US" sz="3200" i="1" dirty="0" smtClean="0"/>
              <a:t>, </a:t>
            </a:r>
            <a:r>
              <a:rPr lang="en-US" sz="3200" i="1" dirty="0" err="1" smtClean="0"/>
              <a:t>số</a:t>
            </a:r>
            <a:r>
              <a:rPr lang="en-US" sz="3200" i="1" dirty="0" smtClean="0"/>
              <a:t> </a:t>
            </a:r>
            <a:r>
              <a:rPr lang="en-US" sz="3200" i="1" dirty="0" err="1" smtClean="0"/>
              <a:t>nào</a:t>
            </a:r>
            <a:r>
              <a:rPr lang="en-US" sz="3200" i="1" dirty="0" smtClean="0"/>
              <a:t> </a:t>
            </a:r>
            <a:r>
              <a:rPr lang="en-US" sz="3200" i="1" dirty="0" err="1" smtClean="0"/>
              <a:t>là</a:t>
            </a:r>
            <a:endParaRPr lang="en-US" sz="3200" i="1" dirty="0" smtClean="0"/>
          </a:p>
          <a:p>
            <a:r>
              <a:rPr lang="en-US" sz="3200" i="1" dirty="0" smtClean="0"/>
              <a:t> </a:t>
            </a:r>
            <a:r>
              <a:rPr lang="en-US" sz="3200" i="1" dirty="0" err="1" smtClean="0"/>
              <a:t>hợp</a:t>
            </a:r>
            <a:r>
              <a:rPr lang="en-US" sz="3200" i="1" dirty="0" smtClean="0"/>
              <a:t> </a:t>
            </a:r>
            <a:r>
              <a:rPr lang="en-US" sz="3200" i="1" dirty="0" err="1" smtClean="0"/>
              <a:t>số</a:t>
            </a:r>
            <a:r>
              <a:rPr lang="en-US" sz="3200" i="1" dirty="0" smtClean="0"/>
              <a:t> ? </a:t>
            </a:r>
            <a:r>
              <a:rPr lang="en-US" sz="3200" i="1" dirty="0" err="1" smtClean="0"/>
              <a:t>Vì</a:t>
            </a:r>
            <a:r>
              <a:rPr lang="en-US" sz="3200" i="1" dirty="0" smtClean="0"/>
              <a:t> </a:t>
            </a:r>
            <a:r>
              <a:rPr lang="en-US" sz="3200" i="1" dirty="0" err="1" smtClean="0"/>
              <a:t>sao</a:t>
            </a:r>
            <a:r>
              <a:rPr lang="en-US" sz="3200" i="1" dirty="0" smtClean="0"/>
              <a:t>?</a:t>
            </a:r>
          </a:p>
        </p:txBody>
      </p:sp>
      <p:sp>
        <p:nvSpPr>
          <p:cNvPr id="12" name="TextBox 11"/>
          <p:cNvSpPr txBox="1"/>
          <p:nvPr/>
        </p:nvSpPr>
        <p:spPr>
          <a:xfrm>
            <a:off x="-108520" y="4788441"/>
            <a:ext cx="9463232" cy="584775"/>
          </a:xfrm>
          <a:prstGeom prst="rect">
            <a:avLst/>
          </a:prstGeom>
          <a:noFill/>
        </p:spPr>
        <p:txBody>
          <a:bodyPr wrap="none" rtlCol="0">
            <a:spAutoFit/>
          </a:bodyPr>
          <a:lstStyle/>
          <a:p>
            <a:r>
              <a:rPr lang="en-US" sz="3200" b="1" u="sng" dirty="0" err="1" smtClean="0"/>
              <a:t>Chú</a:t>
            </a:r>
            <a:r>
              <a:rPr lang="en-US" sz="3200" b="1" u="sng" dirty="0" smtClean="0"/>
              <a:t> ý:</a:t>
            </a:r>
            <a:r>
              <a:rPr lang="en-US" sz="3200" dirty="0" smtClean="0"/>
              <a:t> </a:t>
            </a:r>
            <a:r>
              <a:rPr lang="en-US" sz="3200" dirty="0" err="1" smtClean="0"/>
              <a:t>Số</a:t>
            </a:r>
            <a:r>
              <a:rPr lang="en-US" sz="3200" dirty="0" smtClean="0"/>
              <a:t> 0 </a:t>
            </a:r>
            <a:r>
              <a:rPr lang="en-US" sz="3200" dirty="0" err="1" smtClean="0"/>
              <a:t>và</a:t>
            </a:r>
            <a:r>
              <a:rPr lang="en-US" sz="3200" dirty="0" smtClean="0"/>
              <a:t> </a:t>
            </a:r>
            <a:r>
              <a:rPr lang="en-US" sz="3200" dirty="0" err="1" smtClean="0"/>
              <a:t>số</a:t>
            </a:r>
            <a:r>
              <a:rPr lang="en-US" sz="3200" dirty="0" smtClean="0"/>
              <a:t> 1 </a:t>
            </a:r>
            <a:r>
              <a:rPr lang="en-US" sz="3200" dirty="0" err="1" smtClean="0"/>
              <a:t>không</a:t>
            </a:r>
            <a:r>
              <a:rPr lang="en-US" sz="3200" dirty="0" smtClean="0"/>
              <a:t> </a:t>
            </a:r>
            <a:r>
              <a:rPr lang="en-US" sz="3200" dirty="0" err="1" smtClean="0"/>
              <a:t>là</a:t>
            </a:r>
            <a:r>
              <a:rPr lang="en-US" sz="3200" dirty="0" smtClean="0"/>
              <a:t> SNT, </a:t>
            </a:r>
            <a:r>
              <a:rPr lang="en-US" sz="3200" dirty="0" err="1" smtClean="0"/>
              <a:t>cũng</a:t>
            </a:r>
            <a:r>
              <a:rPr lang="en-US" sz="3200" dirty="0" smtClean="0"/>
              <a:t> </a:t>
            </a:r>
            <a:r>
              <a:rPr lang="en-US" sz="3200" dirty="0" err="1" smtClean="0"/>
              <a:t>không</a:t>
            </a:r>
            <a:r>
              <a:rPr lang="en-US" sz="3200" dirty="0" smtClean="0"/>
              <a:t> </a:t>
            </a:r>
            <a:r>
              <a:rPr lang="en-US" sz="3200" dirty="0" err="1" smtClean="0"/>
              <a:t>là</a:t>
            </a:r>
            <a:r>
              <a:rPr lang="en-US" sz="3200" dirty="0" smtClean="0"/>
              <a:t> </a:t>
            </a:r>
            <a:r>
              <a:rPr lang="en-US" sz="3200" dirty="0" err="1" smtClean="0"/>
              <a:t>hợp</a:t>
            </a:r>
            <a:r>
              <a:rPr lang="en-US" sz="3200" dirty="0" smtClean="0"/>
              <a:t> </a:t>
            </a:r>
            <a:r>
              <a:rPr lang="en-US" sz="3200" dirty="0" err="1" smtClean="0"/>
              <a:t>số</a:t>
            </a:r>
            <a:r>
              <a:rPr lang="en-US" sz="3200" dirty="0" smtClean="0"/>
              <a:t>.</a:t>
            </a:r>
          </a:p>
        </p:txBody>
      </p:sp>
    </p:spTree>
    <p:extLst>
      <p:ext uri="{BB962C8B-B14F-4D97-AF65-F5344CB8AC3E}">
        <p14:creationId xmlns:p14="http://schemas.microsoft.com/office/powerpoint/2010/main" val="1595329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6"/>
                                        </p:tgtEl>
                                        <p:attrNameLst>
                                          <p:attrName>ppt_x</p:attrName>
                                        </p:attrNameLst>
                                      </p:cBhvr>
                                      <p:tavLst>
                                        <p:tav tm="0">
                                          <p:val>
                                            <p:strVal val="ppt_x"/>
                                          </p:val>
                                        </p:tav>
                                        <p:tav tm="100000">
                                          <p:val>
                                            <p:strVal val="ppt_x"/>
                                          </p:val>
                                        </p:tav>
                                      </p:tavLst>
                                    </p:anim>
                                    <p:anim calcmode="lin" valueType="num">
                                      <p:cBhvr additive="base">
                                        <p:cTn id="7" dur="500"/>
                                        <p:tgtEl>
                                          <p:spTgt spid="6"/>
                                        </p:tgtEl>
                                        <p:attrNameLst>
                                          <p:attrName>ppt_y</p:attrName>
                                        </p:attrNameLst>
                                      </p:cBhvr>
                                      <p:tavLst>
                                        <p:tav tm="0">
                                          <p:val>
                                            <p:strVal val="ppt_y"/>
                                          </p:val>
                                        </p:tav>
                                        <p:tav tm="100000">
                                          <p:val>
                                            <p:strVal val="1+ppt_h/2"/>
                                          </p:val>
                                        </p:tav>
                                      </p:tavLst>
                                    </p:anim>
                                    <p:set>
                                      <p:cBhvr>
                                        <p:cTn id="8" dur="1" fill="hold">
                                          <p:stCondLst>
                                            <p:cond delay="499"/>
                                          </p:stCondLst>
                                        </p:cTn>
                                        <p:tgtEl>
                                          <p:spTgt spid="6"/>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1000"/>
                                        <p:tgtEl>
                                          <p:spTgt spid="9"/>
                                        </p:tgtEl>
                                      </p:cBhvr>
                                    </p:animEffect>
                                    <p:anim calcmode="lin" valueType="num">
                                      <p:cBhvr>
                                        <p:cTn id="19" dur="1000" fill="hold"/>
                                        <p:tgtEl>
                                          <p:spTgt spid="9"/>
                                        </p:tgtEl>
                                        <p:attrNameLst>
                                          <p:attrName>ppt_x</p:attrName>
                                        </p:attrNameLst>
                                      </p:cBhvr>
                                      <p:tavLst>
                                        <p:tav tm="0">
                                          <p:val>
                                            <p:strVal val="#ppt_x"/>
                                          </p:val>
                                        </p:tav>
                                        <p:tav tm="100000">
                                          <p:val>
                                            <p:strVal val="#ppt_x"/>
                                          </p:val>
                                        </p:tav>
                                      </p:tavLst>
                                    </p:anim>
                                    <p:anim calcmode="lin" valueType="num">
                                      <p:cBhvr>
                                        <p:cTn id="2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1000"/>
                                        <p:tgtEl>
                                          <p:spTgt spid="10"/>
                                        </p:tgtEl>
                                      </p:cBhvr>
                                    </p:animEffect>
                                    <p:anim calcmode="lin" valueType="num">
                                      <p:cBhvr>
                                        <p:cTn id="26" dur="1000" fill="hold"/>
                                        <p:tgtEl>
                                          <p:spTgt spid="10"/>
                                        </p:tgtEl>
                                        <p:attrNameLst>
                                          <p:attrName>ppt_x</p:attrName>
                                        </p:attrNameLst>
                                      </p:cBhvr>
                                      <p:tavLst>
                                        <p:tav tm="0">
                                          <p:val>
                                            <p:strVal val="#ppt_x"/>
                                          </p:val>
                                        </p:tav>
                                        <p:tav tm="100000">
                                          <p:val>
                                            <p:strVal val="#ppt_x"/>
                                          </p:val>
                                        </p:tav>
                                      </p:tavLst>
                                    </p:anim>
                                    <p:anim calcmode="lin" valueType="num">
                                      <p:cBhvr>
                                        <p:cTn id="2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1000"/>
                                        <p:tgtEl>
                                          <p:spTgt spid="11"/>
                                        </p:tgtEl>
                                      </p:cBhvr>
                                    </p:animEffect>
                                    <p:anim calcmode="lin" valueType="num">
                                      <p:cBhvr>
                                        <p:cTn id="33" dur="1000" fill="hold"/>
                                        <p:tgtEl>
                                          <p:spTgt spid="11"/>
                                        </p:tgtEl>
                                        <p:attrNameLst>
                                          <p:attrName>ppt_x</p:attrName>
                                        </p:attrNameLst>
                                      </p:cBhvr>
                                      <p:tavLst>
                                        <p:tav tm="0">
                                          <p:val>
                                            <p:strVal val="#ppt_x"/>
                                          </p:val>
                                        </p:tav>
                                        <p:tav tm="100000">
                                          <p:val>
                                            <p:strVal val="#ppt_x"/>
                                          </p:val>
                                        </p:tav>
                                      </p:tavLst>
                                    </p:anim>
                                    <p:anim calcmode="lin" valueType="num">
                                      <p:cBhvr>
                                        <p:cTn id="3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11"/>
                                        </p:tgtEl>
                                      </p:cBhvr>
                                    </p:animEffect>
                                    <p:set>
                                      <p:cBhvr>
                                        <p:cTn id="39" dur="1" fill="hold">
                                          <p:stCondLst>
                                            <p:cond delay="499"/>
                                          </p:stCondLst>
                                        </p:cTn>
                                        <p:tgtEl>
                                          <p:spTgt spid="11"/>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fade">
                                      <p:cBhvr>
                                        <p:cTn id="44" dur="1000"/>
                                        <p:tgtEl>
                                          <p:spTgt spid="12"/>
                                        </p:tgtEl>
                                      </p:cBhvr>
                                    </p:animEffect>
                                    <p:anim calcmode="lin" valueType="num">
                                      <p:cBhvr>
                                        <p:cTn id="45" dur="1000" fill="hold"/>
                                        <p:tgtEl>
                                          <p:spTgt spid="12"/>
                                        </p:tgtEl>
                                        <p:attrNameLst>
                                          <p:attrName>ppt_x</p:attrName>
                                        </p:attrNameLst>
                                      </p:cBhvr>
                                      <p:tavLst>
                                        <p:tav tm="0">
                                          <p:val>
                                            <p:strVal val="#ppt_x"/>
                                          </p:val>
                                        </p:tav>
                                        <p:tav tm="100000">
                                          <p:val>
                                            <p:strVal val="#ppt_x"/>
                                          </p:val>
                                        </p:tav>
                                      </p:tavLst>
                                    </p:anim>
                                    <p:anim calcmode="lin" valueType="num">
                                      <p:cBhvr>
                                        <p:cTn id="4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1" grpId="0"/>
      <p:bldP spid="11" grpId="1"/>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ChangeArrowheads="1"/>
          </p:cNvSpPr>
          <p:nvPr/>
        </p:nvSpPr>
        <p:spPr bwMode="auto">
          <a:xfrm>
            <a:off x="0" y="548680"/>
            <a:ext cx="8686800" cy="966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800" b="1" dirty="0" err="1">
                <a:solidFill>
                  <a:srgbClr val="FF0000"/>
                </a:solidFill>
                <a:latin typeface="Times New Roman" pitchFamily="18" charset="0"/>
              </a:rPr>
              <a:t>Bài</a:t>
            </a:r>
            <a:r>
              <a:rPr lang="en-US" sz="2800" b="1" dirty="0">
                <a:solidFill>
                  <a:srgbClr val="FF0000"/>
                </a:solidFill>
                <a:latin typeface="Times New Roman" pitchFamily="18" charset="0"/>
              </a:rPr>
              <a:t> 115( SGK). </a:t>
            </a:r>
            <a:r>
              <a:rPr lang="en-US" sz="2800" b="1" dirty="0" err="1">
                <a:solidFill>
                  <a:srgbClr val="FF0000"/>
                </a:solidFill>
                <a:latin typeface="Times New Roman" pitchFamily="18" charset="0"/>
              </a:rPr>
              <a:t>Các</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số</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sau</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đây</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là</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số</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nguyên</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tố</a:t>
            </a:r>
            <a:r>
              <a:rPr lang="en-US" sz="2800" b="1" dirty="0">
                <a:solidFill>
                  <a:srgbClr val="FF0000"/>
                </a:solidFill>
                <a:latin typeface="Times New Roman" pitchFamily="18" charset="0"/>
              </a:rPr>
              <a:t> hay </a:t>
            </a:r>
            <a:r>
              <a:rPr lang="en-US" sz="2800" b="1" dirty="0" err="1">
                <a:solidFill>
                  <a:srgbClr val="FF0000"/>
                </a:solidFill>
                <a:latin typeface="Times New Roman" pitchFamily="18" charset="0"/>
              </a:rPr>
              <a:t>hợp</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số</a:t>
            </a:r>
            <a:r>
              <a:rPr lang="en-US" sz="2800" b="1" dirty="0">
                <a:solidFill>
                  <a:srgbClr val="FF0000"/>
                </a:solidFill>
                <a:latin typeface="Times New Roman" pitchFamily="18" charset="0"/>
              </a:rPr>
              <a:t>:</a:t>
            </a:r>
          </a:p>
          <a:p>
            <a:pPr marL="342900" indent="-342900" algn="ctr">
              <a:spcBef>
                <a:spcPct val="20000"/>
              </a:spcBef>
            </a:pPr>
            <a:r>
              <a:rPr lang="en-US" sz="2800" b="1" dirty="0">
                <a:solidFill>
                  <a:srgbClr val="FF0000"/>
                </a:solidFill>
                <a:latin typeface="Times New Roman" pitchFamily="18" charset="0"/>
              </a:rPr>
              <a:t>         312;  213;  435;  417;  3311;  67</a:t>
            </a:r>
          </a:p>
        </p:txBody>
      </p:sp>
      <p:sp>
        <p:nvSpPr>
          <p:cNvPr id="14340" name="Text Box 4"/>
          <p:cNvSpPr txBox="1">
            <a:spLocks noChangeArrowheads="1"/>
          </p:cNvSpPr>
          <p:nvPr/>
        </p:nvSpPr>
        <p:spPr bwMode="auto">
          <a:xfrm>
            <a:off x="457200" y="19431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solidFill>
                  <a:srgbClr val="FF0066"/>
                </a:solidFill>
              </a:rPr>
              <a:t>Giải</a:t>
            </a:r>
          </a:p>
        </p:txBody>
      </p:sp>
      <p:sp>
        <p:nvSpPr>
          <p:cNvPr id="14341" name="Text Box 5"/>
          <p:cNvSpPr txBox="1">
            <a:spLocks noChangeArrowheads="1"/>
          </p:cNvSpPr>
          <p:nvPr/>
        </p:nvSpPr>
        <p:spPr bwMode="auto">
          <a:xfrm>
            <a:off x="0" y="2352675"/>
            <a:ext cx="899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50000"/>
              </a:spcBef>
            </a:pPr>
            <a:r>
              <a:rPr lang="en-US" sz="2800">
                <a:latin typeface="Times New Roman" pitchFamily="18" charset="0"/>
              </a:rPr>
              <a:t>Số nguyên tố là :  67 (vì nó chỉ có hai ước là 1 và chính nó)</a:t>
            </a:r>
          </a:p>
        </p:txBody>
      </p:sp>
      <p:sp>
        <p:nvSpPr>
          <p:cNvPr id="14342" name="Text Box 6"/>
          <p:cNvSpPr txBox="1">
            <a:spLocks noChangeArrowheads="1"/>
          </p:cNvSpPr>
          <p:nvPr/>
        </p:nvSpPr>
        <p:spPr bwMode="auto">
          <a:xfrm>
            <a:off x="0" y="2771775"/>
            <a:ext cx="1828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50000"/>
              </a:spcBef>
            </a:pPr>
            <a:r>
              <a:rPr lang="en-US" sz="2800">
                <a:latin typeface="Times New Roman" pitchFamily="18" charset="0"/>
              </a:rPr>
              <a:t>Hợp số là:</a:t>
            </a:r>
          </a:p>
        </p:txBody>
      </p:sp>
      <p:sp>
        <p:nvSpPr>
          <p:cNvPr id="14343" name="Text Box 7"/>
          <p:cNvSpPr txBox="1">
            <a:spLocks noChangeArrowheads="1"/>
          </p:cNvSpPr>
          <p:nvPr/>
        </p:nvSpPr>
        <p:spPr bwMode="auto">
          <a:xfrm>
            <a:off x="1900238" y="3243263"/>
            <a:ext cx="7162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50000"/>
              </a:spcBef>
            </a:pPr>
            <a:r>
              <a:rPr lang="en-US" sz="2800">
                <a:latin typeface="Times New Roman" pitchFamily="18" charset="0"/>
              </a:rPr>
              <a:t>213 ( vì nó có ít nhất ba ước là: 1; 213; 3) </a:t>
            </a:r>
          </a:p>
        </p:txBody>
      </p:sp>
      <p:sp>
        <p:nvSpPr>
          <p:cNvPr id="14344" name="Text Box 8"/>
          <p:cNvSpPr txBox="1">
            <a:spLocks noChangeArrowheads="1"/>
          </p:cNvSpPr>
          <p:nvPr/>
        </p:nvSpPr>
        <p:spPr bwMode="auto">
          <a:xfrm>
            <a:off x="1824038" y="3700463"/>
            <a:ext cx="6858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50000"/>
              </a:spcBef>
            </a:pPr>
            <a:r>
              <a:rPr lang="en-US" sz="2800">
                <a:latin typeface="Times New Roman" pitchFamily="18" charset="0"/>
              </a:rPr>
              <a:t>435 ( vì nó có ít nhất ba ước là: 1; 435; 5)</a:t>
            </a:r>
          </a:p>
        </p:txBody>
      </p:sp>
      <p:sp>
        <p:nvSpPr>
          <p:cNvPr id="14345" name="Text Box 9"/>
          <p:cNvSpPr txBox="1">
            <a:spLocks noChangeArrowheads="1"/>
          </p:cNvSpPr>
          <p:nvPr/>
        </p:nvSpPr>
        <p:spPr bwMode="auto">
          <a:xfrm>
            <a:off x="1900238" y="4157663"/>
            <a:ext cx="6858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50000"/>
              </a:spcBef>
            </a:pPr>
            <a:r>
              <a:rPr lang="en-US" sz="2800">
                <a:latin typeface="Times New Roman" pitchFamily="18" charset="0"/>
              </a:rPr>
              <a:t>417 ( vì nó có ít nhất ba ước là: 1; 417; 3)</a:t>
            </a:r>
          </a:p>
        </p:txBody>
      </p:sp>
      <p:sp>
        <p:nvSpPr>
          <p:cNvPr id="14346" name="Rectangle 10"/>
          <p:cNvSpPr>
            <a:spLocks noChangeArrowheads="1"/>
          </p:cNvSpPr>
          <p:nvPr/>
        </p:nvSpPr>
        <p:spPr bwMode="auto">
          <a:xfrm>
            <a:off x="1900238" y="2771775"/>
            <a:ext cx="61087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90000"/>
              </a:lnSpc>
              <a:spcBef>
                <a:spcPct val="50000"/>
              </a:spcBef>
            </a:pPr>
            <a:r>
              <a:rPr lang="en-US" sz="2800">
                <a:latin typeface="Times New Roman" pitchFamily="18" charset="0"/>
              </a:rPr>
              <a:t>312 ( vì nó có ít nhất ba ước là: 1; 312; 3)</a:t>
            </a:r>
          </a:p>
        </p:txBody>
      </p:sp>
      <p:sp>
        <p:nvSpPr>
          <p:cNvPr id="14347" name="Rectangle 11"/>
          <p:cNvSpPr>
            <a:spLocks noChangeArrowheads="1"/>
          </p:cNvSpPr>
          <p:nvPr/>
        </p:nvSpPr>
        <p:spPr bwMode="auto">
          <a:xfrm>
            <a:off x="1843088" y="4600575"/>
            <a:ext cx="6553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90000"/>
              </a:lnSpc>
              <a:spcBef>
                <a:spcPct val="50000"/>
              </a:spcBef>
            </a:pPr>
            <a:r>
              <a:rPr lang="en-US" sz="2800">
                <a:latin typeface="Times New Roman" pitchFamily="18" charset="0"/>
              </a:rPr>
              <a:t>3311( vì nó có ít nhất ba ước là: 1; 3311; 11)</a:t>
            </a:r>
          </a:p>
        </p:txBody>
      </p:sp>
      <p:sp>
        <p:nvSpPr>
          <p:cNvPr id="14348" name="AutoShape 12">
            <a:hlinkClick r:id="" action="ppaction://noaction"/>
          </p:cNvPr>
          <p:cNvSpPr>
            <a:spLocks noChangeArrowheads="1"/>
          </p:cNvSpPr>
          <p:nvPr/>
        </p:nvSpPr>
        <p:spPr bwMode="auto">
          <a:xfrm>
            <a:off x="7772400" y="6096000"/>
            <a:ext cx="304800" cy="228600"/>
          </a:xfrm>
          <a:prstGeom prst="rightArrow">
            <a:avLst>
              <a:gd name="adj1" fmla="val 50000"/>
              <a:gd name="adj2" fmla="val 33333"/>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4350" name="Picture 14" descr="POINSET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V="1">
            <a:off x="0" y="5040313"/>
            <a:ext cx="2057400" cy="181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1" name="Picture 1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48600" y="76200"/>
            <a:ext cx="1295400" cy="1252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60805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blinds(horizontal)">
                                      <p:cBhvr>
                                        <p:cTn id="7" dur="500"/>
                                        <p:tgtEl>
                                          <p:spTgt spid="143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340"/>
                                        </p:tgtEl>
                                        <p:attrNameLst>
                                          <p:attrName>style.visibility</p:attrName>
                                        </p:attrNameLst>
                                      </p:cBhvr>
                                      <p:to>
                                        <p:strVal val="visible"/>
                                      </p:to>
                                    </p:set>
                                    <p:animEffect transition="in" filter="blinds(horizontal)">
                                      <p:cBhvr>
                                        <p:cTn id="12" dur="500"/>
                                        <p:tgtEl>
                                          <p:spTgt spid="1434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341"/>
                                        </p:tgtEl>
                                        <p:attrNameLst>
                                          <p:attrName>style.visibility</p:attrName>
                                        </p:attrNameLst>
                                      </p:cBhvr>
                                      <p:to>
                                        <p:strVal val="visible"/>
                                      </p:to>
                                    </p:set>
                                    <p:animEffect transition="in" filter="blinds(horizontal)">
                                      <p:cBhvr>
                                        <p:cTn id="17" dur="500"/>
                                        <p:tgtEl>
                                          <p:spTgt spid="1434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342">
                                            <p:txEl>
                                              <p:pRg st="0" end="0"/>
                                            </p:txEl>
                                          </p:spTgt>
                                        </p:tgtEl>
                                        <p:attrNameLst>
                                          <p:attrName>style.visibility</p:attrName>
                                        </p:attrNameLst>
                                      </p:cBhvr>
                                      <p:to>
                                        <p:strVal val="visible"/>
                                      </p:to>
                                    </p:set>
                                    <p:animEffect transition="in" filter="blinds(horizontal)">
                                      <p:cBhvr>
                                        <p:cTn id="22" dur="500"/>
                                        <p:tgtEl>
                                          <p:spTgt spid="14342">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346"/>
                                        </p:tgtEl>
                                        <p:attrNameLst>
                                          <p:attrName>style.visibility</p:attrName>
                                        </p:attrNameLst>
                                      </p:cBhvr>
                                      <p:to>
                                        <p:strVal val="visible"/>
                                      </p:to>
                                    </p:set>
                                    <p:animEffect transition="in" filter="blinds(horizontal)">
                                      <p:cBhvr>
                                        <p:cTn id="27" dur="500"/>
                                        <p:tgtEl>
                                          <p:spTgt spid="1434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4343"/>
                                        </p:tgtEl>
                                        <p:attrNameLst>
                                          <p:attrName>style.visibility</p:attrName>
                                        </p:attrNameLst>
                                      </p:cBhvr>
                                      <p:to>
                                        <p:strVal val="visible"/>
                                      </p:to>
                                    </p:set>
                                    <p:animEffect transition="in" filter="blinds(horizontal)">
                                      <p:cBhvr>
                                        <p:cTn id="32" dur="500"/>
                                        <p:tgtEl>
                                          <p:spTgt spid="1434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4344">
                                            <p:txEl>
                                              <p:pRg st="0" end="0"/>
                                            </p:txEl>
                                          </p:spTgt>
                                        </p:tgtEl>
                                        <p:attrNameLst>
                                          <p:attrName>style.visibility</p:attrName>
                                        </p:attrNameLst>
                                      </p:cBhvr>
                                      <p:to>
                                        <p:strVal val="visible"/>
                                      </p:to>
                                    </p:set>
                                    <p:animEffect transition="in" filter="blinds(horizontal)">
                                      <p:cBhvr>
                                        <p:cTn id="37" dur="500"/>
                                        <p:tgtEl>
                                          <p:spTgt spid="14344">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4345"/>
                                        </p:tgtEl>
                                        <p:attrNameLst>
                                          <p:attrName>style.visibility</p:attrName>
                                        </p:attrNameLst>
                                      </p:cBhvr>
                                      <p:to>
                                        <p:strVal val="visible"/>
                                      </p:to>
                                    </p:set>
                                    <p:animEffect transition="in" filter="blinds(horizontal)">
                                      <p:cBhvr>
                                        <p:cTn id="42" dur="500"/>
                                        <p:tgtEl>
                                          <p:spTgt spid="1434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4347"/>
                                        </p:tgtEl>
                                        <p:attrNameLst>
                                          <p:attrName>style.visibility</p:attrName>
                                        </p:attrNameLst>
                                      </p:cBhvr>
                                      <p:to>
                                        <p:strVal val="visible"/>
                                      </p:to>
                                    </p:set>
                                    <p:animEffect transition="in" filter="blinds(horizontal)">
                                      <p:cBhvr>
                                        <p:cTn id="47" dur="500"/>
                                        <p:tgtEl>
                                          <p:spTgt spid="14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P spid="14340" grpId="0"/>
      <p:bldP spid="14341" grpId="0"/>
      <p:bldP spid="14343" grpId="0"/>
      <p:bldP spid="14345" grpId="0"/>
      <p:bldP spid="14346" grpId="0"/>
      <p:bldP spid="1434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4" y="87596"/>
            <a:ext cx="5937587" cy="677108"/>
          </a:xfrm>
          <a:prstGeom prst="rect">
            <a:avLst/>
          </a:prstGeom>
          <a:noFill/>
        </p:spPr>
        <p:txBody>
          <a:bodyPr wrap="none" rtlCol="0">
            <a:spAutoFit/>
          </a:bodyPr>
          <a:lstStyle/>
          <a:p>
            <a:r>
              <a:rPr lang="en-US" sz="3800" b="1" dirty="0"/>
              <a:t>2</a:t>
            </a:r>
            <a:r>
              <a:rPr lang="en-US" sz="3800" b="1" dirty="0" smtClean="0"/>
              <a:t>. </a:t>
            </a:r>
            <a:r>
              <a:rPr lang="en-US" sz="3800" b="1" dirty="0" err="1" smtClean="0"/>
              <a:t>Lập</a:t>
            </a:r>
            <a:r>
              <a:rPr lang="en-US" sz="3800" b="1" dirty="0" smtClean="0"/>
              <a:t> </a:t>
            </a:r>
            <a:r>
              <a:rPr lang="en-US" sz="3800" b="1" dirty="0" err="1" smtClean="0"/>
              <a:t>bảng</a:t>
            </a:r>
            <a:r>
              <a:rPr lang="en-US" sz="3800" b="1" dirty="0" smtClean="0"/>
              <a:t> </a:t>
            </a:r>
            <a:r>
              <a:rPr lang="en-US" sz="3800" b="1" dirty="0" err="1" smtClean="0"/>
              <a:t>các</a:t>
            </a:r>
            <a:r>
              <a:rPr lang="en-US" sz="3800" b="1" dirty="0" smtClean="0"/>
              <a:t> </a:t>
            </a:r>
            <a:r>
              <a:rPr lang="en-US" sz="3800" b="1" dirty="0" err="1" smtClean="0"/>
              <a:t>số</a:t>
            </a:r>
            <a:r>
              <a:rPr lang="en-US" sz="3800" b="1" dirty="0" smtClean="0"/>
              <a:t> </a:t>
            </a:r>
            <a:r>
              <a:rPr lang="en-US" sz="3800" b="1" dirty="0" err="1" smtClean="0"/>
              <a:t>nguyên</a:t>
            </a:r>
            <a:r>
              <a:rPr lang="en-US" sz="3800" b="1" dirty="0" smtClean="0"/>
              <a:t> </a:t>
            </a:r>
            <a:r>
              <a:rPr lang="en-US" sz="3800" b="1" dirty="0" err="1" smtClean="0"/>
              <a:t>tố</a:t>
            </a:r>
            <a:endParaRPr lang="en-US" sz="3800" b="1" dirty="0"/>
          </a:p>
        </p:txBody>
      </p:sp>
      <p:sp>
        <p:nvSpPr>
          <p:cNvPr id="5" name="TextBox 4"/>
          <p:cNvSpPr txBox="1"/>
          <p:nvPr/>
        </p:nvSpPr>
        <p:spPr>
          <a:xfrm>
            <a:off x="107504" y="692696"/>
            <a:ext cx="5494005" cy="692497"/>
          </a:xfrm>
          <a:prstGeom prst="rect">
            <a:avLst/>
          </a:prstGeom>
          <a:noFill/>
        </p:spPr>
        <p:txBody>
          <a:bodyPr wrap="none" rtlCol="0">
            <a:spAutoFit/>
          </a:bodyPr>
          <a:lstStyle/>
          <a:p>
            <a:r>
              <a:rPr lang="en-US" sz="3900" i="1" dirty="0" err="1" smtClean="0"/>
              <a:t>Hoạt</a:t>
            </a:r>
            <a:r>
              <a:rPr lang="en-US" sz="3900" i="1" dirty="0" smtClean="0"/>
              <a:t> </a:t>
            </a:r>
            <a:r>
              <a:rPr lang="en-US" sz="3900" i="1" dirty="0" err="1" smtClean="0"/>
              <a:t>động</a:t>
            </a:r>
            <a:r>
              <a:rPr lang="en-US" sz="3900" i="1" dirty="0" smtClean="0"/>
              <a:t> </a:t>
            </a:r>
            <a:r>
              <a:rPr lang="en-US" sz="3900" i="1" dirty="0" err="1" smtClean="0"/>
              <a:t>nhóm</a:t>
            </a:r>
            <a:r>
              <a:rPr lang="en-US" sz="3900" i="1" dirty="0" smtClean="0"/>
              <a:t>: (5 </a:t>
            </a:r>
            <a:r>
              <a:rPr lang="en-US" sz="3900" i="1" dirty="0" err="1" smtClean="0"/>
              <a:t>phút</a:t>
            </a:r>
            <a:r>
              <a:rPr lang="en-US" sz="3900" i="1" dirty="0" smtClean="0"/>
              <a:t>)</a:t>
            </a:r>
            <a:endParaRPr lang="en-US" sz="3900" i="1" dirty="0"/>
          </a:p>
        </p:txBody>
      </p:sp>
      <p:sp>
        <p:nvSpPr>
          <p:cNvPr id="6" name="TextBox 5"/>
          <p:cNvSpPr txBox="1"/>
          <p:nvPr/>
        </p:nvSpPr>
        <p:spPr>
          <a:xfrm>
            <a:off x="179512" y="1484784"/>
            <a:ext cx="7782708" cy="1569660"/>
          </a:xfrm>
          <a:prstGeom prst="rect">
            <a:avLst/>
          </a:prstGeom>
          <a:noFill/>
        </p:spPr>
        <p:txBody>
          <a:bodyPr wrap="none" rtlCol="0">
            <a:spAutoFit/>
          </a:bodyPr>
          <a:lstStyle/>
          <a:p>
            <a:r>
              <a:rPr lang="en-US" sz="3200" u="sng" dirty="0" err="1" smtClean="0"/>
              <a:t>Nhóm</a:t>
            </a:r>
            <a:r>
              <a:rPr lang="en-US" sz="3200" u="sng" dirty="0" smtClean="0"/>
              <a:t> 1+2</a:t>
            </a:r>
            <a:r>
              <a:rPr lang="en-US" sz="3200" dirty="0" smtClean="0"/>
              <a:t>: </a:t>
            </a:r>
            <a:r>
              <a:rPr lang="en-US" sz="3200" dirty="0" err="1" smtClean="0"/>
              <a:t>Viết</a:t>
            </a:r>
            <a:r>
              <a:rPr lang="en-US" sz="3200" dirty="0" smtClean="0"/>
              <a:t> </a:t>
            </a:r>
            <a:r>
              <a:rPr lang="en-US" sz="3200" dirty="0" err="1" smtClean="0"/>
              <a:t>các</a:t>
            </a:r>
            <a:r>
              <a:rPr lang="en-US" sz="3200" dirty="0" smtClean="0"/>
              <a:t> </a:t>
            </a:r>
            <a:r>
              <a:rPr lang="en-US" sz="3200" dirty="0" err="1" smtClean="0"/>
              <a:t>số</a:t>
            </a:r>
            <a:r>
              <a:rPr lang="en-US" sz="3200" dirty="0" smtClean="0"/>
              <a:t> </a:t>
            </a:r>
            <a:r>
              <a:rPr lang="en-US" sz="3200" dirty="0" err="1" smtClean="0"/>
              <a:t>nguyên</a:t>
            </a:r>
            <a:r>
              <a:rPr lang="en-US" sz="3200" dirty="0" smtClean="0"/>
              <a:t> </a:t>
            </a:r>
            <a:r>
              <a:rPr lang="en-US" sz="3200" dirty="0" err="1" smtClean="0"/>
              <a:t>tố</a:t>
            </a:r>
            <a:r>
              <a:rPr lang="en-US" sz="3200" dirty="0" smtClean="0"/>
              <a:t> </a:t>
            </a:r>
            <a:r>
              <a:rPr lang="en-US" sz="3200" dirty="0" err="1" smtClean="0"/>
              <a:t>từ</a:t>
            </a:r>
            <a:r>
              <a:rPr lang="en-US" sz="3200" dirty="0" smtClean="0"/>
              <a:t> 2 </a:t>
            </a:r>
            <a:r>
              <a:rPr lang="en-US" sz="3200" dirty="0" err="1" smtClean="0"/>
              <a:t>đến</a:t>
            </a:r>
            <a:r>
              <a:rPr lang="en-US" sz="3200" dirty="0" smtClean="0"/>
              <a:t> 30</a:t>
            </a:r>
          </a:p>
          <a:p>
            <a:r>
              <a:rPr lang="en-US" sz="3200" u="sng" dirty="0" err="1" smtClean="0"/>
              <a:t>Nhóm</a:t>
            </a:r>
            <a:r>
              <a:rPr lang="en-US" sz="3200" u="sng" dirty="0" smtClean="0"/>
              <a:t> 3+4</a:t>
            </a:r>
            <a:r>
              <a:rPr lang="en-US" sz="3200" dirty="0" smtClean="0"/>
              <a:t>: </a:t>
            </a:r>
            <a:r>
              <a:rPr lang="en-US" sz="3200" dirty="0" err="1" smtClean="0"/>
              <a:t>Viết</a:t>
            </a:r>
            <a:r>
              <a:rPr lang="en-US" sz="3200" dirty="0" smtClean="0"/>
              <a:t> </a:t>
            </a:r>
            <a:r>
              <a:rPr lang="en-US" sz="3200" dirty="0" err="1" smtClean="0"/>
              <a:t>các</a:t>
            </a:r>
            <a:r>
              <a:rPr lang="en-US" sz="3200" dirty="0" smtClean="0"/>
              <a:t> </a:t>
            </a:r>
            <a:r>
              <a:rPr lang="en-US" sz="3200" dirty="0" err="1" smtClean="0"/>
              <a:t>số</a:t>
            </a:r>
            <a:r>
              <a:rPr lang="en-US" sz="3200" dirty="0" smtClean="0"/>
              <a:t> </a:t>
            </a:r>
            <a:r>
              <a:rPr lang="en-US" sz="3200" dirty="0" err="1" smtClean="0"/>
              <a:t>nguyên</a:t>
            </a:r>
            <a:r>
              <a:rPr lang="en-US" sz="3200" dirty="0" smtClean="0"/>
              <a:t> </a:t>
            </a:r>
            <a:r>
              <a:rPr lang="en-US" sz="3200" dirty="0" err="1" smtClean="0"/>
              <a:t>tố</a:t>
            </a:r>
            <a:r>
              <a:rPr lang="en-US" sz="3200" dirty="0" smtClean="0"/>
              <a:t> </a:t>
            </a:r>
            <a:r>
              <a:rPr lang="en-US" sz="3200" dirty="0" err="1" smtClean="0"/>
              <a:t>từ</a:t>
            </a:r>
            <a:r>
              <a:rPr lang="en-US" sz="3200" dirty="0" smtClean="0"/>
              <a:t> 1đến 60</a:t>
            </a:r>
          </a:p>
          <a:p>
            <a:endParaRPr lang="en-US" sz="3200" dirty="0"/>
          </a:p>
        </p:txBody>
      </p:sp>
    </p:spTree>
    <p:extLst>
      <p:ext uri="{BB962C8B-B14F-4D97-AF65-F5344CB8AC3E}">
        <p14:creationId xmlns:p14="http://schemas.microsoft.com/office/powerpoint/2010/main" val="12137869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Group 2"/>
          <p:cNvGraphicFramePr>
            <a:graphicFrameLocks noGrp="1"/>
          </p:cNvGraphicFramePr>
          <p:nvPr>
            <p:ph idx="1"/>
          </p:nvPr>
        </p:nvGraphicFramePr>
        <p:xfrm>
          <a:off x="457200" y="1447800"/>
          <a:ext cx="8229600" cy="4727575"/>
        </p:xfrm>
        <a:graphic>
          <a:graphicData uri="http://schemas.openxmlformats.org/drawingml/2006/table">
            <a:tbl>
              <a:tblPr/>
              <a:tblGrid>
                <a:gridCol w="822325"/>
                <a:gridCol w="854075"/>
                <a:gridCol w="792163"/>
                <a:gridCol w="823912"/>
                <a:gridCol w="822325"/>
                <a:gridCol w="822325"/>
                <a:gridCol w="823913"/>
                <a:gridCol w="822325"/>
                <a:gridCol w="823912"/>
                <a:gridCol w="822325"/>
              </a:tblGrid>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rgbClr val="FF00FF"/>
                          </a:solidFill>
                          <a:effectLst/>
                          <a:latin typeface="Arial" charset="0"/>
                        </a:rPr>
                        <a:t>  </a:t>
                      </a:r>
                      <a:r>
                        <a:rPr kumimoji="0" lang="en-US" sz="2400" b="0" i="0" u="none" strike="noStrike" cap="none" normalizeH="0" baseline="0" smtClean="0">
                          <a:ln>
                            <a:noFill/>
                          </a:ln>
                          <a:solidFill>
                            <a:srgbClr val="FF0066"/>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a:t>
                      </a:r>
                      <a:r>
                        <a:rPr kumimoji="0" lang="en-US" sz="2400" b="0" i="0" u="none" strike="noStrike" cap="none" normalizeH="0" baseline="0" smtClean="0">
                          <a:ln>
                            <a:noFill/>
                          </a:ln>
                          <a:solidFill>
                            <a:srgbClr val="FF0066"/>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a:t>
                      </a:r>
                      <a:r>
                        <a:rPr kumimoji="0" lang="en-US" sz="2400" b="0" i="0" u="none" strike="noStrike" cap="none" normalizeH="0" baseline="0" smtClean="0">
                          <a:ln>
                            <a:noFill/>
                          </a:ln>
                          <a:solidFill>
                            <a:srgbClr val="FF0066"/>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a:t>
                      </a:r>
                      <a:r>
                        <a:rPr kumimoji="0" lang="en-US" sz="2400" b="0" i="0" u="none" strike="noStrike" cap="none" normalizeH="0" baseline="0" smtClean="0">
                          <a:ln>
                            <a:noFill/>
                          </a:ln>
                          <a:solidFill>
                            <a:srgbClr val="FF0066"/>
                          </a:solidFill>
                          <a:effectLst/>
                          <a:latin typeface="Arial"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31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41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53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61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71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73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79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6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89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 97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317" name="Text Box 125"/>
          <p:cNvSpPr txBox="1">
            <a:spLocks noChangeArrowheads="1"/>
          </p:cNvSpPr>
          <p:nvPr/>
        </p:nvSpPr>
        <p:spPr bwMode="auto">
          <a:xfrm>
            <a:off x="1295400" y="1905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12</a:t>
            </a:r>
          </a:p>
        </p:txBody>
      </p:sp>
      <p:sp>
        <p:nvSpPr>
          <p:cNvPr id="8318" name="Text Box 126"/>
          <p:cNvSpPr txBox="1">
            <a:spLocks noChangeArrowheads="1"/>
          </p:cNvSpPr>
          <p:nvPr/>
        </p:nvSpPr>
        <p:spPr bwMode="auto">
          <a:xfrm>
            <a:off x="1371600" y="2362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22</a:t>
            </a:r>
          </a:p>
        </p:txBody>
      </p:sp>
      <p:sp>
        <p:nvSpPr>
          <p:cNvPr id="8319" name="Text Box 127"/>
          <p:cNvSpPr txBox="1">
            <a:spLocks noChangeArrowheads="1"/>
          </p:cNvSpPr>
          <p:nvPr/>
        </p:nvSpPr>
        <p:spPr bwMode="auto">
          <a:xfrm>
            <a:off x="1371600" y="2819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32</a:t>
            </a:r>
          </a:p>
        </p:txBody>
      </p:sp>
      <p:sp>
        <p:nvSpPr>
          <p:cNvPr id="8320" name="Text Box 128"/>
          <p:cNvSpPr txBox="1">
            <a:spLocks noChangeArrowheads="1"/>
          </p:cNvSpPr>
          <p:nvPr/>
        </p:nvSpPr>
        <p:spPr bwMode="auto">
          <a:xfrm>
            <a:off x="1371600" y="32766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42</a:t>
            </a:r>
          </a:p>
        </p:txBody>
      </p:sp>
      <p:sp>
        <p:nvSpPr>
          <p:cNvPr id="8321" name="Text Box 129"/>
          <p:cNvSpPr txBox="1">
            <a:spLocks noChangeArrowheads="1"/>
          </p:cNvSpPr>
          <p:nvPr/>
        </p:nvSpPr>
        <p:spPr bwMode="auto">
          <a:xfrm>
            <a:off x="1371600" y="3733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52</a:t>
            </a:r>
          </a:p>
        </p:txBody>
      </p:sp>
      <p:sp>
        <p:nvSpPr>
          <p:cNvPr id="8322" name="Text Box 130"/>
          <p:cNvSpPr txBox="1">
            <a:spLocks noChangeArrowheads="1"/>
          </p:cNvSpPr>
          <p:nvPr/>
        </p:nvSpPr>
        <p:spPr bwMode="auto">
          <a:xfrm>
            <a:off x="1371600" y="4191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62</a:t>
            </a:r>
          </a:p>
        </p:txBody>
      </p:sp>
      <p:sp>
        <p:nvSpPr>
          <p:cNvPr id="8323" name="Text Box 131"/>
          <p:cNvSpPr txBox="1">
            <a:spLocks noChangeArrowheads="1"/>
          </p:cNvSpPr>
          <p:nvPr/>
        </p:nvSpPr>
        <p:spPr bwMode="auto">
          <a:xfrm>
            <a:off x="1371600" y="4648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72</a:t>
            </a:r>
          </a:p>
        </p:txBody>
      </p:sp>
      <p:sp>
        <p:nvSpPr>
          <p:cNvPr id="8324" name="Text Box 132"/>
          <p:cNvSpPr txBox="1">
            <a:spLocks noChangeArrowheads="1"/>
          </p:cNvSpPr>
          <p:nvPr/>
        </p:nvSpPr>
        <p:spPr bwMode="auto">
          <a:xfrm>
            <a:off x="1371600" y="5105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82</a:t>
            </a:r>
          </a:p>
        </p:txBody>
      </p:sp>
      <p:sp>
        <p:nvSpPr>
          <p:cNvPr id="8325" name="Text Box 133"/>
          <p:cNvSpPr txBox="1">
            <a:spLocks noChangeArrowheads="1"/>
          </p:cNvSpPr>
          <p:nvPr/>
        </p:nvSpPr>
        <p:spPr bwMode="auto">
          <a:xfrm>
            <a:off x="1371600" y="561975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92</a:t>
            </a:r>
          </a:p>
        </p:txBody>
      </p:sp>
      <p:sp>
        <p:nvSpPr>
          <p:cNvPr id="8326" name="Text Box 134"/>
          <p:cNvSpPr txBox="1">
            <a:spLocks noChangeArrowheads="1"/>
          </p:cNvSpPr>
          <p:nvPr/>
        </p:nvSpPr>
        <p:spPr bwMode="auto">
          <a:xfrm>
            <a:off x="501650" y="3733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51</a:t>
            </a:r>
          </a:p>
        </p:txBody>
      </p:sp>
      <p:sp>
        <p:nvSpPr>
          <p:cNvPr id="8327" name="Text Box 135"/>
          <p:cNvSpPr txBox="1">
            <a:spLocks noChangeArrowheads="1"/>
          </p:cNvSpPr>
          <p:nvPr/>
        </p:nvSpPr>
        <p:spPr bwMode="auto">
          <a:xfrm>
            <a:off x="561975" y="51816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81</a:t>
            </a:r>
          </a:p>
        </p:txBody>
      </p:sp>
      <p:sp>
        <p:nvSpPr>
          <p:cNvPr id="8328" name="Text Box 136"/>
          <p:cNvSpPr txBox="1">
            <a:spLocks noChangeArrowheads="1"/>
          </p:cNvSpPr>
          <p:nvPr/>
        </p:nvSpPr>
        <p:spPr bwMode="auto">
          <a:xfrm>
            <a:off x="533400" y="2362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21</a:t>
            </a:r>
          </a:p>
        </p:txBody>
      </p:sp>
      <p:sp>
        <p:nvSpPr>
          <p:cNvPr id="8329" name="Text Box 137"/>
          <p:cNvSpPr txBox="1">
            <a:spLocks noChangeArrowheads="1"/>
          </p:cNvSpPr>
          <p:nvPr/>
        </p:nvSpPr>
        <p:spPr bwMode="auto">
          <a:xfrm>
            <a:off x="2209800" y="2819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33</a:t>
            </a:r>
          </a:p>
        </p:txBody>
      </p:sp>
      <p:sp>
        <p:nvSpPr>
          <p:cNvPr id="8330" name="Text Box 138"/>
          <p:cNvSpPr txBox="1">
            <a:spLocks noChangeArrowheads="1"/>
          </p:cNvSpPr>
          <p:nvPr/>
        </p:nvSpPr>
        <p:spPr bwMode="auto">
          <a:xfrm>
            <a:off x="2209800" y="4191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63</a:t>
            </a:r>
          </a:p>
        </p:txBody>
      </p:sp>
      <p:sp>
        <p:nvSpPr>
          <p:cNvPr id="8331" name="Text Box 139"/>
          <p:cNvSpPr txBox="1">
            <a:spLocks noChangeArrowheads="1"/>
          </p:cNvSpPr>
          <p:nvPr/>
        </p:nvSpPr>
        <p:spPr bwMode="auto">
          <a:xfrm>
            <a:off x="2209800" y="5638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93</a:t>
            </a:r>
          </a:p>
        </p:txBody>
      </p:sp>
      <p:sp>
        <p:nvSpPr>
          <p:cNvPr id="8332" name="Text Box 140"/>
          <p:cNvSpPr txBox="1">
            <a:spLocks noChangeArrowheads="1"/>
          </p:cNvSpPr>
          <p:nvPr/>
        </p:nvSpPr>
        <p:spPr bwMode="auto">
          <a:xfrm>
            <a:off x="2967038" y="1443038"/>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4</a:t>
            </a:r>
          </a:p>
        </p:txBody>
      </p:sp>
      <p:sp>
        <p:nvSpPr>
          <p:cNvPr id="8333" name="Text Box 141"/>
          <p:cNvSpPr txBox="1">
            <a:spLocks noChangeArrowheads="1"/>
          </p:cNvSpPr>
          <p:nvPr/>
        </p:nvSpPr>
        <p:spPr bwMode="auto">
          <a:xfrm>
            <a:off x="3048000" y="2362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24</a:t>
            </a:r>
          </a:p>
        </p:txBody>
      </p:sp>
      <p:sp>
        <p:nvSpPr>
          <p:cNvPr id="8334" name="Text Box 142"/>
          <p:cNvSpPr txBox="1">
            <a:spLocks noChangeArrowheads="1"/>
          </p:cNvSpPr>
          <p:nvPr/>
        </p:nvSpPr>
        <p:spPr bwMode="auto">
          <a:xfrm>
            <a:off x="3048000" y="1981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14</a:t>
            </a:r>
          </a:p>
        </p:txBody>
      </p:sp>
      <p:sp>
        <p:nvSpPr>
          <p:cNvPr id="8335" name="Text Box 143"/>
          <p:cNvSpPr txBox="1">
            <a:spLocks noChangeArrowheads="1"/>
          </p:cNvSpPr>
          <p:nvPr/>
        </p:nvSpPr>
        <p:spPr bwMode="auto">
          <a:xfrm>
            <a:off x="3048000" y="2819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34</a:t>
            </a:r>
          </a:p>
        </p:txBody>
      </p:sp>
      <p:sp>
        <p:nvSpPr>
          <p:cNvPr id="8336" name="Text Box 144"/>
          <p:cNvSpPr txBox="1">
            <a:spLocks noChangeArrowheads="1"/>
          </p:cNvSpPr>
          <p:nvPr/>
        </p:nvSpPr>
        <p:spPr bwMode="auto">
          <a:xfrm>
            <a:off x="3048000" y="3733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54</a:t>
            </a:r>
          </a:p>
        </p:txBody>
      </p:sp>
      <p:sp>
        <p:nvSpPr>
          <p:cNvPr id="8337" name="Text Box 145"/>
          <p:cNvSpPr txBox="1">
            <a:spLocks noChangeArrowheads="1"/>
          </p:cNvSpPr>
          <p:nvPr/>
        </p:nvSpPr>
        <p:spPr bwMode="auto">
          <a:xfrm>
            <a:off x="3048000" y="32766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44</a:t>
            </a:r>
          </a:p>
        </p:txBody>
      </p:sp>
      <p:sp>
        <p:nvSpPr>
          <p:cNvPr id="8338" name="Text Box 146"/>
          <p:cNvSpPr txBox="1">
            <a:spLocks noChangeArrowheads="1"/>
          </p:cNvSpPr>
          <p:nvPr/>
        </p:nvSpPr>
        <p:spPr bwMode="auto">
          <a:xfrm>
            <a:off x="2971800" y="4191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64</a:t>
            </a:r>
          </a:p>
        </p:txBody>
      </p:sp>
      <p:sp>
        <p:nvSpPr>
          <p:cNvPr id="8339" name="Text Box 147"/>
          <p:cNvSpPr txBox="1">
            <a:spLocks noChangeArrowheads="1"/>
          </p:cNvSpPr>
          <p:nvPr/>
        </p:nvSpPr>
        <p:spPr bwMode="auto">
          <a:xfrm>
            <a:off x="2971800" y="4648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74</a:t>
            </a:r>
          </a:p>
        </p:txBody>
      </p:sp>
      <p:sp>
        <p:nvSpPr>
          <p:cNvPr id="8340" name="Text Box 148"/>
          <p:cNvSpPr txBox="1">
            <a:spLocks noChangeArrowheads="1"/>
          </p:cNvSpPr>
          <p:nvPr/>
        </p:nvSpPr>
        <p:spPr bwMode="auto">
          <a:xfrm>
            <a:off x="2971800" y="5105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84</a:t>
            </a:r>
          </a:p>
        </p:txBody>
      </p:sp>
      <p:sp>
        <p:nvSpPr>
          <p:cNvPr id="8341" name="Text Box 149"/>
          <p:cNvSpPr txBox="1">
            <a:spLocks noChangeArrowheads="1"/>
          </p:cNvSpPr>
          <p:nvPr/>
        </p:nvSpPr>
        <p:spPr bwMode="auto">
          <a:xfrm>
            <a:off x="2971800" y="5715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94</a:t>
            </a:r>
          </a:p>
        </p:txBody>
      </p:sp>
      <p:sp>
        <p:nvSpPr>
          <p:cNvPr id="8342" name="Text Box 150"/>
          <p:cNvSpPr txBox="1">
            <a:spLocks noChangeArrowheads="1"/>
          </p:cNvSpPr>
          <p:nvPr/>
        </p:nvSpPr>
        <p:spPr bwMode="auto">
          <a:xfrm>
            <a:off x="3733800" y="32766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45</a:t>
            </a:r>
          </a:p>
        </p:txBody>
      </p:sp>
      <p:sp>
        <p:nvSpPr>
          <p:cNvPr id="8343" name="Text Box 151"/>
          <p:cNvSpPr txBox="1">
            <a:spLocks noChangeArrowheads="1"/>
          </p:cNvSpPr>
          <p:nvPr/>
        </p:nvSpPr>
        <p:spPr bwMode="auto">
          <a:xfrm>
            <a:off x="3733800" y="3733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55</a:t>
            </a:r>
          </a:p>
        </p:txBody>
      </p:sp>
      <p:sp>
        <p:nvSpPr>
          <p:cNvPr id="8344" name="Text Box 152"/>
          <p:cNvSpPr txBox="1">
            <a:spLocks noChangeArrowheads="1"/>
          </p:cNvSpPr>
          <p:nvPr/>
        </p:nvSpPr>
        <p:spPr bwMode="auto">
          <a:xfrm>
            <a:off x="3733800" y="1905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15</a:t>
            </a:r>
          </a:p>
        </p:txBody>
      </p:sp>
      <p:sp>
        <p:nvSpPr>
          <p:cNvPr id="8345" name="Text Box 153"/>
          <p:cNvSpPr txBox="1">
            <a:spLocks noChangeArrowheads="1"/>
          </p:cNvSpPr>
          <p:nvPr/>
        </p:nvSpPr>
        <p:spPr bwMode="auto">
          <a:xfrm>
            <a:off x="3733800" y="2362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25</a:t>
            </a:r>
          </a:p>
        </p:txBody>
      </p:sp>
      <p:sp>
        <p:nvSpPr>
          <p:cNvPr id="8346" name="Text Box 154"/>
          <p:cNvSpPr txBox="1">
            <a:spLocks noChangeArrowheads="1"/>
          </p:cNvSpPr>
          <p:nvPr/>
        </p:nvSpPr>
        <p:spPr bwMode="auto">
          <a:xfrm>
            <a:off x="3733800" y="2819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35</a:t>
            </a:r>
          </a:p>
        </p:txBody>
      </p:sp>
      <p:sp>
        <p:nvSpPr>
          <p:cNvPr id="8347" name="Text Box 155"/>
          <p:cNvSpPr txBox="1">
            <a:spLocks noChangeArrowheads="1"/>
          </p:cNvSpPr>
          <p:nvPr/>
        </p:nvSpPr>
        <p:spPr bwMode="auto">
          <a:xfrm>
            <a:off x="3733800" y="3733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en-US" sz="2400"/>
          </a:p>
        </p:txBody>
      </p:sp>
      <p:sp>
        <p:nvSpPr>
          <p:cNvPr id="8348" name="Text Box 156"/>
          <p:cNvSpPr txBox="1">
            <a:spLocks noChangeArrowheads="1"/>
          </p:cNvSpPr>
          <p:nvPr/>
        </p:nvSpPr>
        <p:spPr bwMode="auto">
          <a:xfrm>
            <a:off x="3810000" y="4191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65</a:t>
            </a:r>
          </a:p>
        </p:txBody>
      </p:sp>
      <p:sp>
        <p:nvSpPr>
          <p:cNvPr id="8349" name="Text Box 157"/>
          <p:cNvSpPr txBox="1">
            <a:spLocks noChangeArrowheads="1"/>
          </p:cNvSpPr>
          <p:nvPr/>
        </p:nvSpPr>
        <p:spPr bwMode="auto">
          <a:xfrm>
            <a:off x="3810000" y="4648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75</a:t>
            </a:r>
          </a:p>
        </p:txBody>
      </p:sp>
      <p:sp>
        <p:nvSpPr>
          <p:cNvPr id="8350" name="Text Box 158"/>
          <p:cNvSpPr txBox="1">
            <a:spLocks noChangeArrowheads="1"/>
          </p:cNvSpPr>
          <p:nvPr/>
        </p:nvSpPr>
        <p:spPr bwMode="auto">
          <a:xfrm>
            <a:off x="3810000" y="5105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85</a:t>
            </a:r>
          </a:p>
        </p:txBody>
      </p:sp>
      <p:sp>
        <p:nvSpPr>
          <p:cNvPr id="8351" name="Text Box 159"/>
          <p:cNvSpPr txBox="1">
            <a:spLocks noChangeArrowheads="1"/>
          </p:cNvSpPr>
          <p:nvPr/>
        </p:nvSpPr>
        <p:spPr bwMode="auto">
          <a:xfrm>
            <a:off x="3810000" y="5638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95</a:t>
            </a:r>
          </a:p>
        </p:txBody>
      </p:sp>
      <p:sp>
        <p:nvSpPr>
          <p:cNvPr id="8352" name="Text Box 160"/>
          <p:cNvSpPr txBox="1">
            <a:spLocks noChangeArrowheads="1"/>
          </p:cNvSpPr>
          <p:nvPr/>
        </p:nvSpPr>
        <p:spPr bwMode="auto">
          <a:xfrm>
            <a:off x="4648200" y="1981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16</a:t>
            </a:r>
          </a:p>
        </p:txBody>
      </p:sp>
      <p:sp>
        <p:nvSpPr>
          <p:cNvPr id="8353" name="Text Box 161"/>
          <p:cNvSpPr txBox="1">
            <a:spLocks noChangeArrowheads="1"/>
          </p:cNvSpPr>
          <p:nvPr/>
        </p:nvSpPr>
        <p:spPr bwMode="auto">
          <a:xfrm>
            <a:off x="4648200" y="2362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26</a:t>
            </a:r>
          </a:p>
        </p:txBody>
      </p:sp>
      <p:sp>
        <p:nvSpPr>
          <p:cNvPr id="8354" name="Text Box 162"/>
          <p:cNvSpPr txBox="1">
            <a:spLocks noChangeArrowheads="1"/>
          </p:cNvSpPr>
          <p:nvPr/>
        </p:nvSpPr>
        <p:spPr bwMode="auto">
          <a:xfrm>
            <a:off x="4572000" y="2819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36</a:t>
            </a:r>
          </a:p>
        </p:txBody>
      </p:sp>
      <p:sp>
        <p:nvSpPr>
          <p:cNvPr id="8355" name="Text Box 163"/>
          <p:cNvSpPr txBox="1">
            <a:spLocks noChangeArrowheads="1"/>
          </p:cNvSpPr>
          <p:nvPr/>
        </p:nvSpPr>
        <p:spPr bwMode="auto">
          <a:xfrm>
            <a:off x="4572000" y="32766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46</a:t>
            </a:r>
          </a:p>
        </p:txBody>
      </p:sp>
      <p:sp>
        <p:nvSpPr>
          <p:cNvPr id="8356" name="Text Box 164"/>
          <p:cNvSpPr txBox="1">
            <a:spLocks noChangeArrowheads="1"/>
          </p:cNvSpPr>
          <p:nvPr/>
        </p:nvSpPr>
        <p:spPr bwMode="auto">
          <a:xfrm>
            <a:off x="4648200" y="4191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66</a:t>
            </a:r>
          </a:p>
        </p:txBody>
      </p:sp>
      <p:sp>
        <p:nvSpPr>
          <p:cNvPr id="8357" name="Text Box 165"/>
          <p:cNvSpPr txBox="1">
            <a:spLocks noChangeArrowheads="1"/>
          </p:cNvSpPr>
          <p:nvPr/>
        </p:nvSpPr>
        <p:spPr bwMode="auto">
          <a:xfrm>
            <a:off x="4648200" y="3733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56</a:t>
            </a:r>
          </a:p>
        </p:txBody>
      </p:sp>
      <p:sp>
        <p:nvSpPr>
          <p:cNvPr id="8358" name="Text Box 166"/>
          <p:cNvSpPr txBox="1">
            <a:spLocks noChangeArrowheads="1"/>
          </p:cNvSpPr>
          <p:nvPr/>
        </p:nvSpPr>
        <p:spPr bwMode="auto">
          <a:xfrm>
            <a:off x="4648200" y="4648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76</a:t>
            </a:r>
          </a:p>
        </p:txBody>
      </p:sp>
      <p:sp>
        <p:nvSpPr>
          <p:cNvPr id="8359" name="Text Box 167"/>
          <p:cNvSpPr txBox="1">
            <a:spLocks noChangeArrowheads="1"/>
          </p:cNvSpPr>
          <p:nvPr/>
        </p:nvSpPr>
        <p:spPr bwMode="auto">
          <a:xfrm>
            <a:off x="4648200" y="5105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86</a:t>
            </a:r>
          </a:p>
        </p:txBody>
      </p:sp>
      <p:sp>
        <p:nvSpPr>
          <p:cNvPr id="8360" name="Text Box 168"/>
          <p:cNvSpPr txBox="1">
            <a:spLocks noChangeArrowheads="1"/>
          </p:cNvSpPr>
          <p:nvPr/>
        </p:nvSpPr>
        <p:spPr bwMode="auto">
          <a:xfrm>
            <a:off x="4648200" y="5638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96</a:t>
            </a:r>
          </a:p>
        </p:txBody>
      </p:sp>
      <p:sp>
        <p:nvSpPr>
          <p:cNvPr id="8361" name="Text Box 169"/>
          <p:cNvSpPr txBox="1">
            <a:spLocks noChangeArrowheads="1"/>
          </p:cNvSpPr>
          <p:nvPr/>
        </p:nvSpPr>
        <p:spPr bwMode="auto">
          <a:xfrm>
            <a:off x="4648200" y="1447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6</a:t>
            </a:r>
          </a:p>
        </p:txBody>
      </p:sp>
      <p:sp>
        <p:nvSpPr>
          <p:cNvPr id="8362" name="Text Box 170"/>
          <p:cNvSpPr txBox="1">
            <a:spLocks noChangeArrowheads="1"/>
          </p:cNvSpPr>
          <p:nvPr/>
        </p:nvSpPr>
        <p:spPr bwMode="auto">
          <a:xfrm>
            <a:off x="6324600" y="1905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18</a:t>
            </a:r>
          </a:p>
        </p:txBody>
      </p:sp>
      <p:sp>
        <p:nvSpPr>
          <p:cNvPr id="8363" name="Text Box 171"/>
          <p:cNvSpPr txBox="1">
            <a:spLocks noChangeArrowheads="1"/>
          </p:cNvSpPr>
          <p:nvPr/>
        </p:nvSpPr>
        <p:spPr bwMode="auto">
          <a:xfrm>
            <a:off x="6273800" y="1422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8</a:t>
            </a:r>
          </a:p>
        </p:txBody>
      </p:sp>
      <p:sp>
        <p:nvSpPr>
          <p:cNvPr id="8364" name="Text Box 172"/>
          <p:cNvSpPr txBox="1">
            <a:spLocks noChangeArrowheads="1"/>
          </p:cNvSpPr>
          <p:nvPr/>
        </p:nvSpPr>
        <p:spPr bwMode="auto">
          <a:xfrm>
            <a:off x="6324600" y="2362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28</a:t>
            </a:r>
          </a:p>
        </p:txBody>
      </p:sp>
      <p:sp>
        <p:nvSpPr>
          <p:cNvPr id="8365" name="Text Box 173"/>
          <p:cNvSpPr txBox="1">
            <a:spLocks noChangeArrowheads="1"/>
          </p:cNvSpPr>
          <p:nvPr/>
        </p:nvSpPr>
        <p:spPr bwMode="auto">
          <a:xfrm>
            <a:off x="6324600" y="2819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38</a:t>
            </a:r>
          </a:p>
        </p:txBody>
      </p:sp>
      <p:sp>
        <p:nvSpPr>
          <p:cNvPr id="8366" name="Text Box 174"/>
          <p:cNvSpPr txBox="1">
            <a:spLocks noChangeArrowheads="1"/>
          </p:cNvSpPr>
          <p:nvPr/>
        </p:nvSpPr>
        <p:spPr bwMode="auto">
          <a:xfrm>
            <a:off x="6324600" y="3733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58</a:t>
            </a:r>
          </a:p>
        </p:txBody>
      </p:sp>
      <p:sp>
        <p:nvSpPr>
          <p:cNvPr id="8367" name="Text Box 175"/>
          <p:cNvSpPr txBox="1">
            <a:spLocks noChangeArrowheads="1"/>
          </p:cNvSpPr>
          <p:nvPr/>
        </p:nvSpPr>
        <p:spPr bwMode="auto">
          <a:xfrm>
            <a:off x="6324600" y="32766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48</a:t>
            </a:r>
          </a:p>
        </p:txBody>
      </p:sp>
      <p:sp>
        <p:nvSpPr>
          <p:cNvPr id="8368" name="Text Box 176"/>
          <p:cNvSpPr txBox="1">
            <a:spLocks noChangeArrowheads="1"/>
          </p:cNvSpPr>
          <p:nvPr/>
        </p:nvSpPr>
        <p:spPr bwMode="auto">
          <a:xfrm>
            <a:off x="6324600" y="4191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68</a:t>
            </a:r>
          </a:p>
        </p:txBody>
      </p:sp>
      <p:sp>
        <p:nvSpPr>
          <p:cNvPr id="8369" name="Text Box 177"/>
          <p:cNvSpPr txBox="1">
            <a:spLocks noChangeArrowheads="1"/>
          </p:cNvSpPr>
          <p:nvPr/>
        </p:nvSpPr>
        <p:spPr bwMode="auto">
          <a:xfrm>
            <a:off x="6324600" y="462915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78</a:t>
            </a:r>
          </a:p>
        </p:txBody>
      </p:sp>
      <p:sp>
        <p:nvSpPr>
          <p:cNvPr id="8370" name="Text Box 178"/>
          <p:cNvSpPr txBox="1">
            <a:spLocks noChangeArrowheads="1"/>
          </p:cNvSpPr>
          <p:nvPr/>
        </p:nvSpPr>
        <p:spPr bwMode="auto">
          <a:xfrm>
            <a:off x="6324600" y="5133975"/>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88</a:t>
            </a:r>
          </a:p>
        </p:txBody>
      </p:sp>
      <p:sp>
        <p:nvSpPr>
          <p:cNvPr id="8371" name="Text Box 179"/>
          <p:cNvSpPr txBox="1">
            <a:spLocks noChangeArrowheads="1"/>
          </p:cNvSpPr>
          <p:nvPr/>
        </p:nvSpPr>
        <p:spPr bwMode="auto">
          <a:xfrm>
            <a:off x="6324600" y="5638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98</a:t>
            </a:r>
          </a:p>
        </p:txBody>
      </p:sp>
      <p:sp>
        <p:nvSpPr>
          <p:cNvPr id="8372" name="Text Box 180"/>
          <p:cNvSpPr txBox="1">
            <a:spLocks noChangeArrowheads="1"/>
          </p:cNvSpPr>
          <p:nvPr/>
        </p:nvSpPr>
        <p:spPr bwMode="auto">
          <a:xfrm>
            <a:off x="8001000" y="1905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20</a:t>
            </a:r>
          </a:p>
        </p:txBody>
      </p:sp>
      <p:sp>
        <p:nvSpPr>
          <p:cNvPr id="8373" name="Text Box 181"/>
          <p:cNvSpPr txBox="1">
            <a:spLocks noChangeArrowheads="1"/>
          </p:cNvSpPr>
          <p:nvPr/>
        </p:nvSpPr>
        <p:spPr bwMode="auto">
          <a:xfrm>
            <a:off x="7950200" y="14605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10</a:t>
            </a:r>
          </a:p>
        </p:txBody>
      </p:sp>
      <p:sp>
        <p:nvSpPr>
          <p:cNvPr id="8374" name="Text Box 182"/>
          <p:cNvSpPr txBox="1">
            <a:spLocks noChangeArrowheads="1"/>
          </p:cNvSpPr>
          <p:nvPr/>
        </p:nvSpPr>
        <p:spPr bwMode="auto">
          <a:xfrm>
            <a:off x="8001000" y="2362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30</a:t>
            </a:r>
          </a:p>
        </p:txBody>
      </p:sp>
      <p:sp>
        <p:nvSpPr>
          <p:cNvPr id="8375" name="Text Box 183"/>
          <p:cNvSpPr txBox="1">
            <a:spLocks noChangeArrowheads="1"/>
          </p:cNvSpPr>
          <p:nvPr/>
        </p:nvSpPr>
        <p:spPr bwMode="auto">
          <a:xfrm>
            <a:off x="7953375" y="2819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40</a:t>
            </a:r>
          </a:p>
        </p:txBody>
      </p:sp>
      <p:sp>
        <p:nvSpPr>
          <p:cNvPr id="8376" name="Text Box 184"/>
          <p:cNvSpPr txBox="1">
            <a:spLocks noChangeArrowheads="1"/>
          </p:cNvSpPr>
          <p:nvPr/>
        </p:nvSpPr>
        <p:spPr bwMode="auto">
          <a:xfrm>
            <a:off x="7924800" y="32766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50</a:t>
            </a:r>
          </a:p>
        </p:txBody>
      </p:sp>
      <p:sp>
        <p:nvSpPr>
          <p:cNvPr id="8377" name="Text Box 185"/>
          <p:cNvSpPr txBox="1">
            <a:spLocks noChangeArrowheads="1"/>
          </p:cNvSpPr>
          <p:nvPr/>
        </p:nvSpPr>
        <p:spPr bwMode="auto">
          <a:xfrm>
            <a:off x="7924800" y="3733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60</a:t>
            </a:r>
          </a:p>
        </p:txBody>
      </p:sp>
      <p:sp>
        <p:nvSpPr>
          <p:cNvPr id="8378" name="Text Box 186"/>
          <p:cNvSpPr txBox="1">
            <a:spLocks noChangeArrowheads="1"/>
          </p:cNvSpPr>
          <p:nvPr/>
        </p:nvSpPr>
        <p:spPr bwMode="auto">
          <a:xfrm>
            <a:off x="7924800" y="4648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80</a:t>
            </a:r>
          </a:p>
        </p:txBody>
      </p:sp>
      <p:sp>
        <p:nvSpPr>
          <p:cNvPr id="8379" name="Text Box 187"/>
          <p:cNvSpPr txBox="1">
            <a:spLocks noChangeArrowheads="1"/>
          </p:cNvSpPr>
          <p:nvPr/>
        </p:nvSpPr>
        <p:spPr bwMode="auto">
          <a:xfrm>
            <a:off x="7924800" y="4191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70</a:t>
            </a:r>
          </a:p>
        </p:txBody>
      </p:sp>
      <p:sp>
        <p:nvSpPr>
          <p:cNvPr id="8380" name="Text Box 188"/>
          <p:cNvSpPr txBox="1">
            <a:spLocks noChangeArrowheads="1"/>
          </p:cNvSpPr>
          <p:nvPr/>
        </p:nvSpPr>
        <p:spPr bwMode="auto">
          <a:xfrm>
            <a:off x="7905750" y="51816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90</a:t>
            </a:r>
          </a:p>
        </p:txBody>
      </p:sp>
      <p:sp>
        <p:nvSpPr>
          <p:cNvPr id="8381" name="Text Box 189"/>
          <p:cNvSpPr txBox="1">
            <a:spLocks noChangeArrowheads="1"/>
          </p:cNvSpPr>
          <p:nvPr/>
        </p:nvSpPr>
        <p:spPr bwMode="auto">
          <a:xfrm>
            <a:off x="5434013" y="2362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27</a:t>
            </a:r>
          </a:p>
        </p:txBody>
      </p:sp>
      <p:sp>
        <p:nvSpPr>
          <p:cNvPr id="8382" name="Text Box 190"/>
          <p:cNvSpPr txBox="1">
            <a:spLocks noChangeArrowheads="1"/>
          </p:cNvSpPr>
          <p:nvPr/>
        </p:nvSpPr>
        <p:spPr bwMode="auto">
          <a:xfrm>
            <a:off x="5486400" y="3733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57</a:t>
            </a:r>
          </a:p>
        </p:txBody>
      </p:sp>
      <p:sp>
        <p:nvSpPr>
          <p:cNvPr id="8383" name="Text Box 191"/>
          <p:cNvSpPr txBox="1">
            <a:spLocks noChangeArrowheads="1"/>
          </p:cNvSpPr>
          <p:nvPr/>
        </p:nvSpPr>
        <p:spPr bwMode="auto">
          <a:xfrm>
            <a:off x="7143750" y="2819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39</a:t>
            </a:r>
          </a:p>
        </p:txBody>
      </p:sp>
      <p:sp>
        <p:nvSpPr>
          <p:cNvPr id="8384" name="Text Box 192"/>
          <p:cNvSpPr txBox="1">
            <a:spLocks noChangeArrowheads="1"/>
          </p:cNvSpPr>
          <p:nvPr/>
        </p:nvSpPr>
        <p:spPr bwMode="auto">
          <a:xfrm>
            <a:off x="7196138" y="4191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69  </a:t>
            </a:r>
          </a:p>
        </p:txBody>
      </p:sp>
      <p:sp>
        <p:nvSpPr>
          <p:cNvPr id="8385" name="Text Box 193"/>
          <p:cNvSpPr txBox="1">
            <a:spLocks noChangeArrowheads="1"/>
          </p:cNvSpPr>
          <p:nvPr/>
        </p:nvSpPr>
        <p:spPr bwMode="auto">
          <a:xfrm>
            <a:off x="7162800" y="5638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99</a:t>
            </a:r>
          </a:p>
        </p:txBody>
      </p:sp>
      <p:sp>
        <p:nvSpPr>
          <p:cNvPr id="8386" name="Text Box 194"/>
          <p:cNvSpPr txBox="1">
            <a:spLocks noChangeArrowheads="1"/>
          </p:cNvSpPr>
          <p:nvPr/>
        </p:nvSpPr>
        <p:spPr bwMode="auto">
          <a:xfrm>
            <a:off x="7162800" y="14478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9</a:t>
            </a:r>
          </a:p>
        </p:txBody>
      </p:sp>
      <p:sp>
        <p:nvSpPr>
          <p:cNvPr id="8387" name="Text Box 195"/>
          <p:cNvSpPr txBox="1">
            <a:spLocks noChangeArrowheads="1"/>
          </p:cNvSpPr>
          <p:nvPr/>
        </p:nvSpPr>
        <p:spPr bwMode="auto">
          <a:xfrm>
            <a:off x="7848600" y="5638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100</a:t>
            </a:r>
          </a:p>
        </p:txBody>
      </p:sp>
      <p:sp>
        <p:nvSpPr>
          <p:cNvPr id="8388" name="Text Box 196"/>
          <p:cNvSpPr txBox="1">
            <a:spLocks noChangeArrowheads="1"/>
          </p:cNvSpPr>
          <p:nvPr/>
        </p:nvSpPr>
        <p:spPr bwMode="auto">
          <a:xfrm>
            <a:off x="5376863" y="51054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87</a:t>
            </a:r>
          </a:p>
        </p:txBody>
      </p:sp>
      <p:sp>
        <p:nvSpPr>
          <p:cNvPr id="8389" name="Text Box 197"/>
          <p:cNvSpPr txBox="1">
            <a:spLocks noChangeArrowheads="1"/>
          </p:cNvSpPr>
          <p:nvPr/>
        </p:nvSpPr>
        <p:spPr bwMode="auto">
          <a:xfrm>
            <a:off x="838200" y="533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sp>
        <p:nvSpPr>
          <p:cNvPr id="8390" name="Rectangle 198"/>
          <p:cNvSpPr>
            <a:spLocks noGrp="1" noChangeArrowheads="1"/>
          </p:cNvSpPr>
          <p:nvPr>
            <p:ph type="title"/>
          </p:nvPr>
        </p:nvSpPr>
        <p:spPr>
          <a:xfrm>
            <a:off x="228600" y="200025"/>
            <a:ext cx="8686800" cy="762000"/>
          </a:xfrm>
          <a:noFill/>
          <a:ln/>
        </p:spPr>
        <p:txBody>
          <a:bodyPr/>
          <a:lstStyle/>
          <a:p>
            <a:r>
              <a:rPr lang="en-US" sz="3200" b="1">
                <a:solidFill>
                  <a:srgbClr val="FF00FF"/>
                </a:solidFill>
              </a:rPr>
              <a:t>Bảng số tự nhiên không vượt quá 100</a:t>
            </a:r>
          </a:p>
        </p:txBody>
      </p:sp>
      <p:sp>
        <p:nvSpPr>
          <p:cNvPr id="8391" name="Text Box 199"/>
          <p:cNvSpPr txBox="1">
            <a:spLocks noChangeArrowheads="1"/>
          </p:cNvSpPr>
          <p:nvPr/>
        </p:nvSpPr>
        <p:spPr bwMode="auto">
          <a:xfrm>
            <a:off x="5486400" y="4648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77 </a:t>
            </a:r>
          </a:p>
        </p:txBody>
      </p:sp>
      <p:sp>
        <p:nvSpPr>
          <p:cNvPr id="8392" name="Text Box 200"/>
          <p:cNvSpPr txBox="1">
            <a:spLocks noChangeArrowheads="1"/>
          </p:cNvSpPr>
          <p:nvPr/>
        </p:nvSpPr>
        <p:spPr bwMode="auto">
          <a:xfrm>
            <a:off x="7086600" y="32766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49</a:t>
            </a:r>
          </a:p>
        </p:txBody>
      </p:sp>
      <p:sp>
        <p:nvSpPr>
          <p:cNvPr id="8393" name="Text Box 201"/>
          <p:cNvSpPr txBox="1">
            <a:spLocks noChangeArrowheads="1"/>
          </p:cNvSpPr>
          <p:nvPr/>
        </p:nvSpPr>
        <p:spPr bwMode="auto">
          <a:xfrm>
            <a:off x="447675" y="5638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a:t>  91</a:t>
            </a:r>
          </a:p>
        </p:txBody>
      </p:sp>
      <p:pic>
        <p:nvPicPr>
          <p:cNvPr id="8398" name="Picture 20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848600" y="76200"/>
            <a:ext cx="1295400" cy="1252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99" name="Picture 207"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029200"/>
            <a:ext cx="1295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13983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xit" presetSubtype="10" fill="hold" grpId="0" nodeType="clickEffect">
                                  <p:stCondLst>
                                    <p:cond delay="0"/>
                                  </p:stCondLst>
                                  <p:childTnLst>
                                    <p:animEffect transition="out" filter="blinds(horizontal)">
                                      <p:cBhvr>
                                        <p:cTn id="6" dur="500"/>
                                        <p:tgtEl>
                                          <p:spTgt spid="8390"/>
                                        </p:tgtEl>
                                      </p:cBhvr>
                                    </p:animEffect>
                                    <p:set>
                                      <p:cBhvr>
                                        <p:cTn id="7" dur="1" fill="hold">
                                          <p:stCondLst>
                                            <p:cond delay="499"/>
                                          </p:stCondLst>
                                        </p:cTn>
                                        <p:tgtEl>
                                          <p:spTgt spid="8390"/>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mph" presetSubtype="2" fill="hold" grpId="0" nodeType="clickEffect">
                                  <p:stCondLst>
                                    <p:cond delay="0"/>
                                  </p:stCondLst>
                                  <p:childTnLst>
                                    <p:animClr clrSpc="rgb" dir="cw">
                                      <p:cBhvr override="childStyle">
                                        <p:cTn id="11" dur="1000" fill="hold"/>
                                        <p:tgtEl>
                                          <p:spTgt spid="8317"/>
                                        </p:tgtEl>
                                        <p:attrNameLst>
                                          <p:attrName>style.color</p:attrName>
                                        </p:attrNameLst>
                                      </p:cBhvr>
                                      <p:to>
                                        <a:srgbClr val="FF9933"/>
                                      </p:to>
                                    </p:animClr>
                                  </p:childTnLst>
                                </p:cTn>
                              </p:par>
                              <p:par>
                                <p:cTn id="12" presetID="3" presetClass="emph" presetSubtype="2" fill="hold" grpId="0" nodeType="withEffect">
                                  <p:stCondLst>
                                    <p:cond delay="0"/>
                                  </p:stCondLst>
                                  <p:childTnLst>
                                    <p:animClr clrSpc="rgb" dir="cw">
                                      <p:cBhvr override="childStyle">
                                        <p:cTn id="13" dur="2000" fill="hold"/>
                                        <p:tgtEl>
                                          <p:spTgt spid="8318"/>
                                        </p:tgtEl>
                                        <p:attrNameLst>
                                          <p:attrName>style.color</p:attrName>
                                        </p:attrNameLst>
                                      </p:cBhvr>
                                      <p:to>
                                        <a:srgbClr val="FF9933"/>
                                      </p:to>
                                    </p:animClr>
                                  </p:childTnLst>
                                </p:cTn>
                              </p:par>
                              <p:par>
                                <p:cTn id="14" presetID="3" presetClass="emph" presetSubtype="2" fill="hold" grpId="0" nodeType="withEffect">
                                  <p:stCondLst>
                                    <p:cond delay="0"/>
                                  </p:stCondLst>
                                  <p:childTnLst>
                                    <p:animClr clrSpc="rgb" dir="cw">
                                      <p:cBhvr override="childStyle">
                                        <p:cTn id="15" dur="2000" fill="hold"/>
                                        <p:tgtEl>
                                          <p:spTgt spid="8319"/>
                                        </p:tgtEl>
                                        <p:attrNameLst>
                                          <p:attrName>style.color</p:attrName>
                                        </p:attrNameLst>
                                      </p:cBhvr>
                                      <p:to>
                                        <a:srgbClr val="FF9933"/>
                                      </p:to>
                                    </p:animClr>
                                  </p:childTnLst>
                                </p:cTn>
                              </p:par>
                              <p:par>
                                <p:cTn id="16" presetID="3" presetClass="emph" presetSubtype="2" fill="hold" grpId="0" nodeType="withEffect">
                                  <p:stCondLst>
                                    <p:cond delay="0"/>
                                  </p:stCondLst>
                                  <p:childTnLst>
                                    <p:animClr clrSpc="rgb" dir="cw">
                                      <p:cBhvr override="childStyle">
                                        <p:cTn id="17" dur="2000" fill="hold"/>
                                        <p:tgtEl>
                                          <p:spTgt spid="8320"/>
                                        </p:tgtEl>
                                        <p:attrNameLst>
                                          <p:attrName>style.color</p:attrName>
                                        </p:attrNameLst>
                                      </p:cBhvr>
                                      <p:to>
                                        <a:srgbClr val="FF9933"/>
                                      </p:to>
                                    </p:animClr>
                                  </p:childTnLst>
                                </p:cTn>
                              </p:par>
                              <p:par>
                                <p:cTn id="18" presetID="3" presetClass="emph" presetSubtype="2" fill="hold" grpId="0" nodeType="withEffect">
                                  <p:stCondLst>
                                    <p:cond delay="0"/>
                                  </p:stCondLst>
                                  <p:childTnLst>
                                    <p:animClr clrSpc="rgb" dir="cw">
                                      <p:cBhvr override="childStyle">
                                        <p:cTn id="19" dur="2000" fill="hold"/>
                                        <p:tgtEl>
                                          <p:spTgt spid="8321"/>
                                        </p:tgtEl>
                                        <p:attrNameLst>
                                          <p:attrName>style.color</p:attrName>
                                        </p:attrNameLst>
                                      </p:cBhvr>
                                      <p:to>
                                        <a:srgbClr val="FF9933"/>
                                      </p:to>
                                    </p:animClr>
                                  </p:childTnLst>
                                </p:cTn>
                              </p:par>
                              <p:par>
                                <p:cTn id="20" presetID="3" presetClass="emph" presetSubtype="2" fill="hold" grpId="0" nodeType="withEffect">
                                  <p:stCondLst>
                                    <p:cond delay="0"/>
                                  </p:stCondLst>
                                  <p:childTnLst>
                                    <p:animClr clrSpc="rgb" dir="cw">
                                      <p:cBhvr override="childStyle">
                                        <p:cTn id="21" dur="2000" fill="hold"/>
                                        <p:tgtEl>
                                          <p:spTgt spid="8322"/>
                                        </p:tgtEl>
                                        <p:attrNameLst>
                                          <p:attrName>style.color</p:attrName>
                                        </p:attrNameLst>
                                      </p:cBhvr>
                                      <p:to>
                                        <a:srgbClr val="FF9933"/>
                                      </p:to>
                                    </p:animClr>
                                  </p:childTnLst>
                                </p:cTn>
                              </p:par>
                              <p:par>
                                <p:cTn id="22" presetID="3" presetClass="emph" presetSubtype="2" fill="hold" grpId="0" nodeType="withEffect">
                                  <p:stCondLst>
                                    <p:cond delay="0"/>
                                  </p:stCondLst>
                                  <p:childTnLst>
                                    <p:animClr clrSpc="rgb" dir="cw">
                                      <p:cBhvr override="childStyle">
                                        <p:cTn id="23" dur="2000" fill="hold"/>
                                        <p:tgtEl>
                                          <p:spTgt spid="8323"/>
                                        </p:tgtEl>
                                        <p:attrNameLst>
                                          <p:attrName>style.color</p:attrName>
                                        </p:attrNameLst>
                                      </p:cBhvr>
                                      <p:to>
                                        <a:srgbClr val="FF9933"/>
                                      </p:to>
                                    </p:animClr>
                                  </p:childTnLst>
                                </p:cTn>
                              </p:par>
                              <p:par>
                                <p:cTn id="24" presetID="3" presetClass="emph" presetSubtype="2" fill="hold" grpId="0" nodeType="withEffect">
                                  <p:stCondLst>
                                    <p:cond delay="0"/>
                                  </p:stCondLst>
                                  <p:childTnLst>
                                    <p:animClr clrSpc="rgb" dir="cw">
                                      <p:cBhvr override="childStyle">
                                        <p:cTn id="25" dur="2000" fill="hold"/>
                                        <p:tgtEl>
                                          <p:spTgt spid="8324"/>
                                        </p:tgtEl>
                                        <p:attrNameLst>
                                          <p:attrName>style.color</p:attrName>
                                        </p:attrNameLst>
                                      </p:cBhvr>
                                      <p:to>
                                        <a:srgbClr val="FF9933"/>
                                      </p:to>
                                    </p:animClr>
                                  </p:childTnLst>
                                </p:cTn>
                              </p:par>
                              <p:par>
                                <p:cTn id="26" presetID="3" presetClass="emph" presetSubtype="2" fill="hold" grpId="0" nodeType="withEffect">
                                  <p:stCondLst>
                                    <p:cond delay="0"/>
                                  </p:stCondLst>
                                  <p:childTnLst>
                                    <p:animClr clrSpc="rgb" dir="cw">
                                      <p:cBhvr override="childStyle">
                                        <p:cTn id="27" dur="2000" fill="hold"/>
                                        <p:tgtEl>
                                          <p:spTgt spid="8325"/>
                                        </p:tgtEl>
                                        <p:attrNameLst>
                                          <p:attrName>style.color</p:attrName>
                                        </p:attrNameLst>
                                      </p:cBhvr>
                                      <p:to>
                                        <a:srgbClr val="FF9933"/>
                                      </p:to>
                                    </p:animClr>
                                  </p:childTnLst>
                                </p:cTn>
                              </p:par>
                              <p:par>
                                <p:cTn id="28" presetID="3" presetClass="emph" presetSubtype="2" fill="hold" grpId="0" nodeType="withEffect">
                                  <p:stCondLst>
                                    <p:cond delay="0"/>
                                  </p:stCondLst>
                                  <p:childTnLst>
                                    <p:animClr clrSpc="rgb" dir="cw">
                                      <p:cBhvr override="childStyle">
                                        <p:cTn id="29" dur="2000" fill="hold"/>
                                        <p:tgtEl>
                                          <p:spTgt spid="8332"/>
                                        </p:tgtEl>
                                        <p:attrNameLst>
                                          <p:attrName>style.color</p:attrName>
                                        </p:attrNameLst>
                                      </p:cBhvr>
                                      <p:to>
                                        <a:srgbClr val="FF9933"/>
                                      </p:to>
                                    </p:animClr>
                                  </p:childTnLst>
                                </p:cTn>
                              </p:par>
                              <p:par>
                                <p:cTn id="30" presetID="3" presetClass="emph" presetSubtype="2" fill="hold" grpId="0" nodeType="withEffect">
                                  <p:stCondLst>
                                    <p:cond delay="0"/>
                                  </p:stCondLst>
                                  <p:childTnLst>
                                    <p:animClr clrSpc="rgb" dir="cw">
                                      <p:cBhvr override="childStyle">
                                        <p:cTn id="31" dur="2000" fill="hold"/>
                                        <p:tgtEl>
                                          <p:spTgt spid="8333"/>
                                        </p:tgtEl>
                                        <p:attrNameLst>
                                          <p:attrName>style.color</p:attrName>
                                        </p:attrNameLst>
                                      </p:cBhvr>
                                      <p:to>
                                        <a:srgbClr val="FF9933"/>
                                      </p:to>
                                    </p:animClr>
                                  </p:childTnLst>
                                </p:cTn>
                              </p:par>
                              <p:par>
                                <p:cTn id="32" presetID="3" presetClass="emph" presetSubtype="2" fill="hold" grpId="0" nodeType="withEffect">
                                  <p:stCondLst>
                                    <p:cond delay="0"/>
                                  </p:stCondLst>
                                  <p:childTnLst>
                                    <p:animClr clrSpc="rgb" dir="cw">
                                      <p:cBhvr override="childStyle">
                                        <p:cTn id="33" dur="2000" fill="hold"/>
                                        <p:tgtEl>
                                          <p:spTgt spid="8334"/>
                                        </p:tgtEl>
                                        <p:attrNameLst>
                                          <p:attrName>style.color</p:attrName>
                                        </p:attrNameLst>
                                      </p:cBhvr>
                                      <p:to>
                                        <a:srgbClr val="FF9933"/>
                                      </p:to>
                                    </p:animClr>
                                  </p:childTnLst>
                                </p:cTn>
                              </p:par>
                              <p:par>
                                <p:cTn id="34" presetID="3" presetClass="emph" presetSubtype="2" fill="hold" grpId="0" nodeType="withEffect">
                                  <p:stCondLst>
                                    <p:cond delay="0"/>
                                  </p:stCondLst>
                                  <p:childTnLst>
                                    <p:animClr clrSpc="rgb" dir="cw">
                                      <p:cBhvr override="childStyle">
                                        <p:cTn id="35" dur="2000" fill="hold"/>
                                        <p:tgtEl>
                                          <p:spTgt spid="8335"/>
                                        </p:tgtEl>
                                        <p:attrNameLst>
                                          <p:attrName>style.color</p:attrName>
                                        </p:attrNameLst>
                                      </p:cBhvr>
                                      <p:to>
                                        <a:srgbClr val="FF9933"/>
                                      </p:to>
                                    </p:animClr>
                                  </p:childTnLst>
                                </p:cTn>
                              </p:par>
                              <p:par>
                                <p:cTn id="36" presetID="3" presetClass="emph" presetSubtype="2" fill="hold" grpId="0" nodeType="withEffect">
                                  <p:stCondLst>
                                    <p:cond delay="0"/>
                                  </p:stCondLst>
                                  <p:childTnLst>
                                    <p:animClr clrSpc="rgb" dir="cw">
                                      <p:cBhvr override="childStyle">
                                        <p:cTn id="37" dur="2000" fill="hold"/>
                                        <p:tgtEl>
                                          <p:spTgt spid="8336"/>
                                        </p:tgtEl>
                                        <p:attrNameLst>
                                          <p:attrName>style.color</p:attrName>
                                        </p:attrNameLst>
                                      </p:cBhvr>
                                      <p:to>
                                        <a:srgbClr val="FF9933"/>
                                      </p:to>
                                    </p:animClr>
                                  </p:childTnLst>
                                </p:cTn>
                              </p:par>
                              <p:par>
                                <p:cTn id="38" presetID="3" presetClass="emph" presetSubtype="2" fill="hold" grpId="0" nodeType="withEffect">
                                  <p:stCondLst>
                                    <p:cond delay="0"/>
                                  </p:stCondLst>
                                  <p:childTnLst>
                                    <p:animClr clrSpc="rgb" dir="cw">
                                      <p:cBhvr override="childStyle">
                                        <p:cTn id="39" dur="2000" fill="hold"/>
                                        <p:tgtEl>
                                          <p:spTgt spid="8337"/>
                                        </p:tgtEl>
                                        <p:attrNameLst>
                                          <p:attrName>style.color</p:attrName>
                                        </p:attrNameLst>
                                      </p:cBhvr>
                                      <p:to>
                                        <a:srgbClr val="FF9933"/>
                                      </p:to>
                                    </p:animClr>
                                  </p:childTnLst>
                                </p:cTn>
                              </p:par>
                              <p:par>
                                <p:cTn id="40" presetID="3" presetClass="emph" presetSubtype="2" fill="hold" grpId="0" nodeType="withEffect">
                                  <p:stCondLst>
                                    <p:cond delay="0"/>
                                  </p:stCondLst>
                                  <p:childTnLst>
                                    <p:animClr clrSpc="rgb" dir="cw">
                                      <p:cBhvr override="childStyle">
                                        <p:cTn id="41" dur="2000" fill="hold"/>
                                        <p:tgtEl>
                                          <p:spTgt spid="8338"/>
                                        </p:tgtEl>
                                        <p:attrNameLst>
                                          <p:attrName>style.color</p:attrName>
                                        </p:attrNameLst>
                                      </p:cBhvr>
                                      <p:to>
                                        <a:srgbClr val="FF9933"/>
                                      </p:to>
                                    </p:animClr>
                                  </p:childTnLst>
                                </p:cTn>
                              </p:par>
                              <p:par>
                                <p:cTn id="42" presetID="3" presetClass="emph" presetSubtype="2" fill="hold" grpId="0" nodeType="withEffect">
                                  <p:stCondLst>
                                    <p:cond delay="0"/>
                                  </p:stCondLst>
                                  <p:childTnLst>
                                    <p:animClr clrSpc="rgb" dir="cw">
                                      <p:cBhvr override="childStyle">
                                        <p:cTn id="43" dur="2000" fill="hold"/>
                                        <p:tgtEl>
                                          <p:spTgt spid="8339"/>
                                        </p:tgtEl>
                                        <p:attrNameLst>
                                          <p:attrName>style.color</p:attrName>
                                        </p:attrNameLst>
                                      </p:cBhvr>
                                      <p:to>
                                        <a:srgbClr val="FF9933"/>
                                      </p:to>
                                    </p:animClr>
                                  </p:childTnLst>
                                </p:cTn>
                              </p:par>
                              <p:par>
                                <p:cTn id="44" presetID="3" presetClass="emph" presetSubtype="2" fill="hold" grpId="0" nodeType="withEffect">
                                  <p:stCondLst>
                                    <p:cond delay="0"/>
                                  </p:stCondLst>
                                  <p:childTnLst>
                                    <p:animClr clrSpc="rgb" dir="cw">
                                      <p:cBhvr override="childStyle">
                                        <p:cTn id="45" dur="2000" fill="hold"/>
                                        <p:tgtEl>
                                          <p:spTgt spid="8340"/>
                                        </p:tgtEl>
                                        <p:attrNameLst>
                                          <p:attrName>style.color</p:attrName>
                                        </p:attrNameLst>
                                      </p:cBhvr>
                                      <p:to>
                                        <a:srgbClr val="FF9933"/>
                                      </p:to>
                                    </p:animClr>
                                  </p:childTnLst>
                                </p:cTn>
                              </p:par>
                              <p:par>
                                <p:cTn id="46" presetID="3" presetClass="emph" presetSubtype="2" fill="hold" grpId="0" nodeType="withEffect">
                                  <p:stCondLst>
                                    <p:cond delay="0"/>
                                  </p:stCondLst>
                                  <p:childTnLst>
                                    <p:animClr clrSpc="rgb" dir="cw">
                                      <p:cBhvr override="childStyle">
                                        <p:cTn id="47" dur="2000" fill="hold"/>
                                        <p:tgtEl>
                                          <p:spTgt spid="8341"/>
                                        </p:tgtEl>
                                        <p:attrNameLst>
                                          <p:attrName>style.color</p:attrName>
                                        </p:attrNameLst>
                                      </p:cBhvr>
                                      <p:to>
                                        <a:srgbClr val="FF9933"/>
                                      </p:to>
                                    </p:animClr>
                                  </p:childTnLst>
                                </p:cTn>
                              </p:par>
                              <p:par>
                                <p:cTn id="48" presetID="3" presetClass="emph" presetSubtype="2" fill="hold" grpId="0" nodeType="withEffect">
                                  <p:stCondLst>
                                    <p:cond delay="0"/>
                                  </p:stCondLst>
                                  <p:childTnLst>
                                    <p:animClr clrSpc="rgb" dir="cw">
                                      <p:cBhvr override="childStyle">
                                        <p:cTn id="49" dur="2000" fill="hold"/>
                                        <p:tgtEl>
                                          <p:spTgt spid="8352"/>
                                        </p:tgtEl>
                                        <p:attrNameLst>
                                          <p:attrName>style.color</p:attrName>
                                        </p:attrNameLst>
                                      </p:cBhvr>
                                      <p:to>
                                        <a:srgbClr val="FF9933"/>
                                      </p:to>
                                    </p:animClr>
                                  </p:childTnLst>
                                </p:cTn>
                              </p:par>
                              <p:par>
                                <p:cTn id="50" presetID="3" presetClass="emph" presetSubtype="2" fill="hold" grpId="0" nodeType="withEffect">
                                  <p:stCondLst>
                                    <p:cond delay="0"/>
                                  </p:stCondLst>
                                  <p:childTnLst>
                                    <p:animClr clrSpc="rgb" dir="cw">
                                      <p:cBhvr override="childStyle">
                                        <p:cTn id="51" dur="2000" fill="hold"/>
                                        <p:tgtEl>
                                          <p:spTgt spid="8353"/>
                                        </p:tgtEl>
                                        <p:attrNameLst>
                                          <p:attrName>style.color</p:attrName>
                                        </p:attrNameLst>
                                      </p:cBhvr>
                                      <p:to>
                                        <a:srgbClr val="FF9933"/>
                                      </p:to>
                                    </p:animClr>
                                  </p:childTnLst>
                                </p:cTn>
                              </p:par>
                              <p:par>
                                <p:cTn id="52" presetID="3" presetClass="emph" presetSubtype="2" fill="hold" grpId="0" nodeType="withEffect">
                                  <p:stCondLst>
                                    <p:cond delay="0"/>
                                  </p:stCondLst>
                                  <p:childTnLst>
                                    <p:animClr clrSpc="rgb" dir="cw">
                                      <p:cBhvr override="childStyle">
                                        <p:cTn id="53" dur="2000" fill="hold"/>
                                        <p:tgtEl>
                                          <p:spTgt spid="8354"/>
                                        </p:tgtEl>
                                        <p:attrNameLst>
                                          <p:attrName>style.color</p:attrName>
                                        </p:attrNameLst>
                                      </p:cBhvr>
                                      <p:to>
                                        <a:srgbClr val="FF9933"/>
                                      </p:to>
                                    </p:animClr>
                                  </p:childTnLst>
                                </p:cTn>
                              </p:par>
                              <p:par>
                                <p:cTn id="54" presetID="3" presetClass="emph" presetSubtype="2" fill="hold" grpId="0" nodeType="withEffect">
                                  <p:stCondLst>
                                    <p:cond delay="0"/>
                                  </p:stCondLst>
                                  <p:childTnLst>
                                    <p:animClr clrSpc="rgb" dir="cw">
                                      <p:cBhvr override="childStyle">
                                        <p:cTn id="55" dur="2000" fill="hold"/>
                                        <p:tgtEl>
                                          <p:spTgt spid="8355"/>
                                        </p:tgtEl>
                                        <p:attrNameLst>
                                          <p:attrName>style.color</p:attrName>
                                        </p:attrNameLst>
                                      </p:cBhvr>
                                      <p:to>
                                        <a:srgbClr val="FF9933"/>
                                      </p:to>
                                    </p:animClr>
                                  </p:childTnLst>
                                </p:cTn>
                              </p:par>
                              <p:par>
                                <p:cTn id="56" presetID="3" presetClass="emph" presetSubtype="2" fill="hold" grpId="0" nodeType="withEffect">
                                  <p:stCondLst>
                                    <p:cond delay="0"/>
                                  </p:stCondLst>
                                  <p:childTnLst>
                                    <p:animClr clrSpc="rgb" dir="cw">
                                      <p:cBhvr override="childStyle">
                                        <p:cTn id="57" dur="2000" fill="hold"/>
                                        <p:tgtEl>
                                          <p:spTgt spid="8356"/>
                                        </p:tgtEl>
                                        <p:attrNameLst>
                                          <p:attrName>style.color</p:attrName>
                                        </p:attrNameLst>
                                      </p:cBhvr>
                                      <p:to>
                                        <a:srgbClr val="FF9933"/>
                                      </p:to>
                                    </p:animClr>
                                  </p:childTnLst>
                                </p:cTn>
                              </p:par>
                              <p:par>
                                <p:cTn id="58" presetID="3" presetClass="emph" presetSubtype="2" fill="hold" grpId="0" nodeType="withEffect">
                                  <p:stCondLst>
                                    <p:cond delay="0"/>
                                  </p:stCondLst>
                                  <p:childTnLst>
                                    <p:animClr clrSpc="rgb" dir="cw">
                                      <p:cBhvr override="childStyle">
                                        <p:cTn id="59" dur="2000" fill="hold"/>
                                        <p:tgtEl>
                                          <p:spTgt spid="8357"/>
                                        </p:tgtEl>
                                        <p:attrNameLst>
                                          <p:attrName>style.color</p:attrName>
                                        </p:attrNameLst>
                                      </p:cBhvr>
                                      <p:to>
                                        <a:srgbClr val="FF9933"/>
                                      </p:to>
                                    </p:animClr>
                                  </p:childTnLst>
                                </p:cTn>
                              </p:par>
                              <p:par>
                                <p:cTn id="60" presetID="3" presetClass="emph" presetSubtype="2" fill="hold" grpId="0" nodeType="withEffect">
                                  <p:stCondLst>
                                    <p:cond delay="0"/>
                                  </p:stCondLst>
                                  <p:childTnLst>
                                    <p:animClr clrSpc="rgb" dir="cw">
                                      <p:cBhvr override="childStyle">
                                        <p:cTn id="61" dur="2000" fill="hold"/>
                                        <p:tgtEl>
                                          <p:spTgt spid="8358"/>
                                        </p:tgtEl>
                                        <p:attrNameLst>
                                          <p:attrName>style.color</p:attrName>
                                        </p:attrNameLst>
                                      </p:cBhvr>
                                      <p:to>
                                        <a:srgbClr val="FF9933"/>
                                      </p:to>
                                    </p:animClr>
                                  </p:childTnLst>
                                </p:cTn>
                              </p:par>
                              <p:par>
                                <p:cTn id="62" presetID="3" presetClass="emph" presetSubtype="2" fill="hold" grpId="0" nodeType="withEffect">
                                  <p:stCondLst>
                                    <p:cond delay="0"/>
                                  </p:stCondLst>
                                  <p:childTnLst>
                                    <p:animClr clrSpc="rgb" dir="cw">
                                      <p:cBhvr override="childStyle">
                                        <p:cTn id="63" dur="2000" fill="hold"/>
                                        <p:tgtEl>
                                          <p:spTgt spid="8359"/>
                                        </p:tgtEl>
                                        <p:attrNameLst>
                                          <p:attrName>style.color</p:attrName>
                                        </p:attrNameLst>
                                      </p:cBhvr>
                                      <p:to>
                                        <a:srgbClr val="FF9933"/>
                                      </p:to>
                                    </p:animClr>
                                  </p:childTnLst>
                                </p:cTn>
                              </p:par>
                              <p:par>
                                <p:cTn id="64" presetID="3" presetClass="emph" presetSubtype="2" fill="hold" grpId="0" nodeType="withEffect">
                                  <p:stCondLst>
                                    <p:cond delay="0"/>
                                  </p:stCondLst>
                                  <p:childTnLst>
                                    <p:animClr clrSpc="rgb" dir="cw">
                                      <p:cBhvr override="childStyle">
                                        <p:cTn id="65" dur="2000" fill="hold"/>
                                        <p:tgtEl>
                                          <p:spTgt spid="8360"/>
                                        </p:tgtEl>
                                        <p:attrNameLst>
                                          <p:attrName>style.color</p:attrName>
                                        </p:attrNameLst>
                                      </p:cBhvr>
                                      <p:to>
                                        <a:srgbClr val="FF9933"/>
                                      </p:to>
                                    </p:animClr>
                                  </p:childTnLst>
                                </p:cTn>
                              </p:par>
                              <p:par>
                                <p:cTn id="66" presetID="3" presetClass="emph" presetSubtype="2" fill="hold" grpId="0" nodeType="withEffect">
                                  <p:stCondLst>
                                    <p:cond delay="0"/>
                                  </p:stCondLst>
                                  <p:childTnLst>
                                    <p:animClr clrSpc="rgb" dir="cw">
                                      <p:cBhvr override="childStyle">
                                        <p:cTn id="67" dur="2000" fill="hold"/>
                                        <p:tgtEl>
                                          <p:spTgt spid="8361"/>
                                        </p:tgtEl>
                                        <p:attrNameLst>
                                          <p:attrName>style.color</p:attrName>
                                        </p:attrNameLst>
                                      </p:cBhvr>
                                      <p:to>
                                        <a:srgbClr val="FF9933"/>
                                      </p:to>
                                    </p:animClr>
                                  </p:childTnLst>
                                </p:cTn>
                              </p:par>
                              <p:par>
                                <p:cTn id="68" presetID="3" presetClass="emph" presetSubtype="2" fill="hold" grpId="0" nodeType="withEffect">
                                  <p:stCondLst>
                                    <p:cond delay="0"/>
                                  </p:stCondLst>
                                  <p:childTnLst>
                                    <p:animClr clrSpc="rgb" dir="cw">
                                      <p:cBhvr override="childStyle">
                                        <p:cTn id="69" dur="2000" fill="hold"/>
                                        <p:tgtEl>
                                          <p:spTgt spid="8362"/>
                                        </p:tgtEl>
                                        <p:attrNameLst>
                                          <p:attrName>style.color</p:attrName>
                                        </p:attrNameLst>
                                      </p:cBhvr>
                                      <p:to>
                                        <a:srgbClr val="FF9933"/>
                                      </p:to>
                                    </p:animClr>
                                  </p:childTnLst>
                                </p:cTn>
                              </p:par>
                              <p:par>
                                <p:cTn id="70" presetID="3" presetClass="emph" presetSubtype="2" fill="hold" grpId="0" nodeType="withEffect">
                                  <p:stCondLst>
                                    <p:cond delay="0"/>
                                  </p:stCondLst>
                                  <p:childTnLst>
                                    <p:animClr clrSpc="rgb" dir="cw">
                                      <p:cBhvr override="childStyle">
                                        <p:cTn id="71" dur="2000" fill="hold"/>
                                        <p:tgtEl>
                                          <p:spTgt spid="8363"/>
                                        </p:tgtEl>
                                        <p:attrNameLst>
                                          <p:attrName>style.color</p:attrName>
                                        </p:attrNameLst>
                                      </p:cBhvr>
                                      <p:to>
                                        <a:srgbClr val="FF9933"/>
                                      </p:to>
                                    </p:animClr>
                                  </p:childTnLst>
                                </p:cTn>
                              </p:par>
                              <p:par>
                                <p:cTn id="72" presetID="3" presetClass="emph" presetSubtype="2" fill="hold" grpId="0" nodeType="withEffect">
                                  <p:stCondLst>
                                    <p:cond delay="0"/>
                                  </p:stCondLst>
                                  <p:childTnLst>
                                    <p:animClr clrSpc="rgb" dir="cw">
                                      <p:cBhvr override="childStyle">
                                        <p:cTn id="73" dur="2000" fill="hold"/>
                                        <p:tgtEl>
                                          <p:spTgt spid="8364"/>
                                        </p:tgtEl>
                                        <p:attrNameLst>
                                          <p:attrName>style.color</p:attrName>
                                        </p:attrNameLst>
                                      </p:cBhvr>
                                      <p:to>
                                        <a:srgbClr val="FF9933"/>
                                      </p:to>
                                    </p:animClr>
                                  </p:childTnLst>
                                </p:cTn>
                              </p:par>
                              <p:par>
                                <p:cTn id="74" presetID="3" presetClass="emph" presetSubtype="2" fill="hold" grpId="0" nodeType="withEffect">
                                  <p:stCondLst>
                                    <p:cond delay="0"/>
                                  </p:stCondLst>
                                  <p:childTnLst>
                                    <p:animClr clrSpc="rgb" dir="cw">
                                      <p:cBhvr override="childStyle">
                                        <p:cTn id="75" dur="2000" fill="hold"/>
                                        <p:tgtEl>
                                          <p:spTgt spid="8365"/>
                                        </p:tgtEl>
                                        <p:attrNameLst>
                                          <p:attrName>style.color</p:attrName>
                                        </p:attrNameLst>
                                      </p:cBhvr>
                                      <p:to>
                                        <a:srgbClr val="FF9933"/>
                                      </p:to>
                                    </p:animClr>
                                  </p:childTnLst>
                                </p:cTn>
                              </p:par>
                              <p:par>
                                <p:cTn id="76" presetID="3" presetClass="emph" presetSubtype="2" fill="hold" grpId="0" nodeType="withEffect">
                                  <p:stCondLst>
                                    <p:cond delay="0"/>
                                  </p:stCondLst>
                                  <p:childTnLst>
                                    <p:animClr clrSpc="rgb" dir="cw">
                                      <p:cBhvr override="childStyle">
                                        <p:cTn id="77" dur="2000" fill="hold"/>
                                        <p:tgtEl>
                                          <p:spTgt spid="8366"/>
                                        </p:tgtEl>
                                        <p:attrNameLst>
                                          <p:attrName>style.color</p:attrName>
                                        </p:attrNameLst>
                                      </p:cBhvr>
                                      <p:to>
                                        <a:srgbClr val="FF9933"/>
                                      </p:to>
                                    </p:animClr>
                                  </p:childTnLst>
                                </p:cTn>
                              </p:par>
                              <p:par>
                                <p:cTn id="78" presetID="3" presetClass="emph" presetSubtype="2" fill="hold" grpId="0" nodeType="withEffect">
                                  <p:stCondLst>
                                    <p:cond delay="0"/>
                                  </p:stCondLst>
                                  <p:childTnLst>
                                    <p:animClr clrSpc="rgb" dir="cw">
                                      <p:cBhvr override="childStyle">
                                        <p:cTn id="79" dur="2000" fill="hold"/>
                                        <p:tgtEl>
                                          <p:spTgt spid="8367"/>
                                        </p:tgtEl>
                                        <p:attrNameLst>
                                          <p:attrName>style.color</p:attrName>
                                        </p:attrNameLst>
                                      </p:cBhvr>
                                      <p:to>
                                        <a:srgbClr val="FF9933"/>
                                      </p:to>
                                    </p:animClr>
                                  </p:childTnLst>
                                </p:cTn>
                              </p:par>
                              <p:par>
                                <p:cTn id="80" presetID="3" presetClass="emph" presetSubtype="2" fill="hold" grpId="0" nodeType="withEffect">
                                  <p:stCondLst>
                                    <p:cond delay="0"/>
                                  </p:stCondLst>
                                  <p:childTnLst>
                                    <p:animClr clrSpc="rgb" dir="cw">
                                      <p:cBhvr override="childStyle">
                                        <p:cTn id="81" dur="2000" fill="hold"/>
                                        <p:tgtEl>
                                          <p:spTgt spid="8368"/>
                                        </p:tgtEl>
                                        <p:attrNameLst>
                                          <p:attrName>style.color</p:attrName>
                                        </p:attrNameLst>
                                      </p:cBhvr>
                                      <p:to>
                                        <a:srgbClr val="FF9933"/>
                                      </p:to>
                                    </p:animClr>
                                  </p:childTnLst>
                                </p:cTn>
                              </p:par>
                              <p:par>
                                <p:cTn id="82" presetID="3" presetClass="emph" presetSubtype="2" fill="hold" grpId="0" nodeType="withEffect">
                                  <p:stCondLst>
                                    <p:cond delay="0"/>
                                  </p:stCondLst>
                                  <p:childTnLst>
                                    <p:animClr clrSpc="rgb" dir="cw">
                                      <p:cBhvr override="childStyle">
                                        <p:cTn id="83" dur="2000" fill="hold"/>
                                        <p:tgtEl>
                                          <p:spTgt spid="8369"/>
                                        </p:tgtEl>
                                        <p:attrNameLst>
                                          <p:attrName>style.color</p:attrName>
                                        </p:attrNameLst>
                                      </p:cBhvr>
                                      <p:to>
                                        <a:srgbClr val="FF9933"/>
                                      </p:to>
                                    </p:animClr>
                                  </p:childTnLst>
                                </p:cTn>
                              </p:par>
                              <p:par>
                                <p:cTn id="84" presetID="3" presetClass="emph" presetSubtype="2" fill="hold" grpId="0" nodeType="withEffect">
                                  <p:stCondLst>
                                    <p:cond delay="0"/>
                                  </p:stCondLst>
                                  <p:childTnLst>
                                    <p:animClr clrSpc="rgb" dir="cw">
                                      <p:cBhvr override="childStyle">
                                        <p:cTn id="85" dur="2000" fill="hold"/>
                                        <p:tgtEl>
                                          <p:spTgt spid="8370"/>
                                        </p:tgtEl>
                                        <p:attrNameLst>
                                          <p:attrName>style.color</p:attrName>
                                        </p:attrNameLst>
                                      </p:cBhvr>
                                      <p:to>
                                        <a:srgbClr val="FF9933"/>
                                      </p:to>
                                    </p:animClr>
                                  </p:childTnLst>
                                </p:cTn>
                              </p:par>
                              <p:par>
                                <p:cTn id="86" presetID="3" presetClass="emph" presetSubtype="2" fill="hold" grpId="0" nodeType="withEffect">
                                  <p:stCondLst>
                                    <p:cond delay="0"/>
                                  </p:stCondLst>
                                  <p:childTnLst>
                                    <p:animClr clrSpc="rgb" dir="cw">
                                      <p:cBhvr override="childStyle">
                                        <p:cTn id="87" dur="2000" fill="hold"/>
                                        <p:tgtEl>
                                          <p:spTgt spid="8371"/>
                                        </p:tgtEl>
                                        <p:attrNameLst>
                                          <p:attrName>style.color</p:attrName>
                                        </p:attrNameLst>
                                      </p:cBhvr>
                                      <p:to>
                                        <a:srgbClr val="FF9933"/>
                                      </p:to>
                                    </p:animClr>
                                  </p:childTnLst>
                                </p:cTn>
                              </p:par>
                              <p:par>
                                <p:cTn id="88" presetID="3" presetClass="emph" presetSubtype="2" fill="hold" grpId="0" nodeType="withEffect">
                                  <p:stCondLst>
                                    <p:cond delay="0"/>
                                  </p:stCondLst>
                                  <p:childTnLst>
                                    <p:animClr clrSpc="rgb" dir="cw">
                                      <p:cBhvr override="childStyle">
                                        <p:cTn id="89" dur="2000" fill="hold"/>
                                        <p:tgtEl>
                                          <p:spTgt spid="8372"/>
                                        </p:tgtEl>
                                        <p:attrNameLst>
                                          <p:attrName>style.color</p:attrName>
                                        </p:attrNameLst>
                                      </p:cBhvr>
                                      <p:to>
                                        <a:srgbClr val="FF9933"/>
                                      </p:to>
                                    </p:animClr>
                                  </p:childTnLst>
                                </p:cTn>
                              </p:par>
                              <p:par>
                                <p:cTn id="90" presetID="3" presetClass="emph" presetSubtype="2" fill="hold" grpId="0" nodeType="withEffect">
                                  <p:stCondLst>
                                    <p:cond delay="0"/>
                                  </p:stCondLst>
                                  <p:childTnLst>
                                    <p:animClr clrSpc="rgb" dir="cw">
                                      <p:cBhvr override="childStyle">
                                        <p:cTn id="91" dur="2000" fill="hold"/>
                                        <p:tgtEl>
                                          <p:spTgt spid="8373"/>
                                        </p:tgtEl>
                                        <p:attrNameLst>
                                          <p:attrName>style.color</p:attrName>
                                        </p:attrNameLst>
                                      </p:cBhvr>
                                      <p:to>
                                        <a:srgbClr val="FF9933"/>
                                      </p:to>
                                    </p:animClr>
                                  </p:childTnLst>
                                </p:cTn>
                              </p:par>
                              <p:par>
                                <p:cTn id="92" presetID="3" presetClass="emph" presetSubtype="2" fill="hold" grpId="0" nodeType="withEffect">
                                  <p:stCondLst>
                                    <p:cond delay="0"/>
                                  </p:stCondLst>
                                  <p:childTnLst>
                                    <p:animClr clrSpc="rgb" dir="cw">
                                      <p:cBhvr override="childStyle">
                                        <p:cTn id="93" dur="2000" fill="hold"/>
                                        <p:tgtEl>
                                          <p:spTgt spid="8374"/>
                                        </p:tgtEl>
                                        <p:attrNameLst>
                                          <p:attrName>style.color</p:attrName>
                                        </p:attrNameLst>
                                      </p:cBhvr>
                                      <p:to>
                                        <a:srgbClr val="FF9933"/>
                                      </p:to>
                                    </p:animClr>
                                  </p:childTnLst>
                                </p:cTn>
                              </p:par>
                              <p:par>
                                <p:cTn id="94" presetID="3" presetClass="emph" presetSubtype="2" fill="hold" grpId="0" nodeType="withEffect">
                                  <p:stCondLst>
                                    <p:cond delay="0"/>
                                  </p:stCondLst>
                                  <p:childTnLst>
                                    <p:animClr clrSpc="rgb" dir="cw">
                                      <p:cBhvr override="childStyle">
                                        <p:cTn id="95" dur="2000" fill="hold"/>
                                        <p:tgtEl>
                                          <p:spTgt spid="8375"/>
                                        </p:tgtEl>
                                        <p:attrNameLst>
                                          <p:attrName>style.color</p:attrName>
                                        </p:attrNameLst>
                                      </p:cBhvr>
                                      <p:to>
                                        <a:srgbClr val="FF9933"/>
                                      </p:to>
                                    </p:animClr>
                                  </p:childTnLst>
                                </p:cTn>
                              </p:par>
                              <p:par>
                                <p:cTn id="96" presetID="3" presetClass="emph" presetSubtype="2" fill="hold" grpId="0" nodeType="withEffect">
                                  <p:stCondLst>
                                    <p:cond delay="0"/>
                                  </p:stCondLst>
                                  <p:childTnLst>
                                    <p:animClr clrSpc="rgb" dir="cw">
                                      <p:cBhvr override="childStyle">
                                        <p:cTn id="97" dur="2000" fill="hold"/>
                                        <p:tgtEl>
                                          <p:spTgt spid="8376"/>
                                        </p:tgtEl>
                                        <p:attrNameLst>
                                          <p:attrName>style.color</p:attrName>
                                        </p:attrNameLst>
                                      </p:cBhvr>
                                      <p:to>
                                        <a:srgbClr val="FF9933"/>
                                      </p:to>
                                    </p:animClr>
                                  </p:childTnLst>
                                </p:cTn>
                              </p:par>
                              <p:par>
                                <p:cTn id="98" presetID="3" presetClass="emph" presetSubtype="2" fill="hold" grpId="0" nodeType="withEffect">
                                  <p:stCondLst>
                                    <p:cond delay="0"/>
                                  </p:stCondLst>
                                  <p:childTnLst>
                                    <p:animClr clrSpc="rgb" dir="cw">
                                      <p:cBhvr override="childStyle">
                                        <p:cTn id="99" dur="2000" fill="hold"/>
                                        <p:tgtEl>
                                          <p:spTgt spid="8377"/>
                                        </p:tgtEl>
                                        <p:attrNameLst>
                                          <p:attrName>style.color</p:attrName>
                                        </p:attrNameLst>
                                      </p:cBhvr>
                                      <p:to>
                                        <a:srgbClr val="FF9933"/>
                                      </p:to>
                                    </p:animClr>
                                  </p:childTnLst>
                                </p:cTn>
                              </p:par>
                              <p:par>
                                <p:cTn id="100" presetID="3" presetClass="emph" presetSubtype="2" fill="hold" grpId="0" nodeType="withEffect">
                                  <p:stCondLst>
                                    <p:cond delay="0"/>
                                  </p:stCondLst>
                                  <p:childTnLst>
                                    <p:animClr clrSpc="rgb" dir="cw">
                                      <p:cBhvr override="childStyle">
                                        <p:cTn id="101" dur="2000" fill="hold"/>
                                        <p:tgtEl>
                                          <p:spTgt spid="8378"/>
                                        </p:tgtEl>
                                        <p:attrNameLst>
                                          <p:attrName>style.color</p:attrName>
                                        </p:attrNameLst>
                                      </p:cBhvr>
                                      <p:to>
                                        <a:srgbClr val="FF9933"/>
                                      </p:to>
                                    </p:animClr>
                                  </p:childTnLst>
                                </p:cTn>
                              </p:par>
                              <p:par>
                                <p:cTn id="102" presetID="3" presetClass="emph" presetSubtype="2" fill="hold" grpId="0" nodeType="withEffect">
                                  <p:stCondLst>
                                    <p:cond delay="0"/>
                                  </p:stCondLst>
                                  <p:childTnLst>
                                    <p:animClr clrSpc="rgb" dir="cw">
                                      <p:cBhvr override="childStyle">
                                        <p:cTn id="103" dur="2000" fill="hold"/>
                                        <p:tgtEl>
                                          <p:spTgt spid="8379"/>
                                        </p:tgtEl>
                                        <p:attrNameLst>
                                          <p:attrName>style.color</p:attrName>
                                        </p:attrNameLst>
                                      </p:cBhvr>
                                      <p:to>
                                        <a:srgbClr val="FF9933"/>
                                      </p:to>
                                    </p:animClr>
                                  </p:childTnLst>
                                </p:cTn>
                              </p:par>
                              <p:par>
                                <p:cTn id="104" presetID="3" presetClass="emph" presetSubtype="2" fill="hold" grpId="0" nodeType="withEffect">
                                  <p:stCondLst>
                                    <p:cond delay="0"/>
                                  </p:stCondLst>
                                  <p:childTnLst>
                                    <p:animClr clrSpc="rgb" dir="cw">
                                      <p:cBhvr override="childStyle">
                                        <p:cTn id="105" dur="2000" fill="hold"/>
                                        <p:tgtEl>
                                          <p:spTgt spid="8380"/>
                                        </p:tgtEl>
                                        <p:attrNameLst>
                                          <p:attrName>style.color</p:attrName>
                                        </p:attrNameLst>
                                      </p:cBhvr>
                                      <p:to>
                                        <a:srgbClr val="FF9933"/>
                                      </p:to>
                                    </p:animClr>
                                  </p:childTnLst>
                                </p:cTn>
                              </p:par>
                              <p:par>
                                <p:cTn id="106" presetID="3" presetClass="emph" presetSubtype="2" fill="hold" grpId="0" nodeType="withEffect">
                                  <p:stCondLst>
                                    <p:cond delay="0"/>
                                  </p:stCondLst>
                                  <p:childTnLst>
                                    <p:animClr clrSpc="rgb" dir="cw">
                                      <p:cBhvr override="childStyle">
                                        <p:cTn id="107" dur="2000" fill="hold"/>
                                        <p:tgtEl>
                                          <p:spTgt spid="8387"/>
                                        </p:tgtEl>
                                        <p:attrNameLst>
                                          <p:attrName>style.color</p:attrName>
                                        </p:attrNameLst>
                                      </p:cBhvr>
                                      <p:to>
                                        <a:srgbClr val="FF9933"/>
                                      </p:to>
                                    </p:animClr>
                                  </p:childTnLst>
                                </p:cTn>
                              </p:par>
                            </p:childTnLst>
                          </p:cTn>
                        </p:par>
                      </p:childTnLst>
                    </p:cTn>
                  </p:par>
                  <p:par>
                    <p:cTn id="108" fill="hold" nodeType="clickPar">
                      <p:stCondLst>
                        <p:cond delay="indefinite"/>
                      </p:stCondLst>
                      <p:childTnLst>
                        <p:par>
                          <p:cTn id="109" fill="hold" nodeType="withGroup">
                            <p:stCondLst>
                              <p:cond delay="0"/>
                            </p:stCondLst>
                            <p:childTnLst>
                              <p:par>
                                <p:cTn id="110" presetID="3" presetClass="exit" presetSubtype="10" fill="hold" grpId="1" nodeType="clickEffect">
                                  <p:stCondLst>
                                    <p:cond delay="0"/>
                                  </p:stCondLst>
                                  <p:childTnLst>
                                    <p:animEffect transition="out" filter="blinds(horizontal)">
                                      <p:cBhvr>
                                        <p:cTn id="111" dur="500"/>
                                        <p:tgtEl>
                                          <p:spTgt spid="8317"/>
                                        </p:tgtEl>
                                      </p:cBhvr>
                                    </p:animEffect>
                                    <p:set>
                                      <p:cBhvr>
                                        <p:cTn id="112" dur="1" fill="hold">
                                          <p:stCondLst>
                                            <p:cond delay="499"/>
                                          </p:stCondLst>
                                        </p:cTn>
                                        <p:tgtEl>
                                          <p:spTgt spid="8317"/>
                                        </p:tgtEl>
                                        <p:attrNameLst>
                                          <p:attrName>style.visibility</p:attrName>
                                        </p:attrNameLst>
                                      </p:cBhvr>
                                      <p:to>
                                        <p:strVal val="hidden"/>
                                      </p:to>
                                    </p:set>
                                  </p:childTnLst>
                                </p:cTn>
                              </p:par>
                              <p:par>
                                <p:cTn id="113" presetID="3" presetClass="exit" presetSubtype="10" fill="hold" grpId="1" nodeType="withEffect">
                                  <p:stCondLst>
                                    <p:cond delay="0"/>
                                  </p:stCondLst>
                                  <p:childTnLst>
                                    <p:animEffect transition="out" filter="blinds(horizontal)">
                                      <p:cBhvr>
                                        <p:cTn id="114" dur="500"/>
                                        <p:tgtEl>
                                          <p:spTgt spid="8318"/>
                                        </p:tgtEl>
                                      </p:cBhvr>
                                    </p:animEffect>
                                    <p:set>
                                      <p:cBhvr>
                                        <p:cTn id="115" dur="1" fill="hold">
                                          <p:stCondLst>
                                            <p:cond delay="499"/>
                                          </p:stCondLst>
                                        </p:cTn>
                                        <p:tgtEl>
                                          <p:spTgt spid="8318"/>
                                        </p:tgtEl>
                                        <p:attrNameLst>
                                          <p:attrName>style.visibility</p:attrName>
                                        </p:attrNameLst>
                                      </p:cBhvr>
                                      <p:to>
                                        <p:strVal val="hidden"/>
                                      </p:to>
                                    </p:set>
                                  </p:childTnLst>
                                </p:cTn>
                              </p:par>
                              <p:par>
                                <p:cTn id="116" presetID="3" presetClass="exit" presetSubtype="10" fill="hold" grpId="1" nodeType="withEffect">
                                  <p:stCondLst>
                                    <p:cond delay="0"/>
                                  </p:stCondLst>
                                  <p:childTnLst>
                                    <p:animEffect transition="out" filter="blinds(horizontal)">
                                      <p:cBhvr>
                                        <p:cTn id="117" dur="500"/>
                                        <p:tgtEl>
                                          <p:spTgt spid="8319"/>
                                        </p:tgtEl>
                                      </p:cBhvr>
                                    </p:animEffect>
                                    <p:set>
                                      <p:cBhvr>
                                        <p:cTn id="118" dur="1" fill="hold">
                                          <p:stCondLst>
                                            <p:cond delay="499"/>
                                          </p:stCondLst>
                                        </p:cTn>
                                        <p:tgtEl>
                                          <p:spTgt spid="8319"/>
                                        </p:tgtEl>
                                        <p:attrNameLst>
                                          <p:attrName>style.visibility</p:attrName>
                                        </p:attrNameLst>
                                      </p:cBhvr>
                                      <p:to>
                                        <p:strVal val="hidden"/>
                                      </p:to>
                                    </p:set>
                                  </p:childTnLst>
                                </p:cTn>
                              </p:par>
                              <p:par>
                                <p:cTn id="119" presetID="3" presetClass="exit" presetSubtype="10" fill="hold" grpId="1" nodeType="withEffect">
                                  <p:stCondLst>
                                    <p:cond delay="0"/>
                                  </p:stCondLst>
                                  <p:childTnLst>
                                    <p:animEffect transition="out" filter="blinds(horizontal)">
                                      <p:cBhvr>
                                        <p:cTn id="120" dur="500"/>
                                        <p:tgtEl>
                                          <p:spTgt spid="8320"/>
                                        </p:tgtEl>
                                      </p:cBhvr>
                                    </p:animEffect>
                                    <p:set>
                                      <p:cBhvr>
                                        <p:cTn id="121" dur="1" fill="hold">
                                          <p:stCondLst>
                                            <p:cond delay="499"/>
                                          </p:stCondLst>
                                        </p:cTn>
                                        <p:tgtEl>
                                          <p:spTgt spid="8320"/>
                                        </p:tgtEl>
                                        <p:attrNameLst>
                                          <p:attrName>style.visibility</p:attrName>
                                        </p:attrNameLst>
                                      </p:cBhvr>
                                      <p:to>
                                        <p:strVal val="hidden"/>
                                      </p:to>
                                    </p:set>
                                  </p:childTnLst>
                                </p:cTn>
                              </p:par>
                              <p:par>
                                <p:cTn id="122" presetID="3" presetClass="exit" presetSubtype="10" fill="hold" grpId="1" nodeType="withEffect">
                                  <p:stCondLst>
                                    <p:cond delay="0"/>
                                  </p:stCondLst>
                                  <p:childTnLst>
                                    <p:animEffect transition="out" filter="blinds(horizontal)">
                                      <p:cBhvr>
                                        <p:cTn id="123" dur="500"/>
                                        <p:tgtEl>
                                          <p:spTgt spid="8321"/>
                                        </p:tgtEl>
                                      </p:cBhvr>
                                    </p:animEffect>
                                    <p:set>
                                      <p:cBhvr>
                                        <p:cTn id="124" dur="1" fill="hold">
                                          <p:stCondLst>
                                            <p:cond delay="499"/>
                                          </p:stCondLst>
                                        </p:cTn>
                                        <p:tgtEl>
                                          <p:spTgt spid="8321"/>
                                        </p:tgtEl>
                                        <p:attrNameLst>
                                          <p:attrName>style.visibility</p:attrName>
                                        </p:attrNameLst>
                                      </p:cBhvr>
                                      <p:to>
                                        <p:strVal val="hidden"/>
                                      </p:to>
                                    </p:set>
                                  </p:childTnLst>
                                </p:cTn>
                              </p:par>
                              <p:par>
                                <p:cTn id="125" presetID="3" presetClass="exit" presetSubtype="10" fill="hold" grpId="1" nodeType="withEffect">
                                  <p:stCondLst>
                                    <p:cond delay="0"/>
                                  </p:stCondLst>
                                  <p:childTnLst>
                                    <p:animEffect transition="out" filter="blinds(horizontal)">
                                      <p:cBhvr>
                                        <p:cTn id="126" dur="500"/>
                                        <p:tgtEl>
                                          <p:spTgt spid="8322"/>
                                        </p:tgtEl>
                                      </p:cBhvr>
                                    </p:animEffect>
                                    <p:set>
                                      <p:cBhvr>
                                        <p:cTn id="127" dur="1" fill="hold">
                                          <p:stCondLst>
                                            <p:cond delay="499"/>
                                          </p:stCondLst>
                                        </p:cTn>
                                        <p:tgtEl>
                                          <p:spTgt spid="8322"/>
                                        </p:tgtEl>
                                        <p:attrNameLst>
                                          <p:attrName>style.visibility</p:attrName>
                                        </p:attrNameLst>
                                      </p:cBhvr>
                                      <p:to>
                                        <p:strVal val="hidden"/>
                                      </p:to>
                                    </p:set>
                                  </p:childTnLst>
                                </p:cTn>
                              </p:par>
                              <p:par>
                                <p:cTn id="128" presetID="3" presetClass="exit" presetSubtype="10" fill="hold" grpId="1" nodeType="withEffect">
                                  <p:stCondLst>
                                    <p:cond delay="0"/>
                                  </p:stCondLst>
                                  <p:childTnLst>
                                    <p:animEffect transition="out" filter="blinds(horizontal)">
                                      <p:cBhvr>
                                        <p:cTn id="129" dur="500"/>
                                        <p:tgtEl>
                                          <p:spTgt spid="8323"/>
                                        </p:tgtEl>
                                      </p:cBhvr>
                                    </p:animEffect>
                                    <p:set>
                                      <p:cBhvr>
                                        <p:cTn id="130" dur="1" fill="hold">
                                          <p:stCondLst>
                                            <p:cond delay="499"/>
                                          </p:stCondLst>
                                        </p:cTn>
                                        <p:tgtEl>
                                          <p:spTgt spid="8323"/>
                                        </p:tgtEl>
                                        <p:attrNameLst>
                                          <p:attrName>style.visibility</p:attrName>
                                        </p:attrNameLst>
                                      </p:cBhvr>
                                      <p:to>
                                        <p:strVal val="hidden"/>
                                      </p:to>
                                    </p:set>
                                  </p:childTnLst>
                                </p:cTn>
                              </p:par>
                              <p:par>
                                <p:cTn id="131" presetID="3" presetClass="exit" presetSubtype="10" fill="hold" grpId="1" nodeType="withEffect">
                                  <p:stCondLst>
                                    <p:cond delay="0"/>
                                  </p:stCondLst>
                                  <p:childTnLst>
                                    <p:animEffect transition="out" filter="blinds(horizontal)">
                                      <p:cBhvr>
                                        <p:cTn id="132" dur="500"/>
                                        <p:tgtEl>
                                          <p:spTgt spid="8324"/>
                                        </p:tgtEl>
                                      </p:cBhvr>
                                    </p:animEffect>
                                    <p:set>
                                      <p:cBhvr>
                                        <p:cTn id="133" dur="1" fill="hold">
                                          <p:stCondLst>
                                            <p:cond delay="499"/>
                                          </p:stCondLst>
                                        </p:cTn>
                                        <p:tgtEl>
                                          <p:spTgt spid="8324"/>
                                        </p:tgtEl>
                                        <p:attrNameLst>
                                          <p:attrName>style.visibility</p:attrName>
                                        </p:attrNameLst>
                                      </p:cBhvr>
                                      <p:to>
                                        <p:strVal val="hidden"/>
                                      </p:to>
                                    </p:set>
                                  </p:childTnLst>
                                </p:cTn>
                              </p:par>
                              <p:par>
                                <p:cTn id="134" presetID="3" presetClass="exit" presetSubtype="10" fill="hold" grpId="1" nodeType="withEffect">
                                  <p:stCondLst>
                                    <p:cond delay="0"/>
                                  </p:stCondLst>
                                  <p:childTnLst>
                                    <p:animEffect transition="out" filter="blinds(horizontal)">
                                      <p:cBhvr>
                                        <p:cTn id="135" dur="500"/>
                                        <p:tgtEl>
                                          <p:spTgt spid="8325"/>
                                        </p:tgtEl>
                                      </p:cBhvr>
                                    </p:animEffect>
                                    <p:set>
                                      <p:cBhvr>
                                        <p:cTn id="136" dur="1" fill="hold">
                                          <p:stCondLst>
                                            <p:cond delay="499"/>
                                          </p:stCondLst>
                                        </p:cTn>
                                        <p:tgtEl>
                                          <p:spTgt spid="8325"/>
                                        </p:tgtEl>
                                        <p:attrNameLst>
                                          <p:attrName>style.visibility</p:attrName>
                                        </p:attrNameLst>
                                      </p:cBhvr>
                                      <p:to>
                                        <p:strVal val="hidden"/>
                                      </p:to>
                                    </p:set>
                                  </p:childTnLst>
                                </p:cTn>
                              </p:par>
                              <p:par>
                                <p:cTn id="137" presetID="3" presetClass="exit" presetSubtype="10" fill="hold" grpId="1" nodeType="withEffect">
                                  <p:stCondLst>
                                    <p:cond delay="0"/>
                                  </p:stCondLst>
                                  <p:childTnLst>
                                    <p:animEffect transition="out" filter="blinds(horizontal)">
                                      <p:cBhvr>
                                        <p:cTn id="138" dur="500"/>
                                        <p:tgtEl>
                                          <p:spTgt spid="8332"/>
                                        </p:tgtEl>
                                      </p:cBhvr>
                                    </p:animEffect>
                                    <p:set>
                                      <p:cBhvr>
                                        <p:cTn id="139" dur="1" fill="hold">
                                          <p:stCondLst>
                                            <p:cond delay="499"/>
                                          </p:stCondLst>
                                        </p:cTn>
                                        <p:tgtEl>
                                          <p:spTgt spid="8332"/>
                                        </p:tgtEl>
                                        <p:attrNameLst>
                                          <p:attrName>style.visibility</p:attrName>
                                        </p:attrNameLst>
                                      </p:cBhvr>
                                      <p:to>
                                        <p:strVal val="hidden"/>
                                      </p:to>
                                    </p:set>
                                  </p:childTnLst>
                                </p:cTn>
                              </p:par>
                              <p:par>
                                <p:cTn id="140" presetID="3" presetClass="exit" presetSubtype="10" fill="hold" grpId="1" nodeType="withEffect">
                                  <p:stCondLst>
                                    <p:cond delay="0"/>
                                  </p:stCondLst>
                                  <p:childTnLst>
                                    <p:animEffect transition="out" filter="blinds(horizontal)">
                                      <p:cBhvr>
                                        <p:cTn id="141" dur="500"/>
                                        <p:tgtEl>
                                          <p:spTgt spid="8333"/>
                                        </p:tgtEl>
                                      </p:cBhvr>
                                    </p:animEffect>
                                    <p:set>
                                      <p:cBhvr>
                                        <p:cTn id="142" dur="1" fill="hold">
                                          <p:stCondLst>
                                            <p:cond delay="499"/>
                                          </p:stCondLst>
                                        </p:cTn>
                                        <p:tgtEl>
                                          <p:spTgt spid="8333"/>
                                        </p:tgtEl>
                                        <p:attrNameLst>
                                          <p:attrName>style.visibility</p:attrName>
                                        </p:attrNameLst>
                                      </p:cBhvr>
                                      <p:to>
                                        <p:strVal val="hidden"/>
                                      </p:to>
                                    </p:set>
                                  </p:childTnLst>
                                </p:cTn>
                              </p:par>
                              <p:par>
                                <p:cTn id="143" presetID="3" presetClass="exit" presetSubtype="10" fill="hold" grpId="1" nodeType="withEffect">
                                  <p:stCondLst>
                                    <p:cond delay="0"/>
                                  </p:stCondLst>
                                  <p:childTnLst>
                                    <p:animEffect transition="out" filter="blinds(horizontal)">
                                      <p:cBhvr>
                                        <p:cTn id="144" dur="500"/>
                                        <p:tgtEl>
                                          <p:spTgt spid="8334"/>
                                        </p:tgtEl>
                                      </p:cBhvr>
                                    </p:animEffect>
                                    <p:set>
                                      <p:cBhvr>
                                        <p:cTn id="145" dur="1" fill="hold">
                                          <p:stCondLst>
                                            <p:cond delay="499"/>
                                          </p:stCondLst>
                                        </p:cTn>
                                        <p:tgtEl>
                                          <p:spTgt spid="8334"/>
                                        </p:tgtEl>
                                        <p:attrNameLst>
                                          <p:attrName>style.visibility</p:attrName>
                                        </p:attrNameLst>
                                      </p:cBhvr>
                                      <p:to>
                                        <p:strVal val="hidden"/>
                                      </p:to>
                                    </p:set>
                                  </p:childTnLst>
                                </p:cTn>
                              </p:par>
                              <p:par>
                                <p:cTn id="146" presetID="3" presetClass="exit" presetSubtype="10" fill="hold" grpId="1" nodeType="withEffect">
                                  <p:stCondLst>
                                    <p:cond delay="0"/>
                                  </p:stCondLst>
                                  <p:childTnLst>
                                    <p:animEffect transition="out" filter="blinds(horizontal)">
                                      <p:cBhvr>
                                        <p:cTn id="147" dur="500"/>
                                        <p:tgtEl>
                                          <p:spTgt spid="8335"/>
                                        </p:tgtEl>
                                      </p:cBhvr>
                                    </p:animEffect>
                                    <p:set>
                                      <p:cBhvr>
                                        <p:cTn id="148" dur="1" fill="hold">
                                          <p:stCondLst>
                                            <p:cond delay="499"/>
                                          </p:stCondLst>
                                        </p:cTn>
                                        <p:tgtEl>
                                          <p:spTgt spid="8335"/>
                                        </p:tgtEl>
                                        <p:attrNameLst>
                                          <p:attrName>style.visibility</p:attrName>
                                        </p:attrNameLst>
                                      </p:cBhvr>
                                      <p:to>
                                        <p:strVal val="hidden"/>
                                      </p:to>
                                    </p:set>
                                  </p:childTnLst>
                                </p:cTn>
                              </p:par>
                              <p:par>
                                <p:cTn id="149" presetID="3" presetClass="exit" presetSubtype="10" fill="hold" grpId="1" nodeType="withEffect">
                                  <p:stCondLst>
                                    <p:cond delay="0"/>
                                  </p:stCondLst>
                                  <p:childTnLst>
                                    <p:animEffect transition="out" filter="blinds(horizontal)">
                                      <p:cBhvr>
                                        <p:cTn id="150" dur="500"/>
                                        <p:tgtEl>
                                          <p:spTgt spid="8336"/>
                                        </p:tgtEl>
                                      </p:cBhvr>
                                    </p:animEffect>
                                    <p:set>
                                      <p:cBhvr>
                                        <p:cTn id="151" dur="1" fill="hold">
                                          <p:stCondLst>
                                            <p:cond delay="499"/>
                                          </p:stCondLst>
                                        </p:cTn>
                                        <p:tgtEl>
                                          <p:spTgt spid="8336"/>
                                        </p:tgtEl>
                                        <p:attrNameLst>
                                          <p:attrName>style.visibility</p:attrName>
                                        </p:attrNameLst>
                                      </p:cBhvr>
                                      <p:to>
                                        <p:strVal val="hidden"/>
                                      </p:to>
                                    </p:set>
                                  </p:childTnLst>
                                </p:cTn>
                              </p:par>
                              <p:par>
                                <p:cTn id="152" presetID="3" presetClass="exit" presetSubtype="10" fill="hold" grpId="1" nodeType="withEffect">
                                  <p:stCondLst>
                                    <p:cond delay="0"/>
                                  </p:stCondLst>
                                  <p:childTnLst>
                                    <p:animEffect transition="out" filter="blinds(horizontal)">
                                      <p:cBhvr>
                                        <p:cTn id="153" dur="500"/>
                                        <p:tgtEl>
                                          <p:spTgt spid="8337"/>
                                        </p:tgtEl>
                                      </p:cBhvr>
                                    </p:animEffect>
                                    <p:set>
                                      <p:cBhvr>
                                        <p:cTn id="154" dur="1" fill="hold">
                                          <p:stCondLst>
                                            <p:cond delay="499"/>
                                          </p:stCondLst>
                                        </p:cTn>
                                        <p:tgtEl>
                                          <p:spTgt spid="8337"/>
                                        </p:tgtEl>
                                        <p:attrNameLst>
                                          <p:attrName>style.visibility</p:attrName>
                                        </p:attrNameLst>
                                      </p:cBhvr>
                                      <p:to>
                                        <p:strVal val="hidden"/>
                                      </p:to>
                                    </p:set>
                                  </p:childTnLst>
                                </p:cTn>
                              </p:par>
                              <p:par>
                                <p:cTn id="155" presetID="3" presetClass="exit" presetSubtype="10" fill="hold" grpId="1" nodeType="withEffect">
                                  <p:stCondLst>
                                    <p:cond delay="0"/>
                                  </p:stCondLst>
                                  <p:childTnLst>
                                    <p:animEffect transition="out" filter="blinds(horizontal)">
                                      <p:cBhvr>
                                        <p:cTn id="156" dur="500"/>
                                        <p:tgtEl>
                                          <p:spTgt spid="8338"/>
                                        </p:tgtEl>
                                      </p:cBhvr>
                                    </p:animEffect>
                                    <p:set>
                                      <p:cBhvr>
                                        <p:cTn id="157" dur="1" fill="hold">
                                          <p:stCondLst>
                                            <p:cond delay="499"/>
                                          </p:stCondLst>
                                        </p:cTn>
                                        <p:tgtEl>
                                          <p:spTgt spid="8338"/>
                                        </p:tgtEl>
                                        <p:attrNameLst>
                                          <p:attrName>style.visibility</p:attrName>
                                        </p:attrNameLst>
                                      </p:cBhvr>
                                      <p:to>
                                        <p:strVal val="hidden"/>
                                      </p:to>
                                    </p:set>
                                  </p:childTnLst>
                                </p:cTn>
                              </p:par>
                              <p:par>
                                <p:cTn id="158" presetID="3" presetClass="exit" presetSubtype="10" fill="hold" grpId="1" nodeType="withEffect">
                                  <p:stCondLst>
                                    <p:cond delay="0"/>
                                  </p:stCondLst>
                                  <p:childTnLst>
                                    <p:animEffect transition="out" filter="blinds(horizontal)">
                                      <p:cBhvr>
                                        <p:cTn id="159" dur="500"/>
                                        <p:tgtEl>
                                          <p:spTgt spid="8339"/>
                                        </p:tgtEl>
                                      </p:cBhvr>
                                    </p:animEffect>
                                    <p:set>
                                      <p:cBhvr>
                                        <p:cTn id="160" dur="1" fill="hold">
                                          <p:stCondLst>
                                            <p:cond delay="499"/>
                                          </p:stCondLst>
                                        </p:cTn>
                                        <p:tgtEl>
                                          <p:spTgt spid="8339"/>
                                        </p:tgtEl>
                                        <p:attrNameLst>
                                          <p:attrName>style.visibility</p:attrName>
                                        </p:attrNameLst>
                                      </p:cBhvr>
                                      <p:to>
                                        <p:strVal val="hidden"/>
                                      </p:to>
                                    </p:set>
                                  </p:childTnLst>
                                </p:cTn>
                              </p:par>
                              <p:par>
                                <p:cTn id="161" presetID="3" presetClass="exit" presetSubtype="10" fill="hold" grpId="1" nodeType="withEffect">
                                  <p:stCondLst>
                                    <p:cond delay="0"/>
                                  </p:stCondLst>
                                  <p:childTnLst>
                                    <p:animEffect transition="out" filter="blinds(horizontal)">
                                      <p:cBhvr>
                                        <p:cTn id="162" dur="500"/>
                                        <p:tgtEl>
                                          <p:spTgt spid="8340"/>
                                        </p:tgtEl>
                                      </p:cBhvr>
                                    </p:animEffect>
                                    <p:set>
                                      <p:cBhvr>
                                        <p:cTn id="163" dur="1" fill="hold">
                                          <p:stCondLst>
                                            <p:cond delay="499"/>
                                          </p:stCondLst>
                                        </p:cTn>
                                        <p:tgtEl>
                                          <p:spTgt spid="8340"/>
                                        </p:tgtEl>
                                        <p:attrNameLst>
                                          <p:attrName>style.visibility</p:attrName>
                                        </p:attrNameLst>
                                      </p:cBhvr>
                                      <p:to>
                                        <p:strVal val="hidden"/>
                                      </p:to>
                                    </p:set>
                                  </p:childTnLst>
                                </p:cTn>
                              </p:par>
                              <p:par>
                                <p:cTn id="164" presetID="3" presetClass="exit" presetSubtype="10" fill="hold" grpId="1" nodeType="withEffect">
                                  <p:stCondLst>
                                    <p:cond delay="0"/>
                                  </p:stCondLst>
                                  <p:childTnLst>
                                    <p:animEffect transition="out" filter="blinds(horizontal)">
                                      <p:cBhvr>
                                        <p:cTn id="165" dur="500"/>
                                        <p:tgtEl>
                                          <p:spTgt spid="8341"/>
                                        </p:tgtEl>
                                      </p:cBhvr>
                                    </p:animEffect>
                                    <p:set>
                                      <p:cBhvr>
                                        <p:cTn id="166" dur="1" fill="hold">
                                          <p:stCondLst>
                                            <p:cond delay="499"/>
                                          </p:stCondLst>
                                        </p:cTn>
                                        <p:tgtEl>
                                          <p:spTgt spid="8341"/>
                                        </p:tgtEl>
                                        <p:attrNameLst>
                                          <p:attrName>style.visibility</p:attrName>
                                        </p:attrNameLst>
                                      </p:cBhvr>
                                      <p:to>
                                        <p:strVal val="hidden"/>
                                      </p:to>
                                    </p:set>
                                  </p:childTnLst>
                                </p:cTn>
                              </p:par>
                              <p:par>
                                <p:cTn id="167" presetID="3" presetClass="exit" presetSubtype="10" fill="hold" grpId="1" nodeType="withEffect">
                                  <p:stCondLst>
                                    <p:cond delay="0"/>
                                  </p:stCondLst>
                                  <p:childTnLst>
                                    <p:animEffect transition="out" filter="blinds(horizontal)">
                                      <p:cBhvr>
                                        <p:cTn id="168" dur="500"/>
                                        <p:tgtEl>
                                          <p:spTgt spid="8352"/>
                                        </p:tgtEl>
                                      </p:cBhvr>
                                    </p:animEffect>
                                    <p:set>
                                      <p:cBhvr>
                                        <p:cTn id="169" dur="1" fill="hold">
                                          <p:stCondLst>
                                            <p:cond delay="499"/>
                                          </p:stCondLst>
                                        </p:cTn>
                                        <p:tgtEl>
                                          <p:spTgt spid="8352"/>
                                        </p:tgtEl>
                                        <p:attrNameLst>
                                          <p:attrName>style.visibility</p:attrName>
                                        </p:attrNameLst>
                                      </p:cBhvr>
                                      <p:to>
                                        <p:strVal val="hidden"/>
                                      </p:to>
                                    </p:set>
                                  </p:childTnLst>
                                </p:cTn>
                              </p:par>
                              <p:par>
                                <p:cTn id="170" presetID="3" presetClass="exit" presetSubtype="10" fill="hold" grpId="1" nodeType="withEffect">
                                  <p:stCondLst>
                                    <p:cond delay="0"/>
                                  </p:stCondLst>
                                  <p:childTnLst>
                                    <p:animEffect transition="out" filter="blinds(horizontal)">
                                      <p:cBhvr>
                                        <p:cTn id="171" dur="500"/>
                                        <p:tgtEl>
                                          <p:spTgt spid="8353"/>
                                        </p:tgtEl>
                                      </p:cBhvr>
                                    </p:animEffect>
                                    <p:set>
                                      <p:cBhvr>
                                        <p:cTn id="172" dur="1" fill="hold">
                                          <p:stCondLst>
                                            <p:cond delay="499"/>
                                          </p:stCondLst>
                                        </p:cTn>
                                        <p:tgtEl>
                                          <p:spTgt spid="8353"/>
                                        </p:tgtEl>
                                        <p:attrNameLst>
                                          <p:attrName>style.visibility</p:attrName>
                                        </p:attrNameLst>
                                      </p:cBhvr>
                                      <p:to>
                                        <p:strVal val="hidden"/>
                                      </p:to>
                                    </p:set>
                                  </p:childTnLst>
                                </p:cTn>
                              </p:par>
                              <p:par>
                                <p:cTn id="173" presetID="3" presetClass="exit" presetSubtype="10" fill="hold" grpId="1" nodeType="withEffect">
                                  <p:stCondLst>
                                    <p:cond delay="0"/>
                                  </p:stCondLst>
                                  <p:childTnLst>
                                    <p:animEffect transition="out" filter="blinds(horizontal)">
                                      <p:cBhvr>
                                        <p:cTn id="174" dur="500"/>
                                        <p:tgtEl>
                                          <p:spTgt spid="8354"/>
                                        </p:tgtEl>
                                      </p:cBhvr>
                                    </p:animEffect>
                                    <p:set>
                                      <p:cBhvr>
                                        <p:cTn id="175" dur="1" fill="hold">
                                          <p:stCondLst>
                                            <p:cond delay="499"/>
                                          </p:stCondLst>
                                        </p:cTn>
                                        <p:tgtEl>
                                          <p:spTgt spid="8354"/>
                                        </p:tgtEl>
                                        <p:attrNameLst>
                                          <p:attrName>style.visibility</p:attrName>
                                        </p:attrNameLst>
                                      </p:cBhvr>
                                      <p:to>
                                        <p:strVal val="hidden"/>
                                      </p:to>
                                    </p:set>
                                  </p:childTnLst>
                                </p:cTn>
                              </p:par>
                              <p:par>
                                <p:cTn id="176" presetID="3" presetClass="exit" presetSubtype="10" fill="hold" grpId="1" nodeType="withEffect">
                                  <p:stCondLst>
                                    <p:cond delay="0"/>
                                  </p:stCondLst>
                                  <p:childTnLst>
                                    <p:animEffect transition="out" filter="blinds(horizontal)">
                                      <p:cBhvr>
                                        <p:cTn id="177" dur="500"/>
                                        <p:tgtEl>
                                          <p:spTgt spid="8355"/>
                                        </p:tgtEl>
                                      </p:cBhvr>
                                    </p:animEffect>
                                    <p:set>
                                      <p:cBhvr>
                                        <p:cTn id="178" dur="1" fill="hold">
                                          <p:stCondLst>
                                            <p:cond delay="499"/>
                                          </p:stCondLst>
                                        </p:cTn>
                                        <p:tgtEl>
                                          <p:spTgt spid="8355"/>
                                        </p:tgtEl>
                                        <p:attrNameLst>
                                          <p:attrName>style.visibility</p:attrName>
                                        </p:attrNameLst>
                                      </p:cBhvr>
                                      <p:to>
                                        <p:strVal val="hidden"/>
                                      </p:to>
                                    </p:set>
                                  </p:childTnLst>
                                </p:cTn>
                              </p:par>
                              <p:par>
                                <p:cTn id="179" presetID="3" presetClass="exit" presetSubtype="10" fill="hold" grpId="1" nodeType="withEffect">
                                  <p:stCondLst>
                                    <p:cond delay="0"/>
                                  </p:stCondLst>
                                  <p:childTnLst>
                                    <p:animEffect transition="out" filter="blinds(horizontal)">
                                      <p:cBhvr>
                                        <p:cTn id="180" dur="500"/>
                                        <p:tgtEl>
                                          <p:spTgt spid="8356"/>
                                        </p:tgtEl>
                                      </p:cBhvr>
                                    </p:animEffect>
                                    <p:set>
                                      <p:cBhvr>
                                        <p:cTn id="181" dur="1" fill="hold">
                                          <p:stCondLst>
                                            <p:cond delay="499"/>
                                          </p:stCondLst>
                                        </p:cTn>
                                        <p:tgtEl>
                                          <p:spTgt spid="8356"/>
                                        </p:tgtEl>
                                        <p:attrNameLst>
                                          <p:attrName>style.visibility</p:attrName>
                                        </p:attrNameLst>
                                      </p:cBhvr>
                                      <p:to>
                                        <p:strVal val="hidden"/>
                                      </p:to>
                                    </p:set>
                                  </p:childTnLst>
                                </p:cTn>
                              </p:par>
                              <p:par>
                                <p:cTn id="182" presetID="3" presetClass="exit" presetSubtype="10" fill="hold" grpId="1" nodeType="withEffect">
                                  <p:stCondLst>
                                    <p:cond delay="0"/>
                                  </p:stCondLst>
                                  <p:childTnLst>
                                    <p:animEffect transition="out" filter="blinds(horizontal)">
                                      <p:cBhvr>
                                        <p:cTn id="183" dur="500"/>
                                        <p:tgtEl>
                                          <p:spTgt spid="8357"/>
                                        </p:tgtEl>
                                      </p:cBhvr>
                                    </p:animEffect>
                                    <p:set>
                                      <p:cBhvr>
                                        <p:cTn id="184" dur="1" fill="hold">
                                          <p:stCondLst>
                                            <p:cond delay="499"/>
                                          </p:stCondLst>
                                        </p:cTn>
                                        <p:tgtEl>
                                          <p:spTgt spid="8357"/>
                                        </p:tgtEl>
                                        <p:attrNameLst>
                                          <p:attrName>style.visibility</p:attrName>
                                        </p:attrNameLst>
                                      </p:cBhvr>
                                      <p:to>
                                        <p:strVal val="hidden"/>
                                      </p:to>
                                    </p:set>
                                  </p:childTnLst>
                                </p:cTn>
                              </p:par>
                              <p:par>
                                <p:cTn id="185" presetID="3" presetClass="exit" presetSubtype="10" fill="hold" grpId="1" nodeType="withEffect">
                                  <p:stCondLst>
                                    <p:cond delay="0"/>
                                  </p:stCondLst>
                                  <p:childTnLst>
                                    <p:animEffect transition="out" filter="blinds(horizontal)">
                                      <p:cBhvr>
                                        <p:cTn id="186" dur="500"/>
                                        <p:tgtEl>
                                          <p:spTgt spid="8358"/>
                                        </p:tgtEl>
                                      </p:cBhvr>
                                    </p:animEffect>
                                    <p:set>
                                      <p:cBhvr>
                                        <p:cTn id="187" dur="1" fill="hold">
                                          <p:stCondLst>
                                            <p:cond delay="499"/>
                                          </p:stCondLst>
                                        </p:cTn>
                                        <p:tgtEl>
                                          <p:spTgt spid="8358"/>
                                        </p:tgtEl>
                                        <p:attrNameLst>
                                          <p:attrName>style.visibility</p:attrName>
                                        </p:attrNameLst>
                                      </p:cBhvr>
                                      <p:to>
                                        <p:strVal val="hidden"/>
                                      </p:to>
                                    </p:set>
                                  </p:childTnLst>
                                </p:cTn>
                              </p:par>
                              <p:par>
                                <p:cTn id="188" presetID="3" presetClass="exit" presetSubtype="10" fill="hold" grpId="1" nodeType="withEffect">
                                  <p:stCondLst>
                                    <p:cond delay="0"/>
                                  </p:stCondLst>
                                  <p:childTnLst>
                                    <p:animEffect transition="out" filter="blinds(horizontal)">
                                      <p:cBhvr>
                                        <p:cTn id="189" dur="500"/>
                                        <p:tgtEl>
                                          <p:spTgt spid="8359"/>
                                        </p:tgtEl>
                                      </p:cBhvr>
                                    </p:animEffect>
                                    <p:set>
                                      <p:cBhvr>
                                        <p:cTn id="190" dur="1" fill="hold">
                                          <p:stCondLst>
                                            <p:cond delay="499"/>
                                          </p:stCondLst>
                                        </p:cTn>
                                        <p:tgtEl>
                                          <p:spTgt spid="8359"/>
                                        </p:tgtEl>
                                        <p:attrNameLst>
                                          <p:attrName>style.visibility</p:attrName>
                                        </p:attrNameLst>
                                      </p:cBhvr>
                                      <p:to>
                                        <p:strVal val="hidden"/>
                                      </p:to>
                                    </p:set>
                                  </p:childTnLst>
                                </p:cTn>
                              </p:par>
                              <p:par>
                                <p:cTn id="191" presetID="3" presetClass="exit" presetSubtype="10" fill="hold" grpId="1" nodeType="withEffect">
                                  <p:stCondLst>
                                    <p:cond delay="0"/>
                                  </p:stCondLst>
                                  <p:childTnLst>
                                    <p:animEffect transition="out" filter="blinds(horizontal)">
                                      <p:cBhvr>
                                        <p:cTn id="192" dur="500"/>
                                        <p:tgtEl>
                                          <p:spTgt spid="8360"/>
                                        </p:tgtEl>
                                      </p:cBhvr>
                                    </p:animEffect>
                                    <p:set>
                                      <p:cBhvr>
                                        <p:cTn id="193" dur="1" fill="hold">
                                          <p:stCondLst>
                                            <p:cond delay="499"/>
                                          </p:stCondLst>
                                        </p:cTn>
                                        <p:tgtEl>
                                          <p:spTgt spid="8360"/>
                                        </p:tgtEl>
                                        <p:attrNameLst>
                                          <p:attrName>style.visibility</p:attrName>
                                        </p:attrNameLst>
                                      </p:cBhvr>
                                      <p:to>
                                        <p:strVal val="hidden"/>
                                      </p:to>
                                    </p:set>
                                  </p:childTnLst>
                                </p:cTn>
                              </p:par>
                              <p:par>
                                <p:cTn id="194" presetID="3" presetClass="exit" presetSubtype="10" fill="hold" grpId="1" nodeType="withEffect">
                                  <p:stCondLst>
                                    <p:cond delay="0"/>
                                  </p:stCondLst>
                                  <p:childTnLst>
                                    <p:animEffect transition="out" filter="blinds(horizontal)">
                                      <p:cBhvr>
                                        <p:cTn id="195" dur="500"/>
                                        <p:tgtEl>
                                          <p:spTgt spid="8361"/>
                                        </p:tgtEl>
                                      </p:cBhvr>
                                    </p:animEffect>
                                    <p:set>
                                      <p:cBhvr>
                                        <p:cTn id="196" dur="1" fill="hold">
                                          <p:stCondLst>
                                            <p:cond delay="499"/>
                                          </p:stCondLst>
                                        </p:cTn>
                                        <p:tgtEl>
                                          <p:spTgt spid="8361"/>
                                        </p:tgtEl>
                                        <p:attrNameLst>
                                          <p:attrName>style.visibility</p:attrName>
                                        </p:attrNameLst>
                                      </p:cBhvr>
                                      <p:to>
                                        <p:strVal val="hidden"/>
                                      </p:to>
                                    </p:set>
                                  </p:childTnLst>
                                </p:cTn>
                              </p:par>
                              <p:par>
                                <p:cTn id="197" presetID="3" presetClass="exit" presetSubtype="10" fill="hold" grpId="1" nodeType="withEffect">
                                  <p:stCondLst>
                                    <p:cond delay="0"/>
                                  </p:stCondLst>
                                  <p:childTnLst>
                                    <p:animEffect transition="out" filter="blinds(horizontal)">
                                      <p:cBhvr>
                                        <p:cTn id="198" dur="500"/>
                                        <p:tgtEl>
                                          <p:spTgt spid="8362"/>
                                        </p:tgtEl>
                                      </p:cBhvr>
                                    </p:animEffect>
                                    <p:set>
                                      <p:cBhvr>
                                        <p:cTn id="199" dur="1" fill="hold">
                                          <p:stCondLst>
                                            <p:cond delay="499"/>
                                          </p:stCondLst>
                                        </p:cTn>
                                        <p:tgtEl>
                                          <p:spTgt spid="8362"/>
                                        </p:tgtEl>
                                        <p:attrNameLst>
                                          <p:attrName>style.visibility</p:attrName>
                                        </p:attrNameLst>
                                      </p:cBhvr>
                                      <p:to>
                                        <p:strVal val="hidden"/>
                                      </p:to>
                                    </p:set>
                                  </p:childTnLst>
                                </p:cTn>
                              </p:par>
                              <p:par>
                                <p:cTn id="200" presetID="3" presetClass="exit" presetSubtype="10" fill="hold" grpId="1" nodeType="withEffect">
                                  <p:stCondLst>
                                    <p:cond delay="0"/>
                                  </p:stCondLst>
                                  <p:childTnLst>
                                    <p:animEffect transition="out" filter="blinds(horizontal)">
                                      <p:cBhvr>
                                        <p:cTn id="201" dur="500"/>
                                        <p:tgtEl>
                                          <p:spTgt spid="8363"/>
                                        </p:tgtEl>
                                      </p:cBhvr>
                                    </p:animEffect>
                                    <p:set>
                                      <p:cBhvr>
                                        <p:cTn id="202" dur="1" fill="hold">
                                          <p:stCondLst>
                                            <p:cond delay="499"/>
                                          </p:stCondLst>
                                        </p:cTn>
                                        <p:tgtEl>
                                          <p:spTgt spid="8363"/>
                                        </p:tgtEl>
                                        <p:attrNameLst>
                                          <p:attrName>style.visibility</p:attrName>
                                        </p:attrNameLst>
                                      </p:cBhvr>
                                      <p:to>
                                        <p:strVal val="hidden"/>
                                      </p:to>
                                    </p:set>
                                  </p:childTnLst>
                                </p:cTn>
                              </p:par>
                              <p:par>
                                <p:cTn id="203" presetID="3" presetClass="exit" presetSubtype="10" fill="hold" grpId="1" nodeType="withEffect">
                                  <p:stCondLst>
                                    <p:cond delay="0"/>
                                  </p:stCondLst>
                                  <p:childTnLst>
                                    <p:animEffect transition="out" filter="blinds(horizontal)">
                                      <p:cBhvr>
                                        <p:cTn id="204" dur="500"/>
                                        <p:tgtEl>
                                          <p:spTgt spid="8364"/>
                                        </p:tgtEl>
                                      </p:cBhvr>
                                    </p:animEffect>
                                    <p:set>
                                      <p:cBhvr>
                                        <p:cTn id="205" dur="1" fill="hold">
                                          <p:stCondLst>
                                            <p:cond delay="499"/>
                                          </p:stCondLst>
                                        </p:cTn>
                                        <p:tgtEl>
                                          <p:spTgt spid="8364"/>
                                        </p:tgtEl>
                                        <p:attrNameLst>
                                          <p:attrName>style.visibility</p:attrName>
                                        </p:attrNameLst>
                                      </p:cBhvr>
                                      <p:to>
                                        <p:strVal val="hidden"/>
                                      </p:to>
                                    </p:set>
                                  </p:childTnLst>
                                </p:cTn>
                              </p:par>
                              <p:par>
                                <p:cTn id="206" presetID="3" presetClass="exit" presetSubtype="10" fill="hold" grpId="1" nodeType="withEffect">
                                  <p:stCondLst>
                                    <p:cond delay="0"/>
                                  </p:stCondLst>
                                  <p:childTnLst>
                                    <p:animEffect transition="out" filter="blinds(horizontal)">
                                      <p:cBhvr>
                                        <p:cTn id="207" dur="500"/>
                                        <p:tgtEl>
                                          <p:spTgt spid="8365"/>
                                        </p:tgtEl>
                                      </p:cBhvr>
                                    </p:animEffect>
                                    <p:set>
                                      <p:cBhvr>
                                        <p:cTn id="208" dur="1" fill="hold">
                                          <p:stCondLst>
                                            <p:cond delay="499"/>
                                          </p:stCondLst>
                                        </p:cTn>
                                        <p:tgtEl>
                                          <p:spTgt spid="8365"/>
                                        </p:tgtEl>
                                        <p:attrNameLst>
                                          <p:attrName>style.visibility</p:attrName>
                                        </p:attrNameLst>
                                      </p:cBhvr>
                                      <p:to>
                                        <p:strVal val="hidden"/>
                                      </p:to>
                                    </p:set>
                                  </p:childTnLst>
                                </p:cTn>
                              </p:par>
                              <p:par>
                                <p:cTn id="209" presetID="3" presetClass="exit" presetSubtype="10" fill="hold" grpId="1" nodeType="withEffect">
                                  <p:stCondLst>
                                    <p:cond delay="0"/>
                                  </p:stCondLst>
                                  <p:childTnLst>
                                    <p:animEffect transition="out" filter="blinds(horizontal)">
                                      <p:cBhvr>
                                        <p:cTn id="210" dur="500"/>
                                        <p:tgtEl>
                                          <p:spTgt spid="8366"/>
                                        </p:tgtEl>
                                      </p:cBhvr>
                                    </p:animEffect>
                                    <p:set>
                                      <p:cBhvr>
                                        <p:cTn id="211" dur="1" fill="hold">
                                          <p:stCondLst>
                                            <p:cond delay="499"/>
                                          </p:stCondLst>
                                        </p:cTn>
                                        <p:tgtEl>
                                          <p:spTgt spid="8366"/>
                                        </p:tgtEl>
                                        <p:attrNameLst>
                                          <p:attrName>style.visibility</p:attrName>
                                        </p:attrNameLst>
                                      </p:cBhvr>
                                      <p:to>
                                        <p:strVal val="hidden"/>
                                      </p:to>
                                    </p:set>
                                  </p:childTnLst>
                                </p:cTn>
                              </p:par>
                              <p:par>
                                <p:cTn id="212" presetID="3" presetClass="exit" presetSubtype="10" fill="hold" grpId="1" nodeType="withEffect">
                                  <p:stCondLst>
                                    <p:cond delay="0"/>
                                  </p:stCondLst>
                                  <p:childTnLst>
                                    <p:animEffect transition="out" filter="blinds(horizontal)">
                                      <p:cBhvr>
                                        <p:cTn id="213" dur="500"/>
                                        <p:tgtEl>
                                          <p:spTgt spid="8367"/>
                                        </p:tgtEl>
                                      </p:cBhvr>
                                    </p:animEffect>
                                    <p:set>
                                      <p:cBhvr>
                                        <p:cTn id="214" dur="1" fill="hold">
                                          <p:stCondLst>
                                            <p:cond delay="499"/>
                                          </p:stCondLst>
                                        </p:cTn>
                                        <p:tgtEl>
                                          <p:spTgt spid="8367"/>
                                        </p:tgtEl>
                                        <p:attrNameLst>
                                          <p:attrName>style.visibility</p:attrName>
                                        </p:attrNameLst>
                                      </p:cBhvr>
                                      <p:to>
                                        <p:strVal val="hidden"/>
                                      </p:to>
                                    </p:set>
                                  </p:childTnLst>
                                </p:cTn>
                              </p:par>
                              <p:par>
                                <p:cTn id="215" presetID="3" presetClass="exit" presetSubtype="10" fill="hold" grpId="1" nodeType="withEffect">
                                  <p:stCondLst>
                                    <p:cond delay="0"/>
                                  </p:stCondLst>
                                  <p:childTnLst>
                                    <p:animEffect transition="out" filter="blinds(horizontal)">
                                      <p:cBhvr>
                                        <p:cTn id="216" dur="500"/>
                                        <p:tgtEl>
                                          <p:spTgt spid="8368"/>
                                        </p:tgtEl>
                                      </p:cBhvr>
                                    </p:animEffect>
                                    <p:set>
                                      <p:cBhvr>
                                        <p:cTn id="217" dur="1" fill="hold">
                                          <p:stCondLst>
                                            <p:cond delay="499"/>
                                          </p:stCondLst>
                                        </p:cTn>
                                        <p:tgtEl>
                                          <p:spTgt spid="8368"/>
                                        </p:tgtEl>
                                        <p:attrNameLst>
                                          <p:attrName>style.visibility</p:attrName>
                                        </p:attrNameLst>
                                      </p:cBhvr>
                                      <p:to>
                                        <p:strVal val="hidden"/>
                                      </p:to>
                                    </p:set>
                                  </p:childTnLst>
                                </p:cTn>
                              </p:par>
                              <p:par>
                                <p:cTn id="218" presetID="3" presetClass="exit" presetSubtype="10" fill="hold" grpId="1" nodeType="withEffect">
                                  <p:stCondLst>
                                    <p:cond delay="0"/>
                                  </p:stCondLst>
                                  <p:childTnLst>
                                    <p:animEffect transition="out" filter="blinds(horizontal)">
                                      <p:cBhvr>
                                        <p:cTn id="219" dur="500"/>
                                        <p:tgtEl>
                                          <p:spTgt spid="8369"/>
                                        </p:tgtEl>
                                      </p:cBhvr>
                                    </p:animEffect>
                                    <p:set>
                                      <p:cBhvr>
                                        <p:cTn id="220" dur="1" fill="hold">
                                          <p:stCondLst>
                                            <p:cond delay="499"/>
                                          </p:stCondLst>
                                        </p:cTn>
                                        <p:tgtEl>
                                          <p:spTgt spid="8369"/>
                                        </p:tgtEl>
                                        <p:attrNameLst>
                                          <p:attrName>style.visibility</p:attrName>
                                        </p:attrNameLst>
                                      </p:cBhvr>
                                      <p:to>
                                        <p:strVal val="hidden"/>
                                      </p:to>
                                    </p:set>
                                  </p:childTnLst>
                                </p:cTn>
                              </p:par>
                              <p:par>
                                <p:cTn id="221" presetID="3" presetClass="exit" presetSubtype="10" fill="hold" grpId="1" nodeType="withEffect">
                                  <p:stCondLst>
                                    <p:cond delay="0"/>
                                  </p:stCondLst>
                                  <p:childTnLst>
                                    <p:animEffect transition="out" filter="blinds(horizontal)">
                                      <p:cBhvr>
                                        <p:cTn id="222" dur="500"/>
                                        <p:tgtEl>
                                          <p:spTgt spid="8370"/>
                                        </p:tgtEl>
                                      </p:cBhvr>
                                    </p:animEffect>
                                    <p:set>
                                      <p:cBhvr>
                                        <p:cTn id="223" dur="1" fill="hold">
                                          <p:stCondLst>
                                            <p:cond delay="499"/>
                                          </p:stCondLst>
                                        </p:cTn>
                                        <p:tgtEl>
                                          <p:spTgt spid="8370"/>
                                        </p:tgtEl>
                                        <p:attrNameLst>
                                          <p:attrName>style.visibility</p:attrName>
                                        </p:attrNameLst>
                                      </p:cBhvr>
                                      <p:to>
                                        <p:strVal val="hidden"/>
                                      </p:to>
                                    </p:set>
                                  </p:childTnLst>
                                </p:cTn>
                              </p:par>
                              <p:par>
                                <p:cTn id="224" presetID="3" presetClass="exit" presetSubtype="10" fill="hold" grpId="1" nodeType="withEffect">
                                  <p:stCondLst>
                                    <p:cond delay="0"/>
                                  </p:stCondLst>
                                  <p:childTnLst>
                                    <p:animEffect transition="out" filter="blinds(horizontal)">
                                      <p:cBhvr>
                                        <p:cTn id="225" dur="500"/>
                                        <p:tgtEl>
                                          <p:spTgt spid="8371"/>
                                        </p:tgtEl>
                                      </p:cBhvr>
                                    </p:animEffect>
                                    <p:set>
                                      <p:cBhvr>
                                        <p:cTn id="226" dur="1" fill="hold">
                                          <p:stCondLst>
                                            <p:cond delay="499"/>
                                          </p:stCondLst>
                                        </p:cTn>
                                        <p:tgtEl>
                                          <p:spTgt spid="8371"/>
                                        </p:tgtEl>
                                        <p:attrNameLst>
                                          <p:attrName>style.visibility</p:attrName>
                                        </p:attrNameLst>
                                      </p:cBhvr>
                                      <p:to>
                                        <p:strVal val="hidden"/>
                                      </p:to>
                                    </p:set>
                                  </p:childTnLst>
                                </p:cTn>
                              </p:par>
                              <p:par>
                                <p:cTn id="227" presetID="3" presetClass="exit" presetSubtype="10" fill="hold" grpId="1" nodeType="withEffect">
                                  <p:stCondLst>
                                    <p:cond delay="0"/>
                                  </p:stCondLst>
                                  <p:childTnLst>
                                    <p:animEffect transition="out" filter="blinds(horizontal)">
                                      <p:cBhvr>
                                        <p:cTn id="228" dur="500"/>
                                        <p:tgtEl>
                                          <p:spTgt spid="8372"/>
                                        </p:tgtEl>
                                      </p:cBhvr>
                                    </p:animEffect>
                                    <p:set>
                                      <p:cBhvr>
                                        <p:cTn id="229" dur="1" fill="hold">
                                          <p:stCondLst>
                                            <p:cond delay="499"/>
                                          </p:stCondLst>
                                        </p:cTn>
                                        <p:tgtEl>
                                          <p:spTgt spid="8372"/>
                                        </p:tgtEl>
                                        <p:attrNameLst>
                                          <p:attrName>style.visibility</p:attrName>
                                        </p:attrNameLst>
                                      </p:cBhvr>
                                      <p:to>
                                        <p:strVal val="hidden"/>
                                      </p:to>
                                    </p:set>
                                  </p:childTnLst>
                                </p:cTn>
                              </p:par>
                              <p:par>
                                <p:cTn id="230" presetID="3" presetClass="exit" presetSubtype="10" fill="hold" grpId="1" nodeType="withEffect">
                                  <p:stCondLst>
                                    <p:cond delay="0"/>
                                  </p:stCondLst>
                                  <p:childTnLst>
                                    <p:animEffect transition="out" filter="blinds(horizontal)">
                                      <p:cBhvr>
                                        <p:cTn id="231" dur="500"/>
                                        <p:tgtEl>
                                          <p:spTgt spid="8373"/>
                                        </p:tgtEl>
                                      </p:cBhvr>
                                    </p:animEffect>
                                    <p:set>
                                      <p:cBhvr>
                                        <p:cTn id="232" dur="1" fill="hold">
                                          <p:stCondLst>
                                            <p:cond delay="499"/>
                                          </p:stCondLst>
                                        </p:cTn>
                                        <p:tgtEl>
                                          <p:spTgt spid="8373"/>
                                        </p:tgtEl>
                                        <p:attrNameLst>
                                          <p:attrName>style.visibility</p:attrName>
                                        </p:attrNameLst>
                                      </p:cBhvr>
                                      <p:to>
                                        <p:strVal val="hidden"/>
                                      </p:to>
                                    </p:set>
                                  </p:childTnLst>
                                </p:cTn>
                              </p:par>
                              <p:par>
                                <p:cTn id="233" presetID="3" presetClass="exit" presetSubtype="10" fill="hold" grpId="1" nodeType="withEffect">
                                  <p:stCondLst>
                                    <p:cond delay="0"/>
                                  </p:stCondLst>
                                  <p:childTnLst>
                                    <p:animEffect transition="out" filter="blinds(horizontal)">
                                      <p:cBhvr>
                                        <p:cTn id="234" dur="500"/>
                                        <p:tgtEl>
                                          <p:spTgt spid="8374"/>
                                        </p:tgtEl>
                                      </p:cBhvr>
                                    </p:animEffect>
                                    <p:set>
                                      <p:cBhvr>
                                        <p:cTn id="235" dur="1" fill="hold">
                                          <p:stCondLst>
                                            <p:cond delay="499"/>
                                          </p:stCondLst>
                                        </p:cTn>
                                        <p:tgtEl>
                                          <p:spTgt spid="8374"/>
                                        </p:tgtEl>
                                        <p:attrNameLst>
                                          <p:attrName>style.visibility</p:attrName>
                                        </p:attrNameLst>
                                      </p:cBhvr>
                                      <p:to>
                                        <p:strVal val="hidden"/>
                                      </p:to>
                                    </p:set>
                                  </p:childTnLst>
                                </p:cTn>
                              </p:par>
                              <p:par>
                                <p:cTn id="236" presetID="3" presetClass="exit" presetSubtype="10" fill="hold" grpId="1" nodeType="withEffect">
                                  <p:stCondLst>
                                    <p:cond delay="0"/>
                                  </p:stCondLst>
                                  <p:childTnLst>
                                    <p:animEffect transition="out" filter="blinds(horizontal)">
                                      <p:cBhvr>
                                        <p:cTn id="237" dur="500"/>
                                        <p:tgtEl>
                                          <p:spTgt spid="8375"/>
                                        </p:tgtEl>
                                      </p:cBhvr>
                                    </p:animEffect>
                                    <p:set>
                                      <p:cBhvr>
                                        <p:cTn id="238" dur="1" fill="hold">
                                          <p:stCondLst>
                                            <p:cond delay="499"/>
                                          </p:stCondLst>
                                        </p:cTn>
                                        <p:tgtEl>
                                          <p:spTgt spid="8375"/>
                                        </p:tgtEl>
                                        <p:attrNameLst>
                                          <p:attrName>style.visibility</p:attrName>
                                        </p:attrNameLst>
                                      </p:cBhvr>
                                      <p:to>
                                        <p:strVal val="hidden"/>
                                      </p:to>
                                    </p:set>
                                  </p:childTnLst>
                                </p:cTn>
                              </p:par>
                              <p:par>
                                <p:cTn id="239" presetID="3" presetClass="exit" presetSubtype="10" fill="hold" grpId="1" nodeType="withEffect">
                                  <p:stCondLst>
                                    <p:cond delay="0"/>
                                  </p:stCondLst>
                                  <p:childTnLst>
                                    <p:animEffect transition="out" filter="blinds(horizontal)">
                                      <p:cBhvr>
                                        <p:cTn id="240" dur="500"/>
                                        <p:tgtEl>
                                          <p:spTgt spid="8376"/>
                                        </p:tgtEl>
                                      </p:cBhvr>
                                    </p:animEffect>
                                    <p:set>
                                      <p:cBhvr>
                                        <p:cTn id="241" dur="1" fill="hold">
                                          <p:stCondLst>
                                            <p:cond delay="499"/>
                                          </p:stCondLst>
                                        </p:cTn>
                                        <p:tgtEl>
                                          <p:spTgt spid="8376"/>
                                        </p:tgtEl>
                                        <p:attrNameLst>
                                          <p:attrName>style.visibility</p:attrName>
                                        </p:attrNameLst>
                                      </p:cBhvr>
                                      <p:to>
                                        <p:strVal val="hidden"/>
                                      </p:to>
                                    </p:set>
                                  </p:childTnLst>
                                </p:cTn>
                              </p:par>
                              <p:par>
                                <p:cTn id="242" presetID="3" presetClass="exit" presetSubtype="10" fill="hold" grpId="1" nodeType="withEffect">
                                  <p:stCondLst>
                                    <p:cond delay="0"/>
                                  </p:stCondLst>
                                  <p:childTnLst>
                                    <p:animEffect transition="out" filter="blinds(horizontal)">
                                      <p:cBhvr>
                                        <p:cTn id="243" dur="500"/>
                                        <p:tgtEl>
                                          <p:spTgt spid="8377"/>
                                        </p:tgtEl>
                                      </p:cBhvr>
                                    </p:animEffect>
                                    <p:set>
                                      <p:cBhvr>
                                        <p:cTn id="244" dur="1" fill="hold">
                                          <p:stCondLst>
                                            <p:cond delay="499"/>
                                          </p:stCondLst>
                                        </p:cTn>
                                        <p:tgtEl>
                                          <p:spTgt spid="8377"/>
                                        </p:tgtEl>
                                        <p:attrNameLst>
                                          <p:attrName>style.visibility</p:attrName>
                                        </p:attrNameLst>
                                      </p:cBhvr>
                                      <p:to>
                                        <p:strVal val="hidden"/>
                                      </p:to>
                                    </p:set>
                                  </p:childTnLst>
                                </p:cTn>
                              </p:par>
                              <p:par>
                                <p:cTn id="245" presetID="3" presetClass="exit" presetSubtype="10" fill="hold" grpId="1" nodeType="withEffect">
                                  <p:stCondLst>
                                    <p:cond delay="0"/>
                                  </p:stCondLst>
                                  <p:childTnLst>
                                    <p:animEffect transition="out" filter="blinds(horizontal)">
                                      <p:cBhvr>
                                        <p:cTn id="246" dur="500"/>
                                        <p:tgtEl>
                                          <p:spTgt spid="8378"/>
                                        </p:tgtEl>
                                      </p:cBhvr>
                                    </p:animEffect>
                                    <p:set>
                                      <p:cBhvr>
                                        <p:cTn id="247" dur="1" fill="hold">
                                          <p:stCondLst>
                                            <p:cond delay="499"/>
                                          </p:stCondLst>
                                        </p:cTn>
                                        <p:tgtEl>
                                          <p:spTgt spid="8378"/>
                                        </p:tgtEl>
                                        <p:attrNameLst>
                                          <p:attrName>style.visibility</p:attrName>
                                        </p:attrNameLst>
                                      </p:cBhvr>
                                      <p:to>
                                        <p:strVal val="hidden"/>
                                      </p:to>
                                    </p:set>
                                  </p:childTnLst>
                                </p:cTn>
                              </p:par>
                              <p:par>
                                <p:cTn id="248" presetID="3" presetClass="exit" presetSubtype="10" fill="hold" grpId="1" nodeType="withEffect">
                                  <p:stCondLst>
                                    <p:cond delay="0"/>
                                  </p:stCondLst>
                                  <p:childTnLst>
                                    <p:animEffect transition="out" filter="blinds(horizontal)">
                                      <p:cBhvr>
                                        <p:cTn id="249" dur="500"/>
                                        <p:tgtEl>
                                          <p:spTgt spid="8379"/>
                                        </p:tgtEl>
                                      </p:cBhvr>
                                    </p:animEffect>
                                    <p:set>
                                      <p:cBhvr>
                                        <p:cTn id="250" dur="1" fill="hold">
                                          <p:stCondLst>
                                            <p:cond delay="499"/>
                                          </p:stCondLst>
                                        </p:cTn>
                                        <p:tgtEl>
                                          <p:spTgt spid="8379"/>
                                        </p:tgtEl>
                                        <p:attrNameLst>
                                          <p:attrName>style.visibility</p:attrName>
                                        </p:attrNameLst>
                                      </p:cBhvr>
                                      <p:to>
                                        <p:strVal val="hidden"/>
                                      </p:to>
                                    </p:set>
                                  </p:childTnLst>
                                </p:cTn>
                              </p:par>
                              <p:par>
                                <p:cTn id="251" presetID="3" presetClass="exit" presetSubtype="10" fill="hold" grpId="1" nodeType="withEffect">
                                  <p:stCondLst>
                                    <p:cond delay="0"/>
                                  </p:stCondLst>
                                  <p:childTnLst>
                                    <p:animEffect transition="out" filter="blinds(horizontal)">
                                      <p:cBhvr>
                                        <p:cTn id="252" dur="500"/>
                                        <p:tgtEl>
                                          <p:spTgt spid="8380"/>
                                        </p:tgtEl>
                                      </p:cBhvr>
                                    </p:animEffect>
                                    <p:set>
                                      <p:cBhvr>
                                        <p:cTn id="253" dur="1" fill="hold">
                                          <p:stCondLst>
                                            <p:cond delay="499"/>
                                          </p:stCondLst>
                                        </p:cTn>
                                        <p:tgtEl>
                                          <p:spTgt spid="8380"/>
                                        </p:tgtEl>
                                        <p:attrNameLst>
                                          <p:attrName>style.visibility</p:attrName>
                                        </p:attrNameLst>
                                      </p:cBhvr>
                                      <p:to>
                                        <p:strVal val="hidden"/>
                                      </p:to>
                                    </p:set>
                                  </p:childTnLst>
                                </p:cTn>
                              </p:par>
                              <p:par>
                                <p:cTn id="254" presetID="3" presetClass="exit" presetSubtype="10" fill="hold" grpId="1" nodeType="withEffect">
                                  <p:stCondLst>
                                    <p:cond delay="0"/>
                                  </p:stCondLst>
                                  <p:childTnLst>
                                    <p:animEffect transition="out" filter="blinds(horizontal)">
                                      <p:cBhvr>
                                        <p:cTn id="255" dur="500"/>
                                        <p:tgtEl>
                                          <p:spTgt spid="8387"/>
                                        </p:tgtEl>
                                      </p:cBhvr>
                                    </p:animEffect>
                                    <p:set>
                                      <p:cBhvr>
                                        <p:cTn id="256" dur="1" fill="hold">
                                          <p:stCondLst>
                                            <p:cond delay="499"/>
                                          </p:stCondLst>
                                        </p:cTn>
                                        <p:tgtEl>
                                          <p:spTgt spid="8387"/>
                                        </p:tgtEl>
                                        <p:attrNameLst>
                                          <p:attrName>style.visibility</p:attrName>
                                        </p:attrNameLst>
                                      </p:cBhvr>
                                      <p:to>
                                        <p:strVal val="hidden"/>
                                      </p:to>
                                    </p:set>
                                  </p:childTnLst>
                                </p:cTn>
                              </p:par>
                            </p:childTnLst>
                          </p:cTn>
                        </p:par>
                      </p:childTnLst>
                    </p:cTn>
                  </p:par>
                  <p:par>
                    <p:cTn id="257" fill="hold" nodeType="clickPar">
                      <p:stCondLst>
                        <p:cond delay="indefinite"/>
                      </p:stCondLst>
                      <p:childTnLst>
                        <p:par>
                          <p:cTn id="258" fill="hold" nodeType="withGroup">
                            <p:stCondLst>
                              <p:cond delay="0"/>
                            </p:stCondLst>
                            <p:childTnLst>
                              <p:par>
                                <p:cTn id="259" presetID="3" presetClass="emph" presetSubtype="2" fill="hold" grpId="0" nodeType="clickEffect">
                                  <p:stCondLst>
                                    <p:cond delay="0"/>
                                  </p:stCondLst>
                                  <p:childTnLst>
                                    <p:animClr clrSpc="rgb" dir="cw">
                                      <p:cBhvr override="childStyle">
                                        <p:cTn id="260" dur="1000" fill="hold"/>
                                        <p:tgtEl>
                                          <p:spTgt spid="8327"/>
                                        </p:tgtEl>
                                        <p:attrNameLst>
                                          <p:attrName>style.color</p:attrName>
                                        </p:attrNameLst>
                                      </p:cBhvr>
                                      <p:to>
                                        <a:srgbClr val="FF00FF"/>
                                      </p:to>
                                    </p:animClr>
                                  </p:childTnLst>
                                </p:cTn>
                              </p:par>
                              <p:par>
                                <p:cTn id="261" presetID="3" presetClass="emph" presetSubtype="2" fill="hold" grpId="0" nodeType="withEffect">
                                  <p:stCondLst>
                                    <p:cond delay="0"/>
                                  </p:stCondLst>
                                  <p:childTnLst>
                                    <p:animClr clrSpc="rgb" dir="cw">
                                      <p:cBhvr override="childStyle">
                                        <p:cTn id="262" dur="2000" fill="hold"/>
                                        <p:tgtEl>
                                          <p:spTgt spid="8326"/>
                                        </p:tgtEl>
                                        <p:attrNameLst>
                                          <p:attrName>style.color</p:attrName>
                                        </p:attrNameLst>
                                      </p:cBhvr>
                                      <p:to>
                                        <a:srgbClr val="FF00FF"/>
                                      </p:to>
                                    </p:animClr>
                                  </p:childTnLst>
                                </p:cTn>
                              </p:par>
                              <p:par>
                                <p:cTn id="263" presetID="3" presetClass="emph" presetSubtype="2" fill="hold" grpId="0" nodeType="withEffect">
                                  <p:stCondLst>
                                    <p:cond delay="0"/>
                                  </p:stCondLst>
                                  <p:childTnLst>
                                    <p:animClr clrSpc="rgb" dir="cw">
                                      <p:cBhvr override="childStyle">
                                        <p:cTn id="264" dur="2000" fill="hold"/>
                                        <p:tgtEl>
                                          <p:spTgt spid="8328"/>
                                        </p:tgtEl>
                                        <p:attrNameLst>
                                          <p:attrName>style.color</p:attrName>
                                        </p:attrNameLst>
                                      </p:cBhvr>
                                      <p:to>
                                        <a:srgbClr val="FF00FF"/>
                                      </p:to>
                                    </p:animClr>
                                  </p:childTnLst>
                                </p:cTn>
                              </p:par>
                              <p:par>
                                <p:cTn id="265" presetID="3" presetClass="emph" presetSubtype="2" fill="hold" grpId="0" nodeType="withEffect">
                                  <p:stCondLst>
                                    <p:cond delay="0"/>
                                  </p:stCondLst>
                                  <p:childTnLst>
                                    <p:animClr clrSpc="rgb" dir="cw">
                                      <p:cBhvr override="childStyle">
                                        <p:cTn id="266" dur="2000" fill="hold"/>
                                        <p:tgtEl>
                                          <p:spTgt spid="8329"/>
                                        </p:tgtEl>
                                        <p:attrNameLst>
                                          <p:attrName>style.color</p:attrName>
                                        </p:attrNameLst>
                                      </p:cBhvr>
                                      <p:to>
                                        <a:srgbClr val="FF00FF"/>
                                      </p:to>
                                    </p:animClr>
                                  </p:childTnLst>
                                </p:cTn>
                              </p:par>
                              <p:par>
                                <p:cTn id="267" presetID="3" presetClass="emph" presetSubtype="2" fill="hold" grpId="0" nodeType="withEffect">
                                  <p:stCondLst>
                                    <p:cond delay="0"/>
                                  </p:stCondLst>
                                  <p:childTnLst>
                                    <p:animClr clrSpc="rgb" dir="cw">
                                      <p:cBhvr override="childStyle">
                                        <p:cTn id="268" dur="2000" fill="hold"/>
                                        <p:tgtEl>
                                          <p:spTgt spid="8330"/>
                                        </p:tgtEl>
                                        <p:attrNameLst>
                                          <p:attrName>style.color</p:attrName>
                                        </p:attrNameLst>
                                      </p:cBhvr>
                                      <p:to>
                                        <a:srgbClr val="FF00FF"/>
                                      </p:to>
                                    </p:animClr>
                                  </p:childTnLst>
                                </p:cTn>
                              </p:par>
                              <p:par>
                                <p:cTn id="269" presetID="3" presetClass="emph" presetSubtype="2" fill="hold" grpId="0" nodeType="withEffect">
                                  <p:stCondLst>
                                    <p:cond delay="0"/>
                                  </p:stCondLst>
                                  <p:childTnLst>
                                    <p:animClr clrSpc="rgb" dir="cw">
                                      <p:cBhvr override="childStyle">
                                        <p:cTn id="270" dur="2000" fill="hold"/>
                                        <p:tgtEl>
                                          <p:spTgt spid="8331"/>
                                        </p:tgtEl>
                                        <p:attrNameLst>
                                          <p:attrName>style.color</p:attrName>
                                        </p:attrNameLst>
                                      </p:cBhvr>
                                      <p:to>
                                        <a:srgbClr val="FF00FF"/>
                                      </p:to>
                                    </p:animClr>
                                  </p:childTnLst>
                                </p:cTn>
                              </p:par>
                              <p:par>
                                <p:cTn id="271" presetID="3" presetClass="emph" presetSubtype="2" fill="hold" grpId="0" nodeType="withEffect">
                                  <p:stCondLst>
                                    <p:cond delay="0"/>
                                  </p:stCondLst>
                                  <p:childTnLst>
                                    <p:animClr clrSpc="rgb" dir="cw">
                                      <p:cBhvr override="childStyle">
                                        <p:cTn id="272" dur="2000" fill="hold"/>
                                        <p:tgtEl>
                                          <p:spTgt spid="8344"/>
                                        </p:tgtEl>
                                        <p:attrNameLst>
                                          <p:attrName>style.color</p:attrName>
                                        </p:attrNameLst>
                                      </p:cBhvr>
                                      <p:to>
                                        <a:srgbClr val="FF00FF"/>
                                      </p:to>
                                    </p:animClr>
                                  </p:childTnLst>
                                </p:cTn>
                              </p:par>
                              <p:par>
                                <p:cTn id="273" presetID="3" presetClass="emph" presetSubtype="2" fill="hold" grpId="0" nodeType="withEffect">
                                  <p:stCondLst>
                                    <p:cond delay="0"/>
                                  </p:stCondLst>
                                  <p:childTnLst>
                                    <p:animClr clrSpc="rgb" dir="cw">
                                      <p:cBhvr override="childStyle">
                                        <p:cTn id="274" dur="2000" fill="hold"/>
                                        <p:tgtEl>
                                          <p:spTgt spid="8342"/>
                                        </p:tgtEl>
                                        <p:attrNameLst>
                                          <p:attrName>style.color</p:attrName>
                                        </p:attrNameLst>
                                      </p:cBhvr>
                                      <p:to>
                                        <a:srgbClr val="FF00FF"/>
                                      </p:to>
                                    </p:animClr>
                                  </p:childTnLst>
                                </p:cTn>
                              </p:par>
                              <p:par>
                                <p:cTn id="275" presetID="3" presetClass="emph" presetSubtype="2" fill="hold" grpId="0" nodeType="withEffect">
                                  <p:stCondLst>
                                    <p:cond delay="0"/>
                                  </p:stCondLst>
                                  <p:childTnLst>
                                    <p:animClr clrSpc="rgb" dir="cw">
                                      <p:cBhvr override="childStyle">
                                        <p:cTn id="276" dur="2000" fill="hold"/>
                                        <p:tgtEl>
                                          <p:spTgt spid="8349"/>
                                        </p:tgtEl>
                                        <p:attrNameLst>
                                          <p:attrName>style.color</p:attrName>
                                        </p:attrNameLst>
                                      </p:cBhvr>
                                      <p:to>
                                        <a:srgbClr val="FF00FF"/>
                                      </p:to>
                                    </p:animClr>
                                  </p:childTnLst>
                                </p:cTn>
                              </p:par>
                              <p:par>
                                <p:cTn id="277" presetID="3" presetClass="emph" presetSubtype="2" fill="hold" grpId="0" nodeType="withEffect">
                                  <p:stCondLst>
                                    <p:cond delay="0"/>
                                  </p:stCondLst>
                                  <p:childTnLst>
                                    <p:animClr clrSpc="rgb" dir="cw">
                                      <p:cBhvr override="childStyle">
                                        <p:cTn id="278" dur="2000" fill="hold"/>
                                        <p:tgtEl>
                                          <p:spTgt spid="8386"/>
                                        </p:tgtEl>
                                        <p:attrNameLst>
                                          <p:attrName>style.color</p:attrName>
                                        </p:attrNameLst>
                                      </p:cBhvr>
                                      <p:to>
                                        <a:srgbClr val="FF00FF"/>
                                      </p:to>
                                    </p:animClr>
                                  </p:childTnLst>
                                </p:cTn>
                              </p:par>
                              <p:par>
                                <p:cTn id="279" presetID="3" presetClass="emph" presetSubtype="2" fill="hold" grpId="0" nodeType="withEffect">
                                  <p:stCondLst>
                                    <p:cond delay="0"/>
                                  </p:stCondLst>
                                  <p:childTnLst>
                                    <p:animClr clrSpc="rgb" dir="cw">
                                      <p:cBhvr override="childStyle">
                                        <p:cTn id="280" dur="2000" fill="hold"/>
                                        <p:tgtEl>
                                          <p:spTgt spid="8381"/>
                                        </p:tgtEl>
                                        <p:attrNameLst>
                                          <p:attrName>style.color</p:attrName>
                                        </p:attrNameLst>
                                      </p:cBhvr>
                                      <p:to>
                                        <a:srgbClr val="FF00FF"/>
                                      </p:to>
                                    </p:animClr>
                                  </p:childTnLst>
                                </p:cTn>
                              </p:par>
                              <p:par>
                                <p:cTn id="281" presetID="3" presetClass="emph" presetSubtype="2" fill="hold" grpId="0" nodeType="withEffect">
                                  <p:stCondLst>
                                    <p:cond delay="0"/>
                                  </p:stCondLst>
                                  <p:childTnLst>
                                    <p:animClr clrSpc="rgb" dir="cw">
                                      <p:cBhvr override="childStyle">
                                        <p:cTn id="282" dur="2000" fill="hold"/>
                                        <p:tgtEl>
                                          <p:spTgt spid="8382"/>
                                        </p:tgtEl>
                                        <p:attrNameLst>
                                          <p:attrName>style.color</p:attrName>
                                        </p:attrNameLst>
                                      </p:cBhvr>
                                      <p:to>
                                        <a:srgbClr val="FF00FF"/>
                                      </p:to>
                                    </p:animClr>
                                  </p:childTnLst>
                                </p:cTn>
                              </p:par>
                              <p:par>
                                <p:cTn id="283" presetID="3" presetClass="emph" presetSubtype="2" fill="hold" grpId="0" nodeType="withEffect">
                                  <p:stCondLst>
                                    <p:cond delay="0"/>
                                  </p:stCondLst>
                                  <p:childTnLst>
                                    <p:animClr clrSpc="rgb" dir="cw">
                                      <p:cBhvr override="childStyle">
                                        <p:cTn id="284" dur="2000" fill="hold"/>
                                        <p:tgtEl>
                                          <p:spTgt spid="8388"/>
                                        </p:tgtEl>
                                        <p:attrNameLst>
                                          <p:attrName>style.color</p:attrName>
                                        </p:attrNameLst>
                                      </p:cBhvr>
                                      <p:to>
                                        <a:srgbClr val="FF00FF"/>
                                      </p:to>
                                    </p:animClr>
                                  </p:childTnLst>
                                </p:cTn>
                              </p:par>
                              <p:par>
                                <p:cTn id="285" presetID="3" presetClass="emph" presetSubtype="2" fill="hold" grpId="0" nodeType="withEffect">
                                  <p:stCondLst>
                                    <p:cond delay="0"/>
                                  </p:stCondLst>
                                  <p:childTnLst>
                                    <p:animClr clrSpc="rgb" dir="cw">
                                      <p:cBhvr override="childStyle">
                                        <p:cTn id="286" dur="2000" fill="hold"/>
                                        <p:tgtEl>
                                          <p:spTgt spid="8383"/>
                                        </p:tgtEl>
                                        <p:attrNameLst>
                                          <p:attrName>style.color</p:attrName>
                                        </p:attrNameLst>
                                      </p:cBhvr>
                                      <p:to>
                                        <a:srgbClr val="FF00FF"/>
                                      </p:to>
                                    </p:animClr>
                                  </p:childTnLst>
                                </p:cTn>
                              </p:par>
                              <p:par>
                                <p:cTn id="287" presetID="3" presetClass="emph" presetSubtype="2" fill="hold" grpId="0" nodeType="withEffect">
                                  <p:stCondLst>
                                    <p:cond delay="0"/>
                                  </p:stCondLst>
                                  <p:childTnLst>
                                    <p:animClr clrSpc="rgb" dir="cw">
                                      <p:cBhvr override="childStyle">
                                        <p:cTn id="288" dur="2000" fill="hold"/>
                                        <p:tgtEl>
                                          <p:spTgt spid="8384"/>
                                        </p:tgtEl>
                                        <p:attrNameLst>
                                          <p:attrName>style.color</p:attrName>
                                        </p:attrNameLst>
                                      </p:cBhvr>
                                      <p:to>
                                        <a:srgbClr val="FF00FF"/>
                                      </p:to>
                                    </p:animClr>
                                  </p:childTnLst>
                                </p:cTn>
                              </p:par>
                              <p:par>
                                <p:cTn id="289" presetID="3" presetClass="emph" presetSubtype="2" fill="hold" grpId="0" nodeType="withEffect">
                                  <p:stCondLst>
                                    <p:cond delay="0"/>
                                  </p:stCondLst>
                                  <p:childTnLst>
                                    <p:animClr clrSpc="rgb" dir="cw">
                                      <p:cBhvr override="childStyle">
                                        <p:cTn id="290" dur="2000" fill="hold"/>
                                        <p:tgtEl>
                                          <p:spTgt spid="8385"/>
                                        </p:tgtEl>
                                        <p:attrNameLst>
                                          <p:attrName>style.color</p:attrName>
                                        </p:attrNameLst>
                                      </p:cBhvr>
                                      <p:to>
                                        <a:srgbClr val="FF00FF"/>
                                      </p:to>
                                    </p:animClr>
                                  </p:childTnLst>
                                </p:cTn>
                              </p:par>
                            </p:childTnLst>
                          </p:cTn>
                        </p:par>
                      </p:childTnLst>
                    </p:cTn>
                  </p:par>
                  <p:par>
                    <p:cTn id="291" fill="hold" nodeType="clickPar">
                      <p:stCondLst>
                        <p:cond delay="indefinite"/>
                      </p:stCondLst>
                      <p:childTnLst>
                        <p:par>
                          <p:cTn id="292" fill="hold" nodeType="withGroup">
                            <p:stCondLst>
                              <p:cond delay="0"/>
                            </p:stCondLst>
                            <p:childTnLst>
                              <p:par>
                                <p:cTn id="293" presetID="3" presetClass="exit" presetSubtype="10" fill="hold" grpId="1" nodeType="clickEffect">
                                  <p:stCondLst>
                                    <p:cond delay="0"/>
                                  </p:stCondLst>
                                  <p:childTnLst>
                                    <p:animEffect transition="out" filter="blinds(horizontal)">
                                      <p:cBhvr>
                                        <p:cTn id="294" dur="500"/>
                                        <p:tgtEl>
                                          <p:spTgt spid="8327"/>
                                        </p:tgtEl>
                                      </p:cBhvr>
                                    </p:animEffect>
                                    <p:set>
                                      <p:cBhvr>
                                        <p:cTn id="295" dur="1" fill="hold">
                                          <p:stCondLst>
                                            <p:cond delay="499"/>
                                          </p:stCondLst>
                                        </p:cTn>
                                        <p:tgtEl>
                                          <p:spTgt spid="8327"/>
                                        </p:tgtEl>
                                        <p:attrNameLst>
                                          <p:attrName>style.visibility</p:attrName>
                                        </p:attrNameLst>
                                      </p:cBhvr>
                                      <p:to>
                                        <p:strVal val="hidden"/>
                                      </p:to>
                                    </p:set>
                                  </p:childTnLst>
                                </p:cTn>
                              </p:par>
                              <p:par>
                                <p:cTn id="296" presetID="3" presetClass="exit" presetSubtype="10" fill="hold" grpId="1" nodeType="withEffect">
                                  <p:stCondLst>
                                    <p:cond delay="0"/>
                                  </p:stCondLst>
                                  <p:childTnLst>
                                    <p:animEffect transition="out" filter="blinds(horizontal)">
                                      <p:cBhvr>
                                        <p:cTn id="297" dur="500"/>
                                        <p:tgtEl>
                                          <p:spTgt spid="8326"/>
                                        </p:tgtEl>
                                      </p:cBhvr>
                                    </p:animEffect>
                                    <p:set>
                                      <p:cBhvr>
                                        <p:cTn id="298" dur="1" fill="hold">
                                          <p:stCondLst>
                                            <p:cond delay="499"/>
                                          </p:stCondLst>
                                        </p:cTn>
                                        <p:tgtEl>
                                          <p:spTgt spid="8326"/>
                                        </p:tgtEl>
                                        <p:attrNameLst>
                                          <p:attrName>style.visibility</p:attrName>
                                        </p:attrNameLst>
                                      </p:cBhvr>
                                      <p:to>
                                        <p:strVal val="hidden"/>
                                      </p:to>
                                    </p:set>
                                  </p:childTnLst>
                                </p:cTn>
                              </p:par>
                              <p:par>
                                <p:cTn id="299" presetID="3" presetClass="exit" presetSubtype="10" fill="hold" grpId="1" nodeType="withEffect">
                                  <p:stCondLst>
                                    <p:cond delay="0"/>
                                  </p:stCondLst>
                                  <p:childTnLst>
                                    <p:animEffect transition="out" filter="blinds(horizontal)">
                                      <p:cBhvr>
                                        <p:cTn id="300" dur="500"/>
                                        <p:tgtEl>
                                          <p:spTgt spid="8328"/>
                                        </p:tgtEl>
                                      </p:cBhvr>
                                    </p:animEffect>
                                    <p:set>
                                      <p:cBhvr>
                                        <p:cTn id="301" dur="1" fill="hold">
                                          <p:stCondLst>
                                            <p:cond delay="499"/>
                                          </p:stCondLst>
                                        </p:cTn>
                                        <p:tgtEl>
                                          <p:spTgt spid="8328"/>
                                        </p:tgtEl>
                                        <p:attrNameLst>
                                          <p:attrName>style.visibility</p:attrName>
                                        </p:attrNameLst>
                                      </p:cBhvr>
                                      <p:to>
                                        <p:strVal val="hidden"/>
                                      </p:to>
                                    </p:set>
                                  </p:childTnLst>
                                </p:cTn>
                              </p:par>
                              <p:par>
                                <p:cTn id="302" presetID="3" presetClass="exit" presetSubtype="10" fill="hold" grpId="1" nodeType="withEffect">
                                  <p:stCondLst>
                                    <p:cond delay="0"/>
                                  </p:stCondLst>
                                  <p:childTnLst>
                                    <p:animEffect transition="out" filter="blinds(horizontal)">
                                      <p:cBhvr>
                                        <p:cTn id="303" dur="500"/>
                                        <p:tgtEl>
                                          <p:spTgt spid="8329"/>
                                        </p:tgtEl>
                                      </p:cBhvr>
                                    </p:animEffect>
                                    <p:set>
                                      <p:cBhvr>
                                        <p:cTn id="304" dur="1" fill="hold">
                                          <p:stCondLst>
                                            <p:cond delay="499"/>
                                          </p:stCondLst>
                                        </p:cTn>
                                        <p:tgtEl>
                                          <p:spTgt spid="8329"/>
                                        </p:tgtEl>
                                        <p:attrNameLst>
                                          <p:attrName>style.visibility</p:attrName>
                                        </p:attrNameLst>
                                      </p:cBhvr>
                                      <p:to>
                                        <p:strVal val="hidden"/>
                                      </p:to>
                                    </p:set>
                                  </p:childTnLst>
                                </p:cTn>
                              </p:par>
                              <p:par>
                                <p:cTn id="305" presetID="3" presetClass="exit" presetSubtype="10" fill="hold" grpId="1" nodeType="withEffect">
                                  <p:stCondLst>
                                    <p:cond delay="0"/>
                                  </p:stCondLst>
                                  <p:childTnLst>
                                    <p:animEffect transition="out" filter="blinds(horizontal)">
                                      <p:cBhvr>
                                        <p:cTn id="306" dur="500"/>
                                        <p:tgtEl>
                                          <p:spTgt spid="8330"/>
                                        </p:tgtEl>
                                      </p:cBhvr>
                                    </p:animEffect>
                                    <p:set>
                                      <p:cBhvr>
                                        <p:cTn id="307" dur="1" fill="hold">
                                          <p:stCondLst>
                                            <p:cond delay="499"/>
                                          </p:stCondLst>
                                        </p:cTn>
                                        <p:tgtEl>
                                          <p:spTgt spid="8330"/>
                                        </p:tgtEl>
                                        <p:attrNameLst>
                                          <p:attrName>style.visibility</p:attrName>
                                        </p:attrNameLst>
                                      </p:cBhvr>
                                      <p:to>
                                        <p:strVal val="hidden"/>
                                      </p:to>
                                    </p:set>
                                  </p:childTnLst>
                                </p:cTn>
                              </p:par>
                              <p:par>
                                <p:cTn id="308" presetID="3" presetClass="exit" presetSubtype="10" fill="hold" grpId="1" nodeType="withEffect">
                                  <p:stCondLst>
                                    <p:cond delay="0"/>
                                  </p:stCondLst>
                                  <p:childTnLst>
                                    <p:animEffect transition="out" filter="blinds(horizontal)">
                                      <p:cBhvr>
                                        <p:cTn id="309" dur="500"/>
                                        <p:tgtEl>
                                          <p:spTgt spid="8331"/>
                                        </p:tgtEl>
                                      </p:cBhvr>
                                    </p:animEffect>
                                    <p:set>
                                      <p:cBhvr>
                                        <p:cTn id="310" dur="1" fill="hold">
                                          <p:stCondLst>
                                            <p:cond delay="499"/>
                                          </p:stCondLst>
                                        </p:cTn>
                                        <p:tgtEl>
                                          <p:spTgt spid="8331"/>
                                        </p:tgtEl>
                                        <p:attrNameLst>
                                          <p:attrName>style.visibility</p:attrName>
                                        </p:attrNameLst>
                                      </p:cBhvr>
                                      <p:to>
                                        <p:strVal val="hidden"/>
                                      </p:to>
                                    </p:set>
                                  </p:childTnLst>
                                </p:cTn>
                              </p:par>
                              <p:par>
                                <p:cTn id="311" presetID="3" presetClass="exit" presetSubtype="10" fill="hold" grpId="1" nodeType="withEffect">
                                  <p:stCondLst>
                                    <p:cond delay="0"/>
                                  </p:stCondLst>
                                  <p:childTnLst>
                                    <p:animEffect transition="out" filter="blinds(horizontal)">
                                      <p:cBhvr>
                                        <p:cTn id="312" dur="500"/>
                                        <p:tgtEl>
                                          <p:spTgt spid="8344"/>
                                        </p:tgtEl>
                                      </p:cBhvr>
                                    </p:animEffect>
                                    <p:set>
                                      <p:cBhvr>
                                        <p:cTn id="313" dur="1" fill="hold">
                                          <p:stCondLst>
                                            <p:cond delay="499"/>
                                          </p:stCondLst>
                                        </p:cTn>
                                        <p:tgtEl>
                                          <p:spTgt spid="8344"/>
                                        </p:tgtEl>
                                        <p:attrNameLst>
                                          <p:attrName>style.visibility</p:attrName>
                                        </p:attrNameLst>
                                      </p:cBhvr>
                                      <p:to>
                                        <p:strVal val="hidden"/>
                                      </p:to>
                                    </p:set>
                                  </p:childTnLst>
                                </p:cTn>
                              </p:par>
                              <p:par>
                                <p:cTn id="314" presetID="3" presetClass="exit" presetSubtype="10" fill="hold" grpId="1" nodeType="withEffect">
                                  <p:stCondLst>
                                    <p:cond delay="0"/>
                                  </p:stCondLst>
                                  <p:childTnLst>
                                    <p:animEffect transition="out" filter="blinds(horizontal)">
                                      <p:cBhvr>
                                        <p:cTn id="315" dur="500"/>
                                        <p:tgtEl>
                                          <p:spTgt spid="8342"/>
                                        </p:tgtEl>
                                      </p:cBhvr>
                                    </p:animEffect>
                                    <p:set>
                                      <p:cBhvr>
                                        <p:cTn id="316" dur="1" fill="hold">
                                          <p:stCondLst>
                                            <p:cond delay="499"/>
                                          </p:stCondLst>
                                        </p:cTn>
                                        <p:tgtEl>
                                          <p:spTgt spid="8342"/>
                                        </p:tgtEl>
                                        <p:attrNameLst>
                                          <p:attrName>style.visibility</p:attrName>
                                        </p:attrNameLst>
                                      </p:cBhvr>
                                      <p:to>
                                        <p:strVal val="hidden"/>
                                      </p:to>
                                    </p:set>
                                  </p:childTnLst>
                                </p:cTn>
                              </p:par>
                              <p:par>
                                <p:cTn id="317" presetID="3" presetClass="exit" presetSubtype="10" fill="hold" grpId="1" nodeType="withEffect">
                                  <p:stCondLst>
                                    <p:cond delay="0"/>
                                  </p:stCondLst>
                                  <p:childTnLst>
                                    <p:animEffect transition="out" filter="blinds(horizontal)">
                                      <p:cBhvr>
                                        <p:cTn id="318" dur="500"/>
                                        <p:tgtEl>
                                          <p:spTgt spid="8349"/>
                                        </p:tgtEl>
                                      </p:cBhvr>
                                    </p:animEffect>
                                    <p:set>
                                      <p:cBhvr>
                                        <p:cTn id="319" dur="1" fill="hold">
                                          <p:stCondLst>
                                            <p:cond delay="499"/>
                                          </p:stCondLst>
                                        </p:cTn>
                                        <p:tgtEl>
                                          <p:spTgt spid="8349"/>
                                        </p:tgtEl>
                                        <p:attrNameLst>
                                          <p:attrName>style.visibility</p:attrName>
                                        </p:attrNameLst>
                                      </p:cBhvr>
                                      <p:to>
                                        <p:strVal val="hidden"/>
                                      </p:to>
                                    </p:set>
                                  </p:childTnLst>
                                </p:cTn>
                              </p:par>
                              <p:par>
                                <p:cTn id="320" presetID="3" presetClass="exit" presetSubtype="10" fill="hold" grpId="1" nodeType="withEffect">
                                  <p:stCondLst>
                                    <p:cond delay="0"/>
                                  </p:stCondLst>
                                  <p:childTnLst>
                                    <p:animEffect transition="out" filter="blinds(horizontal)">
                                      <p:cBhvr>
                                        <p:cTn id="321" dur="500"/>
                                        <p:tgtEl>
                                          <p:spTgt spid="8381"/>
                                        </p:tgtEl>
                                      </p:cBhvr>
                                    </p:animEffect>
                                    <p:set>
                                      <p:cBhvr>
                                        <p:cTn id="322" dur="1" fill="hold">
                                          <p:stCondLst>
                                            <p:cond delay="499"/>
                                          </p:stCondLst>
                                        </p:cTn>
                                        <p:tgtEl>
                                          <p:spTgt spid="8381"/>
                                        </p:tgtEl>
                                        <p:attrNameLst>
                                          <p:attrName>style.visibility</p:attrName>
                                        </p:attrNameLst>
                                      </p:cBhvr>
                                      <p:to>
                                        <p:strVal val="hidden"/>
                                      </p:to>
                                    </p:set>
                                  </p:childTnLst>
                                </p:cTn>
                              </p:par>
                              <p:par>
                                <p:cTn id="323" presetID="3" presetClass="exit" presetSubtype="10" fill="hold" grpId="1" nodeType="withEffect">
                                  <p:stCondLst>
                                    <p:cond delay="0"/>
                                  </p:stCondLst>
                                  <p:childTnLst>
                                    <p:animEffect transition="out" filter="blinds(horizontal)">
                                      <p:cBhvr>
                                        <p:cTn id="324" dur="500"/>
                                        <p:tgtEl>
                                          <p:spTgt spid="8386"/>
                                        </p:tgtEl>
                                      </p:cBhvr>
                                    </p:animEffect>
                                    <p:set>
                                      <p:cBhvr>
                                        <p:cTn id="325" dur="1" fill="hold">
                                          <p:stCondLst>
                                            <p:cond delay="499"/>
                                          </p:stCondLst>
                                        </p:cTn>
                                        <p:tgtEl>
                                          <p:spTgt spid="8386"/>
                                        </p:tgtEl>
                                        <p:attrNameLst>
                                          <p:attrName>style.visibility</p:attrName>
                                        </p:attrNameLst>
                                      </p:cBhvr>
                                      <p:to>
                                        <p:strVal val="hidden"/>
                                      </p:to>
                                    </p:set>
                                  </p:childTnLst>
                                </p:cTn>
                              </p:par>
                              <p:par>
                                <p:cTn id="326" presetID="3" presetClass="exit" presetSubtype="10" fill="hold" grpId="1" nodeType="withEffect">
                                  <p:stCondLst>
                                    <p:cond delay="0"/>
                                  </p:stCondLst>
                                  <p:childTnLst>
                                    <p:animEffect transition="out" filter="blinds(horizontal)">
                                      <p:cBhvr>
                                        <p:cTn id="327" dur="500"/>
                                        <p:tgtEl>
                                          <p:spTgt spid="8382"/>
                                        </p:tgtEl>
                                      </p:cBhvr>
                                    </p:animEffect>
                                    <p:set>
                                      <p:cBhvr>
                                        <p:cTn id="328" dur="1" fill="hold">
                                          <p:stCondLst>
                                            <p:cond delay="499"/>
                                          </p:stCondLst>
                                        </p:cTn>
                                        <p:tgtEl>
                                          <p:spTgt spid="8382"/>
                                        </p:tgtEl>
                                        <p:attrNameLst>
                                          <p:attrName>style.visibility</p:attrName>
                                        </p:attrNameLst>
                                      </p:cBhvr>
                                      <p:to>
                                        <p:strVal val="hidden"/>
                                      </p:to>
                                    </p:set>
                                  </p:childTnLst>
                                </p:cTn>
                              </p:par>
                              <p:par>
                                <p:cTn id="329" presetID="3" presetClass="exit" presetSubtype="10" fill="hold" grpId="1" nodeType="withEffect">
                                  <p:stCondLst>
                                    <p:cond delay="0"/>
                                  </p:stCondLst>
                                  <p:childTnLst>
                                    <p:animEffect transition="out" filter="blinds(horizontal)">
                                      <p:cBhvr>
                                        <p:cTn id="330" dur="500"/>
                                        <p:tgtEl>
                                          <p:spTgt spid="8388"/>
                                        </p:tgtEl>
                                      </p:cBhvr>
                                    </p:animEffect>
                                    <p:set>
                                      <p:cBhvr>
                                        <p:cTn id="331" dur="1" fill="hold">
                                          <p:stCondLst>
                                            <p:cond delay="499"/>
                                          </p:stCondLst>
                                        </p:cTn>
                                        <p:tgtEl>
                                          <p:spTgt spid="8388"/>
                                        </p:tgtEl>
                                        <p:attrNameLst>
                                          <p:attrName>style.visibility</p:attrName>
                                        </p:attrNameLst>
                                      </p:cBhvr>
                                      <p:to>
                                        <p:strVal val="hidden"/>
                                      </p:to>
                                    </p:set>
                                  </p:childTnLst>
                                </p:cTn>
                              </p:par>
                              <p:par>
                                <p:cTn id="332" presetID="3" presetClass="exit" presetSubtype="10" fill="hold" grpId="1" nodeType="withEffect">
                                  <p:stCondLst>
                                    <p:cond delay="0"/>
                                  </p:stCondLst>
                                  <p:childTnLst>
                                    <p:animEffect transition="out" filter="blinds(horizontal)">
                                      <p:cBhvr>
                                        <p:cTn id="333" dur="500"/>
                                        <p:tgtEl>
                                          <p:spTgt spid="8383"/>
                                        </p:tgtEl>
                                      </p:cBhvr>
                                    </p:animEffect>
                                    <p:set>
                                      <p:cBhvr>
                                        <p:cTn id="334" dur="1" fill="hold">
                                          <p:stCondLst>
                                            <p:cond delay="499"/>
                                          </p:stCondLst>
                                        </p:cTn>
                                        <p:tgtEl>
                                          <p:spTgt spid="8383"/>
                                        </p:tgtEl>
                                        <p:attrNameLst>
                                          <p:attrName>style.visibility</p:attrName>
                                        </p:attrNameLst>
                                      </p:cBhvr>
                                      <p:to>
                                        <p:strVal val="hidden"/>
                                      </p:to>
                                    </p:set>
                                  </p:childTnLst>
                                </p:cTn>
                              </p:par>
                              <p:par>
                                <p:cTn id="335" presetID="3" presetClass="exit" presetSubtype="10" fill="hold" grpId="1" nodeType="withEffect">
                                  <p:stCondLst>
                                    <p:cond delay="0"/>
                                  </p:stCondLst>
                                  <p:childTnLst>
                                    <p:animEffect transition="out" filter="blinds(horizontal)">
                                      <p:cBhvr>
                                        <p:cTn id="336" dur="500"/>
                                        <p:tgtEl>
                                          <p:spTgt spid="8384"/>
                                        </p:tgtEl>
                                      </p:cBhvr>
                                    </p:animEffect>
                                    <p:set>
                                      <p:cBhvr>
                                        <p:cTn id="337" dur="1" fill="hold">
                                          <p:stCondLst>
                                            <p:cond delay="499"/>
                                          </p:stCondLst>
                                        </p:cTn>
                                        <p:tgtEl>
                                          <p:spTgt spid="8384"/>
                                        </p:tgtEl>
                                        <p:attrNameLst>
                                          <p:attrName>style.visibility</p:attrName>
                                        </p:attrNameLst>
                                      </p:cBhvr>
                                      <p:to>
                                        <p:strVal val="hidden"/>
                                      </p:to>
                                    </p:set>
                                  </p:childTnLst>
                                </p:cTn>
                              </p:par>
                              <p:par>
                                <p:cTn id="338" presetID="3" presetClass="exit" presetSubtype="10" fill="hold" grpId="1" nodeType="withEffect">
                                  <p:stCondLst>
                                    <p:cond delay="0"/>
                                  </p:stCondLst>
                                  <p:childTnLst>
                                    <p:animEffect transition="out" filter="blinds(horizontal)">
                                      <p:cBhvr>
                                        <p:cTn id="339" dur="500"/>
                                        <p:tgtEl>
                                          <p:spTgt spid="8385"/>
                                        </p:tgtEl>
                                      </p:cBhvr>
                                    </p:animEffect>
                                    <p:set>
                                      <p:cBhvr>
                                        <p:cTn id="340" dur="1" fill="hold">
                                          <p:stCondLst>
                                            <p:cond delay="499"/>
                                          </p:stCondLst>
                                        </p:cTn>
                                        <p:tgtEl>
                                          <p:spTgt spid="8385"/>
                                        </p:tgtEl>
                                        <p:attrNameLst>
                                          <p:attrName>style.visibility</p:attrName>
                                        </p:attrNameLst>
                                      </p:cBhvr>
                                      <p:to>
                                        <p:strVal val="hidden"/>
                                      </p:to>
                                    </p:set>
                                  </p:childTnLst>
                                </p:cTn>
                              </p:par>
                            </p:childTnLst>
                          </p:cTn>
                        </p:par>
                      </p:childTnLst>
                    </p:cTn>
                  </p:par>
                  <p:par>
                    <p:cTn id="341" fill="hold" nodeType="clickPar">
                      <p:stCondLst>
                        <p:cond delay="indefinite"/>
                      </p:stCondLst>
                      <p:childTnLst>
                        <p:par>
                          <p:cTn id="342" fill="hold" nodeType="withGroup">
                            <p:stCondLst>
                              <p:cond delay="0"/>
                            </p:stCondLst>
                            <p:childTnLst>
                              <p:par>
                                <p:cTn id="343" presetID="3" presetClass="emph" presetSubtype="2" fill="hold" grpId="0" nodeType="clickEffect">
                                  <p:stCondLst>
                                    <p:cond delay="0"/>
                                  </p:stCondLst>
                                  <p:childTnLst>
                                    <p:animClr clrSpc="rgb" dir="cw">
                                      <p:cBhvr override="childStyle">
                                        <p:cTn id="344" dur="1000" fill="hold"/>
                                        <p:tgtEl>
                                          <p:spTgt spid="8345"/>
                                        </p:tgtEl>
                                        <p:attrNameLst>
                                          <p:attrName>style.color</p:attrName>
                                        </p:attrNameLst>
                                      </p:cBhvr>
                                      <p:to>
                                        <a:srgbClr val="0000FF"/>
                                      </p:to>
                                    </p:animClr>
                                  </p:childTnLst>
                                </p:cTn>
                              </p:par>
                              <p:par>
                                <p:cTn id="345" presetID="3" presetClass="emph" presetSubtype="2" fill="hold" grpId="0" nodeType="withEffect">
                                  <p:stCondLst>
                                    <p:cond delay="0"/>
                                  </p:stCondLst>
                                  <p:childTnLst>
                                    <p:animClr clrSpc="rgb" dir="cw">
                                      <p:cBhvr override="childStyle">
                                        <p:cTn id="346" dur="2000" fill="hold"/>
                                        <p:tgtEl>
                                          <p:spTgt spid="8346"/>
                                        </p:tgtEl>
                                        <p:attrNameLst>
                                          <p:attrName>style.color</p:attrName>
                                        </p:attrNameLst>
                                      </p:cBhvr>
                                      <p:to>
                                        <a:srgbClr val="0000FF"/>
                                      </p:to>
                                    </p:animClr>
                                  </p:childTnLst>
                                </p:cTn>
                              </p:par>
                              <p:par>
                                <p:cTn id="347" presetID="3" presetClass="emph" presetSubtype="2" fill="hold" grpId="2" nodeType="withEffect" nodePh="1">
                                  <p:stCondLst>
                                    <p:cond delay="0"/>
                                  </p:stCondLst>
                                  <p:endCondLst>
                                    <p:cond evt="begin" delay="0">
                                      <p:tn val="347"/>
                                    </p:cond>
                                  </p:endCondLst>
                                  <p:childTnLst>
                                    <p:animClr clrSpc="rgb" dir="cw">
                                      <p:cBhvr override="childStyle">
                                        <p:cTn id="348" dur="2000" fill="hold"/>
                                        <p:tgtEl>
                                          <p:spTgt spid="8347"/>
                                        </p:tgtEl>
                                        <p:attrNameLst>
                                          <p:attrName>style.color</p:attrName>
                                        </p:attrNameLst>
                                      </p:cBhvr>
                                      <p:to>
                                        <a:schemeClr val="accent2"/>
                                      </p:to>
                                    </p:animClr>
                                  </p:childTnLst>
                                </p:cTn>
                              </p:par>
                              <p:par>
                                <p:cTn id="349" presetID="3" presetClass="emph" presetSubtype="2" fill="hold" grpId="0" nodeType="withEffect" nodePh="1">
                                  <p:stCondLst>
                                    <p:cond delay="0"/>
                                  </p:stCondLst>
                                  <p:endCondLst>
                                    <p:cond evt="begin" delay="0">
                                      <p:tn val="349"/>
                                    </p:cond>
                                  </p:endCondLst>
                                  <p:childTnLst>
                                    <p:animClr clrSpc="rgb" dir="cw">
                                      <p:cBhvr override="childStyle">
                                        <p:cTn id="350" dur="2000" fill="hold"/>
                                        <p:tgtEl>
                                          <p:spTgt spid="8347"/>
                                        </p:tgtEl>
                                        <p:attrNameLst>
                                          <p:attrName>style.color</p:attrName>
                                        </p:attrNameLst>
                                      </p:cBhvr>
                                      <p:to>
                                        <a:srgbClr val="0000FF"/>
                                      </p:to>
                                    </p:animClr>
                                  </p:childTnLst>
                                </p:cTn>
                              </p:par>
                              <p:par>
                                <p:cTn id="351" presetID="3" presetClass="emph" presetSubtype="2" fill="hold" grpId="0" nodeType="withEffect">
                                  <p:stCondLst>
                                    <p:cond delay="0"/>
                                  </p:stCondLst>
                                  <p:childTnLst>
                                    <p:animClr clrSpc="rgb" dir="cw">
                                      <p:cBhvr override="childStyle">
                                        <p:cTn id="352" dur="2000" fill="hold"/>
                                        <p:tgtEl>
                                          <p:spTgt spid="8343"/>
                                        </p:tgtEl>
                                        <p:attrNameLst>
                                          <p:attrName>style.color</p:attrName>
                                        </p:attrNameLst>
                                      </p:cBhvr>
                                      <p:to>
                                        <a:srgbClr val="0000FF"/>
                                      </p:to>
                                    </p:animClr>
                                  </p:childTnLst>
                                </p:cTn>
                              </p:par>
                              <p:par>
                                <p:cTn id="353" presetID="3" presetClass="emph" presetSubtype="2" fill="hold" grpId="0" nodeType="withEffect">
                                  <p:stCondLst>
                                    <p:cond delay="0"/>
                                  </p:stCondLst>
                                  <p:childTnLst>
                                    <p:animClr clrSpc="rgb" dir="cw">
                                      <p:cBhvr override="childStyle">
                                        <p:cTn id="354" dur="2000" fill="hold"/>
                                        <p:tgtEl>
                                          <p:spTgt spid="8348"/>
                                        </p:tgtEl>
                                        <p:attrNameLst>
                                          <p:attrName>style.color</p:attrName>
                                        </p:attrNameLst>
                                      </p:cBhvr>
                                      <p:to>
                                        <a:srgbClr val="0000FF"/>
                                      </p:to>
                                    </p:animClr>
                                  </p:childTnLst>
                                </p:cTn>
                              </p:par>
                              <p:par>
                                <p:cTn id="355" presetID="3" presetClass="emph" presetSubtype="2" fill="hold" grpId="0" nodeType="withEffect">
                                  <p:stCondLst>
                                    <p:cond delay="0"/>
                                  </p:stCondLst>
                                  <p:childTnLst>
                                    <p:animClr clrSpc="rgb" dir="cw">
                                      <p:cBhvr override="childStyle">
                                        <p:cTn id="356" dur="2000" fill="hold"/>
                                        <p:tgtEl>
                                          <p:spTgt spid="8350"/>
                                        </p:tgtEl>
                                        <p:attrNameLst>
                                          <p:attrName>style.color</p:attrName>
                                        </p:attrNameLst>
                                      </p:cBhvr>
                                      <p:to>
                                        <a:srgbClr val="0000FF"/>
                                      </p:to>
                                    </p:animClr>
                                  </p:childTnLst>
                                </p:cTn>
                              </p:par>
                              <p:par>
                                <p:cTn id="357" presetID="3" presetClass="emph" presetSubtype="2" fill="hold" grpId="0" nodeType="withEffect">
                                  <p:stCondLst>
                                    <p:cond delay="0"/>
                                  </p:stCondLst>
                                  <p:childTnLst>
                                    <p:animClr clrSpc="rgb" dir="cw">
                                      <p:cBhvr override="childStyle">
                                        <p:cTn id="358" dur="2000" fill="hold"/>
                                        <p:tgtEl>
                                          <p:spTgt spid="8351"/>
                                        </p:tgtEl>
                                        <p:attrNameLst>
                                          <p:attrName>style.color</p:attrName>
                                        </p:attrNameLst>
                                      </p:cBhvr>
                                      <p:to>
                                        <a:srgbClr val="0000FF"/>
                                      </p:to>
                                    </p:animClr>
                                  </p:childTnLst>
                                </p:cTn>
                              </p:par>
                            </p:childTnLst>
                          </p:cTn>
                        </p:par>
                      </p:childTnLst>
                    </p:cTn>
                  </p:par>
                  <p:par>
                    <p:cTn id="359" fill="hold" nodeType="clickPar">
                      <p:stCondLst>
                        <p:cond delay="indefinite"/>
                      </p:stCondLst>
                      <p:childTnLst>
                        <p:par>
                          <p:cTn id="360" fill="hold" nodeType="withGroup">
                            <p:stCondLst>
                              <p:cond delay="0"/>
                            </p:stCondLst>
                            <p:childTnLst>
                              <p:par>
                                <p:cTn id="361" presetID="3" presetClass="exit" presetSubtype="10" fill="hold" grpId="1" nodeType="clickEffect">
                                  <p:stCondLst>
                                    <p:cond delay="0"/>
                                  </p:stCondLst>
                                  <p:childTnLst>
                                    <p:animEffect transition="out" filter="blinds(horizontal)">
                                      <p:cBhvr>
                                        <p:cTn id="362" dur="500"/>
                                        <p:tgtEl>
                                          <p:spTgt spid="8345"/>
                                        </p:tgtEl>
                                      </p:cBhvr>
                                    </p:animEffect>
                                    <p:set>
                                      <p:cBhvr>
                                        <p:cTn id="363" dur="1" fill="hold">
                                          <p:stCondLst>
                                            <p:cond delay="499"/>
                                          </p:stCondLst>
                                        </p:cTn>
                                        <p:tgtEl>
                                          <p:spTgt spid="8345"/>
                                        </p:tgtEl>
                                        <p:attrNameLst>
                                          <p:attrName>style.visibility</p:attrName>
                                        </p:attrNameLst>
                                      </p:cBhvr>
                                      <p:to>
                                        <p:strVal val="hidden"/>
                                      </p:to>
                                    </p:set>
                                  </p:childTnLst>
                                </p:cTn>
                              </p:par>
                              <p:par>
                                <p:cTn id="364" presetID="3" presetClass="exit" presetSubtype="10" fill="hold" grpId="1" nodeType="withEffect">
                                  <p:stCondLst>
                                    <p:cond delay="0"/>
                                  </p:stCondLst>
                                  <p:childTnLst>
                                    <p:animEffect transition="out" filter="blinds(horizontal)">
                                      <p:cBhvr>
                                        <p:cTn id="365" dur="500"/>
                                        <p:tgtEl>
                                          <p:spTgt spid="8346"/>
                                        </p:tgtEl>
                                      </p:cBhvr>
                                    </p:animEffect>
                                    <p:set>
                                      <p:cBhvr>
                                        <p:cTn id="366" dur="1" fill="hold">
                                          <p:stCondLst>
                                            <p:cond delay="499"/>
                                          </p:stCondLst>
                                        </p:cTn>
                                        <p:tgtEl>
                                          <p:spTgt spid="8346"/>
                                        </p:tgtEl>
                                        <p:attrNameLst>
                                          <p:attrName>style.visibility</p:attrName>
                                        </p:attrNameLst>
                                      </p:cBhvr>
                                      <p:to>
                                        <p:strVal val="hidden"/>
                                      </p:to>
                                    </p:set>
                                  </p:childTnLst>
                                </p:cTn>
                              </p:par>
                              <p:par>
                                <p:cTn id="367" presetID="3" presetClass="exit" presetSubtype="10" fill="hold" grpId="1" nodeType="withEffect" nodePh="1">
                                  <p:stCondLst>
                                    <p:cond delay="0"/>
                                  </p:stCondLst>
                                  <p:endCondLst>
                                    <p:cond evt="begin" delay="0">
                                      <p:tn val="367"/>
                                    </p:cond>
                                  </p:endCondLst>
                                  <p:childTnLst>
                                    <p:animEffect transition="out" filter="blinds(horizontal)">
                                      <p:cBhvr>
                                        <p:cTn id="368" dur="500"/>
                                        <p:tgtEl>
                                          <p:spTgt spid="8347"/>
                                        </p:tgtEl>
                                      </p:cBhvr>
                                    </p:animEffect>
                                    <p:set>
                                      <p:cBhvr>
                                        <p:cTn id="369" dur="1" fill="hold">
                                          <p:stCondLst>
                                            <p:cond delay="499"/>
                                          </p:stCondLst>
                                        </p:cTn>
                                        <p:tgtEl>
                                          <p:spTgt spid="8347"/>
                                        </p:tgtEl>
                                        <p:attrNameLst>
                                          <p:attrName>style.visibility</p:attrName>
                                        </p:attrNameLst>
                                      </p:cBhvr>
                                      <p:to>
                                        <p:strVal val="hidden"/>
                                      </p:to>
                                    </p:set>
                                  </p:childTnLst>
                                </p:cTn>
                              </p:par>
                              <p:par>
                                <p:cTn id="370" presetID="3" presetClass="exit" presetSubtype="10" fill="hold" grpId="1" nodeType="withEffect">
                                  <p:stCondLst>
                                    <p:cond delay="0"/>
                                  </p:stCondLst>
                                  <p:childTnLst>
                                    <p:animEffect transition="out" filter="blinds(horizontal)">
                                      <p:cBhvr>
                                        <p:cTn id="371" dur="500"/>
                                        <p:tgtEl>
                                          <p:spTgt spid="8348"/>
                                        </p:tgtEl>
                                      </p:cBhvr>
                                    </p:animEffect>
                                    <p:set>
                                      <p:cBhvr>
                                        <p:cTn id="372" dur="1" fill="hold">
                                          <p:stCondLst>
                                            <p:cond delay="499"/>
                                          </p:stCondLst>
                                        </p:cTn>
                                        <p:tgtEl>
                                          <p:spTgt spid="8348"/>
                                        </p:tgtEl>
                                        <p:attrNameLst>
                                          <p:attrName>style.visibility</p:attrName>
                                        </p:attrNameLst>
                                      </p:cBhvr>
                                      <p:to>
                                        <p:strVal val="hidden"/>
                                      </p:to>
                                    </p:set>
                                  </p:childTnLst>
                                </p:cTn>
                              </p:par>
                              <p:par>
                                <p:cTn id="373" presetID="3" presetClass="exit" presetSubtype="10" fill="hold" grpId="1" nodeType="withEffect">
                                  <p:stCondLst>
                                    <p:cond delay="0"/>
                                  </p:stCondLst>
                                  <p:childTnLst>
                                    <p:animEffect transition="out" filter="blinds(horizontal)">
                                      <p:cBhvr>
                                        <p:cTn id="374" dur="500"/>
                                        <p:tgtEl>
                                          <p:spTgt spid="8350"/>
                                        </p:tgtEl>
                                      </p:cBhvr>
                                    </p:animEffect>
                                    <p:set>
                                      <p:cBhvr>
                                        <p:cTn id="375" dur="1" fill="hold">
                                          <p:stCondLst>
                                            <p:cond delay="499"/>
                                          </p:stCondLst>
                                        </p:cTn>
                                        <p:tgtEl>
                                          <p:spTgt spid="8350"/>
                                        </p:tgtEl>
                                        <p:attrNameLst>
                                          <p:attrName>style.visibility</p:attrName>
                                        </p:attrNameLst>
                                      </p:cBhvr>
                                      <p:to>
                                        <p:strVal val="hidden"/>
                                      </p:to>
                                    </p:set>
                                  </p:childTnLst>
                                </p:cTn>
                              </p:par>
                              <p:par>
                                <p:cTn id="376" presetID="3" presetClass="exit" presetSubtype="10" fill="hold" grpId="1" nodeType="withEffect">
                                  <p:stCondLst>
                                    <p:cond delay="0"/>
                                  </p:stCondLst>
                                  <p:childTnLst>
                                    <p:animEffect transition="out" filter="blinds(horizontal)">
                                      <p:cBhvr>
                                        <p:cTn id="377" dur="500"/>
                                        <p:tgtEl>
                                          <p:spTgt spid="8351"/>
                                        </p:tgtEl>
                                      </p:cBhvr>
                                    </p:animEffect>
                                    <p:set>
                                      <p:cBhvr>
                                        <p:cTn id="378" dur="1" fill="hold">
                                          <p:stCondLst>
                                            <p:cond delay="499"/>
                                          </p:stCondLst>
                                        </p:cTn>
                                        <p:tgtEl>
                                          <p:spTgt spid="8351"/>
                                        </p:tgtEl>
                                        <p:attrNameLst>
                                          <p:attrName>style.visibility</p:attrName>
                                        </p:attrNameLst>
                                      </p:cBhvr>
                                      <p:to>
                                        <p:strVal val="hidden"/>
                                      </p:to>
                                    </p:set>
                                  </p:childTnLst>
                                </p:cTn>
                              </p:par>
                              <p:par>
                                <p:cTn id="379" presetID="3" presetClass="exit" presetSubtype="10" fill="hold" grpId="3" nodeType="withEffect" nodePh="1">
                                  <p:stCondLst>
                                    <p:cond delay="0"/>
                                  </p:stCondLst>
                                  <p:endCondLst>
                                    <p:cond evt="begin" delay="0">
                                      <p:tn val="379"/>
                                    </p:cond>
                                  </p:endCondLst>
                                  <p:childTnLst>
                                    <p:animEffect transition="out" filter="blinds(horizontal)">
                                      <p:cBhvr>
                                        <p:cTn id="380" dur="500"/>
                                        <p:tgtEl>
                                          <p:spTgt spid="8347"/>
                                        </p:tgtEl>
                                      </p:cBhvr>
                                    </p:animEffect>
                                    <p:set>
                                      <p:cBhvr>
                                        <p:cTn id="381" dur="1" fill="hold">
                                          <p:stCondLst>
                                            <p:cond delay="499"/>
                                          </p:stCondLst>
                                        </p:cTn>
                                        <p:tgtEl>
                                          <p:spTgt spid="8347"/>
                                        </p:tgtEl>
                                        <p:attrNameLst>
                                          <p:attrName>style.visibility</p:attrName>
                                        </p:attrNameLst>
                                      </p:cBhvr>
                                      <p:to>
                                        <p:strVal val="hidden"/>
                                      </p:to>
                                    </p:set>
                                  </p:childTnLst>
                                </p:cTn>
                              </p:par>
                              <p:par>
                                <p:cTn id="382" presetID="3" presetClass="exit" presetSubtype="10" fill="hold" grpId="1" nodeType="withEffect">
                                  <p:stCondLst>
                                    <p:cond delay="0"/>
                                  </p:stCondLst>
                                  <p:childTnLst>
                                    <p:animEffect transition="out" filter="blinds(horizontal)">
                                      <p:cBhvr>
                                        <p:cTn id="383" dur="500"/>
                                        <p:tgtEl>
                                          <p:spTgt spid="8343"/>
                                        </p:tgtEl>
                                      </p:cBhvr>
                                    </p:animEffect>
                                    <p:set>
                                      <p:cBhvr>
                                        <p:cTn id="384" dur="1" fill="hold">
                                          <p:stCondLst>
                                            <p:cond delay="499"/>
                                          </p:stCondLst>
                                        </p:cTn>
                                        <p:tgtEl>
                                          <p:spTgt spid="8343"/>
                                        </p:tgtEl>
                                        <p:attrNameLst>
                                          <p:attrName>style.visibility</p:attrName>
                                        </p:attrNameLst>
                                      </p:cBhvr>
                                      <p:to>
                                        <p:strVal val="hidden"/>
                                      </p:to>
                                    </p:set>
                                  </p:childTnLst>
                                </p:cTn>
                              </p:par>
                            </p:childTnLst>
                          </p:cTn>
                        </p:par>
                      </p:childTnLst>
                    </p:cTn>
                  </p:par>
                  <p:par>
                    <p:cTn id="385" fill="hold" nodeType="clickPar">
                      <p:stCondLst>
                        <p:cond delay="indefinite"/>
                      </p:stCondLst>
                      <p:childTnLst>
                        <p:par>
                          <p:cTn id="386" fill="hold" nodeType="withGroup">
                            <p:stCondLst>
                              <p:cond delay="0"/>
                            </p:stCondLst>
                            <p:childTnLst>
                              <p:par>
                                <p:cTn id="387" presetID="3" presetClass="emph" presetSubtype="2" fill="hold" grpId="0" nodeType="clickEffect">
                                  <p:stCondLst>
                                    <p:cond delay="0"/>
                                  </p:stCondLst>
                                  <p:childTnLst>
                                    <p:animClr clrSpc="rgb" dir="cw">
                                      <p:cBhvr override="childStyle">
                                        <p:cTn id="388" dur="1000" fill="hold"/>
                                        <p:tgtEl>
                                          <p:spTgt spid="8392"/>
                                        </p:tgtEl>
                                        <p:attrNameLst>
                                          <p:attrName>style.color</p:attrName>
                                        </p:attrNameLst>
                                      </p:cBhvr>
                                      <p:to>
                                        <a:srgbClr val="9933FF"/>
                                      </p:to>
                                    </p:animClr>
                                  </p:childTnLst>
                                </p:cTn>
                              </p:par>
                              <p:par>
                                <p:cTn id="389" presetID="3" presetClass="emph" presetSubtype="2" fill="hold" grpId="0" nodeType="withEffect">
                                  <p:stCondLst>
                                    <p:cond delay="0"/>
                                  </p:stCondLst>
                                  <p:childTnLst>
                                    <p:animClr clrSpc="rgb" dir="cw">
                                      <p:cBhvr override="childStyle">
                                        <p:cTn id="390" dur="2000" fill="hold"/>
                                        <p:tgtEl>
                                          <p:spTgt spid="8391"/>
                                        </p:tgtEl>
                                        <p:attrNameLst>
                                          <p:attrName>style.color</p:attrName>
                                        </p:attrNameLst>
                                      </p:cBhvr>
                                      <p:to>
                                        <a:srgbClr val="9933FF"/>
                                      </p:to>
                                    </p:animClr>
                                  </p:childTnLst>
                                </p:cTn>
                              </p:par>
                              <p:par>
                                <p:cTn id="391" presetID="3" presetClass="emph" presetSubtype="2" fill="hold" grpId="0" nodeType="withEffect">
                                  <p:stCondLst>
                                    <p:cond delay="0"/>
                                  </p:stCondLst>
                                  <p:childTnLst>
                                    <p:animClr clrSpc="rgb" dir="cw">
                                      <p:cBhvr override="childStyle">
                                        <p:cTn id="392" dur="2000" fill="hold"/>
                                        <p:tgtEl>
                                          <p:spTgt spid="8393"/>
                                        </p:tgtEl>
                                        <p:attrNameLst>
                                          <p:attrName>style.color</p:attrName>
                                        </p:attrNameLst>
                                      </p:cBhvr>
                                      <p:to>
                                        <a:srgbClr val="9933FF"/>
                                      </p:to>
                                    </p:animClr>
                                  </p:childTnLst>
                                </p:cTn>
                              </p:par>
                            </p:childTnLst>
                          </p:cTn>
                        </p:par>
                      </p:childTnLst>
                    </p:cTn>
                  </p:par>
                  <p:par>
                    <p:cTn id="393" fill="hold" nodeType="clickPar">
                      <p:stCondLst>
                        <p:cond delay="indefinite"/>
                      </p:stCondLst>
                      <p:childTnLst>
                        <p:par>
                          <p:cTn id="394" fill="hold" nodeType="withGroup">
                            <p:stCondLst>
                              <p:cond delay="0"/>
                            </p:stCondLst>
                            <p:childTnLst>
                              <p:par>
                                <p:cTn id="395" presetID="3" presetClass="exit" presetSubtype="10" fill="hold" grpId="1" nodeType="clickEffect">
                                  <p:stCondLst>
                                    <p:cond delay="0"/>
                                  </p:stCondLst>
                                  <p:childTnLst>
                                    <p:animEffect transition="out" filter="blinds(horizontal)">
                                      <p:cBhvr>
                                        <p:cTn id="396" dur="500"/>
                                        <p:tgtEl>
                                          <p:spTgt spid="8392"/>
                                        </p:tgtEl>
                                      </p:cBhvr>
                                    </p:animEffect>
                                    <p:set>
                                      <p:cBhvr>
                                        <p:cTn id="397" dur="1" fill="hold">
                                          <p:stCondLst>
                                            <p:cond delay="499"/>
                                          </p:stCondLst>
                                        </p:cTn>
                                        <p:tgtEl>
                                          <p:spTgt spid="8392"/>
                                        </p:tgtEl>
                                        <p:attrNameLst>
                                          <p:attrName>style.visibility</p:attrName>
                                        </p:attrNameLst>
                                      </p:cBhvr>
                                      <p:to>
                                        <p:strVal val="hidden"/>
                                      </p:to>
                                    </p:set>
                                  </p:childTnLst>
                                </p:cTn>
                              </p:par>
                              <p:par>
                                <p:cTn id="398" presetID="3" presetClass="exit" presetSubtype="10" fill="hold" grpId="1" nodeType="withEffect">
                                  <p:stCondLst>
                                    <p:cond delay="0"/>
                                  </p:stCondLst>
                                  <p:childTnLst>
                                    <p:animEffect transition="out" filter="blinds(horizontal)">
                                      <p:cBhvr>
                                        <p:cTn id="399" dur="500"/>
                                        <p:tgtEl>
                                          <p:spTgt spid="8391"/>
                                        </p:tgtEl>
                                      </p:cBhvr>
                                    </p:animEffect>
                                    <p:set>
                                      <p:cBhvr>
                                        <p:cTn id="400" dur="1" fill="hold">
                                          <p:stCondLst>
                                            <p:cond delay="499"/>
                                          </p:stCondLst>
                                        </p:cTn>
                                        <p:tgtEl>
                                          <p:spTgt spid="8391"/>
                                        </p:tgtEl>
                                        <p:attrNameLst>
                                          <p:attrName>style.visibility</p:attrName>
                                        </p:attrNameLst>
                                      </p:cBhvr>
                                      <p:to>
                                        <p:strVal val="hidden"/>
                                      </p:to>
                                    </p:set>
                                  </p:childTnLst>
                                </p:cTn>
                              </p:par>
                              <p:par>
                                <p:cTn id="401" presetID="3" presetClass="exit" presetSubtype="10" fill="hold" grpId="1" nodeType="withEffect">
                                  <p:stCondLst>
                                    <p:cond delay="0"/>
                                  </p:stCondLst>
                                  <p:childTnLst>
                                    <p:animEffect transition="out" filter="blinds(horizontal)">
                                      <p:cBhvr>
                                        <p:cTn id="402" dur="500"/>
                                        <p:tgtEl>
                                          <p:spTgt spid="8393"/>
                                        </p:tgtEl>
                                      </p:cBhvr>
                                    </p:animEffect>
                                    <p:set>
                                      <p:cBhvr>
                                        <p:cTn id="403" dur="1" fill="hold">
                                          <p:stCondLst>
                                            <p:cond delay="499"/>
                                          </p:stCondLst>
                                        </p:cTn>
                                        <p:tgtEl>
                                          <p:spTgt spid="8393"/>
                                        </p:tgtEl>
                                        <p:attrNameLst>
                                          <p:attrName>style.visibility</p:attrName>
                                        </p:attrNameLst>
                                      </p:cBhvr>
                                      <p:to>
                                        <p:strVal val="hidden"/>
                                      </p:to>
                                    </p:set>
                                  </p:childTnLst>
                                </p:cTn>
                              </p:par>
                              <p:par>
                                <p:cTn id="404" presetID="3" presetClass="entr" presetSubtype="10" fill="hold" grpId="2" nodeType="withEffect">
                                  <p:stCondLst>
                                    <p:cond delay="0"/>
                                  </p:stCondLst>
                                  <p:childTnLst>
                                    <p:set>
                                      <p:cBhvr>
                                        <p:cTn id="405" dur="1" fill="hold">
                                          <p:stCondLst>
                                            <p:cond delay="0"/>
                                          </p:stCondLst>
                                        </p:cTn>
                                        <p:tgtEl>
                                          <p:spTgt spid="8391"/>
                                        </p:tgtEl>
                                        <p:attrNameLst>
                                          <p:attrName>style.visibility</p:attrName>
                                        </p:attrNameLst>
                                      </p:cBhvr>
                                      <p:to>
                                        <p:strVal val="visible"/>
                                      </p:to>
                                    </p:set>
                                    <p:animEffect transition="in" filter="blinds(horizontal)">
                                      <p:cBhvr>
                                        <p:cTn id="406" dur="500"/>
                                        <p:tgtEl>
                                          <p:spTgt spid="8391"/>
                                        </p:tgtEl>
                                      </p:cBhvr>
                                    </p:animEffect>
                                  </p:childTnLst>
                                </p:cTn>
                              </p:par>
                              <p:par>
                                <p:cTn id="407" presetID="3" presetClass="entr" presetSubtype="10" fill="hold" grpId="2" nodeType="withEffect">
                                  <p:stCondLst>
                                    <p:cond delay="0"/>
                                  </p:stCondLst>
                                  <p:childTnLst>
                                    <p:set>
                                      <p:cBhvr>
                                        <p:cTn id="408" dur="1" fill="hold">
                                          <p:stCondLst>
                                            <p:cond delay="0"/>
                                          </p:stCondLst>
                                        </p:cTn>
                                        <p:tgtEl>
                                          <p:spTgt spid="8393"/>
                                        </p:tgtEl>
                                        <p:attrNameLst>
                                          <p:attrName>style.visibility</p:attrName>
                                        </p:attrNameLst>
                                      </p:cBhvr>
                                      <p:to>
                                        <p:strVal val="visible"/>
                                      </p:to>
                                    </p:set>
                                    <p:animEffect transition="in" filter="blinds(horizontal)">
                                      <p:cBhvr>
                                        <p:cTn id="409" dur="500"/>
                                        <p:tgtEl>
                                          <p:spTgt spid="83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17" grpId="0"/>
      <p:bldP spid="8317" grpId="1"/>
      <p:bldP spid="8318" grpId="0"/>
      <p:bldP spid="8318" grpId="1"/>
      <p:bldP spid="8319" grpId="0"/>
      <p:bldP spid="8319" grpId="1"/>
      <p:bldP spid="8320" grpId="0"/>
      <p:bldP spid="8320" grpId="1"/>
      <p:bldP spid="8321" grpId="0"/>
      <p:bldP spid="8321" grpId="1"/>
      <p:bldP spid="8322" grpId="0"/>
      <p:bldP spid="8322" grpId="1"/>
      <p:bldP spid="8323" grpId="0"/>
      <p:bldP spid="8323" grpId="1"/>
      <p:bldP spid="8324" grpId="0"/>
      <p:bldP spid="8324" grpId="1"/>
      <p:bldP spid="8325" grpId="0"/>
      <p:bldP spid="8325" grpId="1"/>
      <p:bldP spid="8326" grpId="0"/>
      <p:bldP spid="8326" grpId="1"/>
      <p:bldP spid="8327" grpId="0"/>
      <p:bldP spid="8327" grpId="1"/>
      <p:bldP spid="8328" grpId="0"/>
      <p:bldP spid="8328" grpId="1"/>
      <p:bldP spid="8329" grpId="0"/>
      <p:bldP spid="8329" grpId="1"/>
      <p:bldP spid="8330" grpId="0"/>
      <p:bldP spid="8330" grpId="1"/>
      <p:bldP spid="8331" grpId="0"/>
      <p:bldP spid="8331" grpId="1"/>
      <p:bldP spid="8332" grpId="0"/>
      <p:bldP spid="8332" grpId="1"/>
      <p:bldP spid="8333" grpId="0"/>
      <p:bldP spid="8333" grpId="1"/>
      <p:bldP spid="8334" grpId="0"/>
      <p:bldP spid="8334" grpId="1"/>
      <p:bldP spid="8335" grpId="0"/>
      <p:bldP spid="8335" grpId="1"/>
      <p:bldP spid="8336" grpId="0"/>
      <p:bldP spid="8336" grpId="1"/>
      <p:bldP spid="8337" grpId="0"/>
      <p:bldP spid="8337" grpId="1"/>
      <p:bldP spid="8338" grpId="0"/>
      <p:bldP spid="8338" grpId="1"/>
      <p:bldP spid="8339" grpId="0"/>
      <p:bldP spid="8339" grpId="1"/>
      <p:bldP spid="8340" grpId="0"/>
      <p:bldP spid="8340" grpId="1"/>
      <p:bldP spid="8341" grpId="0"/>
      <p:bldP spid="8341" grpId="1"/>
      <p:bldP spid="8342" grpId="0"/>
      <p:bldP spid="8342" grpId="1"/>
      <p:bldP spid="8343" grpId="0"/>
      <p:bldP spid="8343" grpId="1"/>
      <p:bldP spid="8344" grpId="0"/>
      <p:bldP spid="8344" grpId="1"/>
      <p:bldP spid="8345" grpId="0"/>
      <p:bldP spid="8345" grpId="1"/>
      <p:bldP spid="8346" grpId="0"/>
      <p:bldP spid="8346" grpId="1"/>
      <p:bldP spid="8347" grpId="0"/>
      <p:bldP spid="8347" grpId="1"/>
      <p:bldP spid="8347" grpId="2"/>
      <p:bldP spid="8347" grpId="3"/>
      <p:bldP spid="8348" grpId="0"/>
      <p:bldP spid="8348" grpId="1"/>
      <p:bldP spid="8349" grpId="0"/>
      <p:bldP spid="8349" grpId="1"/>
      <p:bldP spid="8350" grpId="0"/>
      <p:bldP spid="8350" grpId="1"/>
      <p:bldP spid="8351" grpId="0"/>
      <p:bldP spid="8351" grpId="1"/>
      <p:bldP spid="8352" grpId="0"/>
      <p:bldP spid="8352" grpId="1"/>
      <p:bldP spid="8353" grpId="0"/>
      <p:bldP spid="8353" grpId="1"/>
      <p:bldP spid="8354" grpId="0"/>
      <p:bldP spid="8354" grpId="1"/>
      <p:bldP spid="8355" grpId="0"/>
      <p:bldP spid="8355" grpId="1"/>
      <p:bldP spid="8356" grpId="0"/>
      <p:bldP spid="8356" grpId="1"/>
      <p:bldP spid="8357" grpId="0"/>
      <p:bldP spid="8357" grpId="1"/>
      <p:bldP spid="8358" grpId="0"/>
      <p:bldP spid="8358" grpId="1"/>
      <p:bldP spid="8359" grpId="0"/>
      <p:bldP spid="8359" grpId="1"/>
      <p:bldP spid="8360" grpId="0"/>
      <p:bldP spid="8360" grpId="1"/>
      <p:bldP spid="8361" grpId="0"/>
      <p:bldP spid="8361" grpId="1"/>
      <p:bldP spid="8362" grpId="0"/>
      <p:bldP spid="8362" grpId="1"/>
      <p:bldP spid="8363" grpId="0"/>
      <p:bldP spid="8363" grpId="1"/>
      <p:bldP spid="8364" grpId="0"/>
      <p:bldP spid="8364" grpId="1"/>
      <p:bldP spid="8365" grpId="0"/>
      <p:bldP spid="8365" grpId="1"/>
      <p:bldP spid="8366" grpId="0"/>
      <p:bldP spid="8366" grpId="1"/>
      <p:bldP spid="8367" grpId="0"/>
      <p:bldP spid="8367" grpId="1"/>
      <p:bldP spid="8368" grpId="0"/>
      <p:bldP spid="8368" grpId="1"/>
      <p:bldP spid="8369" grpId="0"/>
      <p:bldP spid="8369" grpId="1"/>
      <p:bldP spid="8370" grpId="0"/>
      <p:bldP spid="8370" grpId="1"/>
      <p:bldP spid="8371" grpId="0"/>
      <p:bldP spid="8371" grpId="1"/>
      <p:bldP spid="8372" grpId="0"/>
      <p:bldP spid="8372" grpId="1"/>
      <p:bldP spid="8373" grpId="0"/>
      <p:bldP spid="8373" grpId="1"/>
      <p:bldP spid="8374" grpId="0"/>
      <p:bldP spid="8374" grpId="1"/>
      <p:bldP spid="8375" grpId="0"/>
      <p:bldP spid="8375" grpId="1"/>
      <p:bldP spid="8376" grpId="0"/>
      <p:bldP spid="8376" grpId="1"/>
      <p:bldP spid="8377" grpId="0"/>
      <p:bldP spid="8377" grpId="1"/>
      <p:bldP spid="8378" grpId="0"/>
      <p:bldP spid="8378" grpId="1"/>
      <p:bldP spid="8379" grpId="0"/>
      <p:bldP spid="8379" grpId="1"/>
      <p:bldP spid="8380" grpId="0"/>
      <p:bldP spid="8380" grpId="1"/>
      <p:bldP spid="8381" grpId="0"/>
      <p:bldP spid="8381" grpId="1"/>
      <p:bldP spid="8382" grpId="0"/>
      <p:bldP spid="8382" grpId="1"/>
      <p:bldP spid="8383" grpId="0"/>
      <p:bldP spid="8383" grpId="1"/>
      <p:bldP spid="8384" grpId="0"/>
      <p:bldP spid="8384" grpId="1"/>
      <p:bldP spid="8385" grpId="0"/>
      <p:bldP spid="8385" grpId="1"/>
      <p:bldP spid="8386" grpId="0"/>
      <p:bldP spid="8386" grpId="1"/>
      <p:bldP spid="8387" grpId="0"/>
      <p:bldP spid="8387" grpId="1"/>
      <p:bldP spid="8388" grpId="0"/>
      <p:bldP spid="8388" grpId="1"/>
      <p:bldP spid="8390" grpId="0" animBg="1"/>
      <p:bldP spid="8391" grpId="0"/>
      <p:bldP spid="8391" grpId="1"/>
      <p:bldP spid="8391" grpId="2"/>
      <p:bldP spid="8392" grpId="0"/>
      <p:bldP spid="8392" grpId="1"/>
      <p:bldP spid="8393" grpId="0"/>
      <p:bldP spid="8393" grpId="1"/>
      <p:bldP spid="8393" grpId="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ChangeArrowheads="1"/>
          </p:cNvSpPr>
          <p:nvPr/>
        </p:nvSpPr>
        <p:spPr bwMode="auto">
          <a:xfrm>
            <a:off x="0" y="228600"/>
            <a:ext cx="9144000" cy="6629400"/>
          </a:xfrm>
          <a:prstGeom prst="horizontalScroll">
            <a:avLst>
              <a:gd name="adj" fmla="val 12500"/>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2800" u="sng">
                <a:solidFill>
                  <a:srgbClr val="FF0000"/>
                </a:solidFill>
                <a:effectLst>
                  <a:outerShdw blurRad="38100" dist="38100" dir="2700000" algn="tl">
                    <a:srgbClr val="000000"/>
                  </a:outerShdw>
                </a:effectLst>
                <a:latin typeface=".VnTime" pitchFamily="34" charset="0"/>
              </a:rPr>
              <a:t>Bµi 116 (SGK-47)</a:t>
            </a:r>
            <a:br>
              <a:rPr lang="en-US" sz="2800" u="sng">
                <a:solidFill>
                  <a:srgbClr val="FF0000"/>
                </a:solidFill>
                <a:effectLst>
                  <a:outerShdw blurRad="38100" dist="38100" dir="2700000" algn="tl">
                    <a:srgbClr val="000000"/>
                  </a:outerShdw>
                </a:effectLst>
                <a:latin typeface=".VnTime" pitchFamily="34" charset="0"/>
              </a:rPr>
            </a:br>
            <a:r>
              <a:rPr lang="en-US" sz="2800">
                <a:solidFill>
                  <a:srgbClr val="FF0000"/>
                </a:solidFill>
                <a:effectLst>
                  <a:outerShdw blurRad="38100" dist="38100" dir="2700000" algn="tl">
                    <a:srgbClr val="000000"/>
                  </a:outerShdw>
                </a:effectLst>
                <a:latin typeface=".VnTime" pitchFamily="34" charset="0"/>
              </a:rPr>
              <a:t>Gäi P lµ tËp hîp c¸c sè nguyªn tè. </a:t>
            </a:r>
          </a:p>
          <a:p>
            <a:pPr algn="ctr" eaLnBrk="0" hangingPunct="0"/>
            <a:r>
              <a:rPr lang="en-US" sz="2800">
                <a:solidFill>
                  <a:srgbClr val="FF0000"/>
                </a:solidFill>
                <a:effectLst>
                  <a:outerShdw blurRad="38100" dist="38100" dir="2700000" algn="tl">
                    <a:srgbClr val="000000"/>
                  </a:outerShdw>
                </a:effectLst>
                <a:latin typeface=".VnTime" pitchFamily="34" charset="0"/>
              </a:rPr>
              <a:t>§iÒn kÝ hiÖu </a:t>
            </a:r>
            <a:br>
              <a:rPr lang="en-US" sz="2800">
                <a:solidFill>
                  <a:srgbClr val="FF0000"/>
                </a:solidFill>
                <a:effectLst>
                  <a:outerShdw blurRad="38100" dist="38100" dir="2700000" algn="tl">
                    <a:srgbClr val="000000"/>
                  </a:outerShdw>
                </a:effectLst>
                <a:latin typeface=".VnTime" pitchFamily="34" charset="0"/>
              </a:rPr>
            </a:br>
            <a:r>
              <a:rPr lang="en-US" sz="2800">
                <a:solidFill>
                  <a:srgbClr val="FF0000"/>
                </a:solidFill>
                <a:effectLst>
                  <a:outerShdw blurRad="38100" dist="38100" dir="2700000" algn="tl">
                    <a:srgbClr val="000000"/>
                  </a:outerShdw>
                </a:effectLst>
                <a:latin typeface=".VnTime" pitchFamily="34" charset="0"/>
              </a:rPr>
              <a:t>vµo chç trèng (…) cho ®óng:</a:t>
            </a:r>
            <a:br>
              <a:rPr lang="en-US" sz="2800">
                <a:solidFill>
                  <a:srgbClr val="FF0000"/>
                </a:solidFill>
                <a:effectLst>
                  <a:outerShdw blurRad="38100" dist="38100" dir="2700000" algn="tl">
                    <a:srgbClr val="000000"/>
                  </a:outerShdw>
                </a:effectLst>
                <a:latin typeface=".VnTime" pitchFamily="34" charset="0"/>
              </a:rPr>
            </a:br>
            <a:r>
              <a:rPr lang="en-US" sz="2800">
                <a:solidFill>
                  <a:srgbClr val="FFFF00"/>
                </a:solidFill>
                <a:effectLst>
                  <a:outerShdw blurRad="38100" dist="38100" dir="2700000" algn="tl">
                    <a:srgbClr val="000000"/>
                  </a:outerShdw>
                </a:effectLst>
                <a:latin typeface=".VnTime" pitchFamily="34" charset="0"/>
              </a:rPr>
              <a:t/>
            </a:r>
            <a:br>
              <a:rPr lang="en-US" sz="2800">
                <a:solidFill>
                  <a:srgbClr val="FFFF00"/>
                </a:solidFill>
                <a:effectLst>
                  <a:outerShdw blurRad="38100" dist="38100" dir="2700000" algn="tl">
                    <a:srgbClr val="000000"/>
                  </a:outerShdw>
                </a:effectLst>
                <a:latin typeface=".VnTime" pitchFamily="34" charset="0"/>
              </a:rPr>
            </a:br>
            <a:r>
              <a:rPr lang="en-US" sz="3600">
                <a:solidFill>
                  <a:srgbClr val="0000CC"/>
                </a:solidFill>
                <a:effectLst>
                  <a:outerShdw blurRad="38100" dist="38100" dir="2700000" algn="tl">
                    <a:srgbClr val="000000"/>
                  </a:outerShdw>
                </a:effectLst>
                <a:latin typeface=".VnTime" pitchFamily="34" charset="0"/>
              </a:rPr>
              <a:t>83 …..   P 	 ; 	91 .....   P</a:t>
            </a:r>
          </a:p>
          <a:p>
            <a:pPr algn="ctr" eaLnBrk="0" hangingPunct="0"/>
            <a:r>
              <a:rPr lang="en-US" sz="3600">
                <a:solidFill>
                  <a:srgbClr val="0000CC"/>
                </a:solidFill>
                <a:effectLst>
                  <a:outerShdw blurRad="38100" dist="38100" dir="2700000" algn="tl">
                    <a:srgbClr val="000000"/>
                  </a:outerShdw>
                </a:effectLst>
                <a:latin typeface=".VnTime" pitchFamily="34" charset="0"/>
              </a:rPr>
              <a:t>  </a:t>
            </a:r>
          </a:p>
          <a:p>
            <a:pPr algn="ctr" eaLnBrk="0" hangingPunct="0"/>
            <a:r>
              <a:rPr lang="en-US" sz="3600">
                <a:solidFill>
                  <a:srgbClr val="0000CC"/>
                </a:solidFill>
                <a:effectLst>
                  <a:outerShdw blurRad="38100" dist="38100" dir="2700000" algn="tl">
                    <a:srgbClr val="000000"/>
                  </a:outerShdw>
                </a:effectLst>
                <a:latin typeface=".VnTime" pitchFamily="34" charset="0"/>
              </a:rPr>
              <a:t> 15 …..   P  	; 	 P  …..   N  </a:t>
            </a:r>
          </a:p>
          <a:p>
            <a:pPr algn="ctr" eaLnBrk="0" hangingPunct="0"/>
            <a:endParaRPr lang="en-US" sz="2800">
              <a:solidFill>
                <a:srgbClr val="0000CC"/>
              </a:solidFill>
              <a:latin typeface=".VnTime" pitchFamily="34" charset="0"/>
            </a:endParaRPr>
          </a:p>
        </p:txBody>
      </p:sp>
      <p:graphicFrame>
        <p:nvGraphicFramePr>
          <p:cNvPr id="23555" name="Object 3"/>
          <p:cNvGraphicFramePr>
            <a:graphicFrameLocks noGrp="1" noChangeAspect="1"/>
          </p:cNvGraphicFramePr>
          <p:nvPr>
            <p:ph sz="quarter" idx="1"/>
          </p:nvPr>
        </p:nvGraphicFramePr>
        <p:xfrm>
          <a:off x="6324600" y="3360738"/>
          <a:ext cx="685800" cy="669925"/>
        </p:xfrm>
        <a:graphic>
          <a:graphicData uri="http://schemas.openxmlformats.org/presentationml/2006/ole">
            <mc:AlternateContent xmlns:mc="http://schemas.openxmlformats.org/markup-compatibility/2006">
              <mc:Choice xmlns:v="urn:schemas-microsoft-com:vml" Requires="v">
                <p:oleObj spid="_x0000_s2055" name="Microsoft Equation 3.0" r:id="rId3" imgW="419040" imgH="177480" progId="Equation.3">
                  <p:embed/>
                </p:oleObj>
              </mc:Choice>
              <mc:Fallback>
                <p:oleObj name="Microsoft Equation 3.0" r:id="rId3" imgW="419040" imgH="177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l="30550" t="10304" r="52371" b="15456"/>
                      <a:stretch>
                        <a:fillRect/>
                      </a:stretch>
                    </p:blipFill>
                    <p:spPr bwMode="auto">
                      <a:xfrm>
                        <a:off x="6324600" y="3360738"/>
                        <a:ext cx="685800" cy="669925"/>
                      </a:xfrm>
                      <a:prstGeom prst="rect">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10199"/>
                              </a:outerShdw>
                            </a:effectLst>
                          </a14:hiddenEffects>
                        </a:ext>
                      </a:extLst>
                    </p:spPr>
                  </p:pic>
                </p:oleObj>
              </mc:Fallback>
            </mc:AlternateContent>
          </a:graphicData>
        </a:graphic>
      </p:graphicFrame>
      <p:graphicFrame>
        <p:nvGraphicFramePr>
          <p:cNvPr id="23556" name="Object 4"/>
          <p:cNvGraphicFramePr>
            <a:graphicFrameLocks noGrp="1" noChangeAspect="1"/>
          </p:cNvGraphicFramePr>
          <p:nvPr>
            <p:ph sz="quarter" idx="2"/>
          </p:nvPr>
        </p:nvGraphicFramePr>
        <p:xfrm>
          <a:off x="2667000" y="3444875"/>
          <a:ext cx="685800" cy="696913"/>
        </p:xfrm>
        <a:graphic>
          <a:graphicData uri="http://schemas.openxmlformats.org/presentationml/2006/ole">
            <mc:AlternateContent xmlns:mc="http://schemas.openxmlformats.org/markup-compatibility/2006">
              <mc:Choice xmlns:v="urn:schemas-microsoft-com:vml" Requires="v">
                <p:oleObj spid="_x0000_s2056" name="Microsoft Equation 3.0" r:id="rId5" imgW="419040" imgH="177480" progId="Equation.3">
                  <p:embed/>
                </p:oleObj>
              </mc:Choice>
              <mc:Fallback>
                <p:oleObj name="Microsoft Equation 3.0" r:id="rId5" imgW="419040" imgH="177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r="89090" b="15456"/>
                      <a:stretch>
                        <a:fillRect/>
                      </a:stretch>
                    </p:blipFill>
                    <p:spPr bwMode="auto">
                      <a:xfrm>
                        <a:off x="2667000" y="3444875"/>
                        <a:ext cx="685800" cy="696913"/>
                      </a:xfrm>
                      <a:prstGeom prst="rect">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10199"/>
                              </a:outerShdw>
                            </a:effectLst>
                          </a14:hiddenEffects>
                        </a:ext>
                      </a:extLst>
                    </p:spPr>
                  </p:pic>
                </p:oleObj>
              </mc:Fallback>
            </mc:AlternateContent>
          </a:graphicData>
        </a:graphic>
      </p:graphicFrame>
      <p:graphicFrame>
        <p:nvGraphicFramePr>
          <p:cNvPr id="23557" name="Object 5"/>
          <p:cNvGraphicFramePr>
            <a:graphicFrameLocks noGrp="1" noChangeAspect="1"/>
          </p:cNvGraphicFramePr>
          <p:nvPr>
            <p:ph sz="quarter" idx="3"/>
          </p:nvPr>
        </p:nvGraphicFramePr>
        <p:xfrm>
          <a:off x="2590800" y="4618038"/>
          <a:ext cx="685800" cy="639762"/>
        </p:xfrm>
        <a:graphic>
          <a:graphicData uri="http://schemas.openxmlformats.org/presentationml/2006/ole">
            <mc:AlternateContent xmlns:mc="http://schemas.openxmlformats.org/markup-compatibility/2006">
              <mc:Choice xmlns:v="urn:schemas-microsoft-com:vml" Requires="v">
                <p:oleObj spid="_x0000_s2057" name="Microsoft Equation 3.0" r:id="rId6" imgW="419040" imgH="177480" progId="Equation.3">
                  <p:embed/>
                </p:oleObj>
              </mc:Choice>
              <mc:Fallback>
                <p:oleObj name="Microsoft Equation 3.0" r:id="rId6" imgW="419040" imgH="177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l="32732" t="10304" r="56358" b="20609"/>
                      <a:stretch>
                        <a:fillRect/>
                      </a:stretch>
                    </p:blipFill>
                    <p:spPr bwMode="auto">
                      <a:xfrm>
                        <a:off x="2590800" y="4618038"/>
                        <a:ext cx="685800" cy="639762"/>
                      </a:xfrm>
                      <a:prstGeom prst="rect">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10199"/>
                              </a:outerShdw>
                            </a:effectLst>
                          </a14:hiddenEffects>
                        </a:ext>
                      </a:extLst>
                    </p:spPr>
                  </p:pic>
                </p:oleObj>
              </mc:Fallback>
            </mc:AlternateContent>
          </a:graphicData>
        </a:graphic>
      </p:graphicFrame>
      <p:graphicFrame>
        <p:nvGraphicFramePr>
          <p:cNvPr id="23558" name="Object 6"/>
          <p:cNvGraphicFramePr>
            <a:graphicFrameLocks noGrp="1" noChangeAspect="1"/>
          </p:cNvGraphicFramePr>
          <p:nvPr>
            <p:ph sz="quarter" idx="4"/>
          </p:nvPr>
        </p:nvGraphicFramePr>
        <p:xfrm>
          <a:off x="6096000" y="4618038"/>
          <a:ext cx="725488" cy="658812"/>
        </p:xfrm>
        <a:graphic>
          <a:graphicData uri="http://schemas.openxmlformats.org/presentationml/2006/ole">
            <mc:AlternateContent xmlns:mc="http://schemas.openxmlformats.org/markup-compatibility/2006">
              <mc:Choice xmlns:v="urn:schemas-microsoft-com:vml" Requires="v">
                <p:oleObj spid="_x0000_s2058" name="Microsoft Equation 3.0" r:id="rId7" imgW="419040" imgH="177480" progId="Equation.3">
                  <p:embed/>
                </p:oleObj>
              </mc:Choice>
              <mc:Fallback>
                <p:oleObj name="Microsoft Equation 3.0" r:id="rId7" imgW="419040" imgH="177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l="65463" t="-10304" r="13092" b="15456"/>
                      <a:stretch>
                        <a:fillRect/>
                      </a:stretch>
                    </p:blipFill>
                    <p:spPr bwMode="auto">
                      <a:xfrm>
                        <a:off x="6096000" y="4618038"/>
                        <a:ext cx="725488" cy="658812"/>
                      </a:xfrm>
                      <a:prstGeom prst="rect">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10199"/>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5791200" y="2362200"/>
          <a:ext cx="914400" cy="387350"/>
        </p:xfrm>
        <a:graphic>
          <a:graphicData uri="http://schemas.openxmlformats.org/presentationml/2006/ole">
            <mc:AlternateContent xmlns:mc="http://schemas.openxmlformats.org/markup-compatibility/2006">
              <mc:Choice xmlns:v="urn:schemas-microsoft-com:vml" Requires="v">
                <p:oleObj spid="_x0000_s2059" name="Equation" r:id="rId8" imgW="419040" imgH="177480" progId="Equation.3">
                  <p:embed/>
                </p:oleObj>
              </mc:Choice>
              <mc:Fallback>
                <p:oleObj name="Equation" r:id="rId8" imgW="419040" imgH="17748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91200" y="2362200"/>
                        <a:ext cx="914400" cy="387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21820227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additive="base">
                                        <p:cTn id="7" dur="500" fill="hold"/>
                                        <p:tgtEl>
                                          <p:spTgt spid="23556"/>
                                        </p:tgtEl>
                                        <p:attrNameLst>
                                          <p:attrName>ppt_x</p:attrName>
                                        </p:attrNameLst>
                                      </p:cBhvr>
                                      <p:tavLst>
                                        <p:tav tm="0">
                                          <p:val>
                                            <p:strVal val="#ppt_x"/>
                                          </p:val>
                                        </p:tav>
                                        <p:tav tm="100000">
                                          <p:val>
                                            <p:strVal val="#ppt_x"/>
                                          </p:val>
                                        </p:tav>
                                      </p:tavLst>
                                    </p:anim>
                                    <p:anim calcmode="lin" valueType="num">
                                      <p:cBhvr additive="base">
                                        <p:cTn id="8" dur="500" fill="hold"/>
                                        <p:tgtEl>
                                          <p:spTgt spid="2355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3555"/>
                                        </p:tgtEl>
                                        <p:attrNameLst>
                                          <p:attrName>style.visibility</p:attrName>
                                        </p:attrNameLst>
                                      </p:cBhvr>
                                      <p:to>
                                        <p:strVal val="visible"/>
                                      </p:to>
                                    </p:set>
                                    <p:anim calcmode="lin" valueType="num">
                                      <p:cBhvr additive="base">
                                        <p:cTn id="13" dur="500" fill="hold"/>
                                        <p:tgtEl>
                                          <p:spTgt spid="23555"/>
                                        </p:tgtEl>
                                        <p:attrNameLst>
                                          <p:attrName>ppt_x</p:attrName>
                                        </p:attrNameLst>
                                      </p:cBhvr>
                                      <p:tavLst>
                                        <p:tav tm="0">
                                          <p:val>
                                            <p:strVal val="#ppt_x"/>
                                          </p:val>
                                        </p:tav>
                                        <p:tav tm="100000">
                                          <p:val>
                                            <p:strVal val="#ppt_x"/>
                                          </p:val>
                                        </p:tav>
                                      </p:tavLst>
                                    </p:anim>
                                    <p:anim calcmode="lin" valueType="num">
                                      <p:cBhvr additive="base">
                                        <p:cTn id="14" dur="500" fill="hold"/>
                                        <p:tgtEl>
                                          <p:spTgt spid="2355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3557"/>
                                        </p:tgtEl>
                                        <p:attrNameLst>
                                          <p:attrName>style.visibility</p:attrName>
                                        </p:attrNameLst>
                                      </p:cBhvr>
                                      <p:to>
                                        <p:strVal val="visible"/>
                                      </p:to>
                                    </p:set>
                                    <p:anim calcmode="lin" valueType="num">
                                      <p:cBhvr additive="base">
                                        <p:cTn id="19" dur="500" fill="hold"/>
                                        <p:tgtEl>
                                          <p:spTgt spid="23557"/>
                                        </p:tgtEl>
                                        <p:attrNameLst>
                                          <p:attrName>ppt_x</p:attrName>
                                        </p:attrNameLst>
                                      </p:cBhvr>
                                      <p:tavLst>
                                        <p:tav tm="0">
                                          <p:val>
                                            <p:strVal val="#ppt_x"/>
                                          </p:val>
                                        </p:tav>
                                        <p:tav tm="100000">
                                          <p:val>
                                            <p:strVal val="#ppt_x"/>
                                          </p:val>
                                        </p:tav>
                                      </p:tavLst>
                                    </p:anim>
                                    <p:anim calcmode="lin" valueType="num">
                                      <p:cBhvr additive="base">
                                        <p:cTn id="20" dur="500" fill="hold"/>
                                        <p:tgtEl>
                                          <p:spTgt spid="23557"/>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3558"/>
                                        </p:tgtEl>
                                        <p:attrNameLst>
                                          <p:attrName>style.visibility</p:attrName>
                                        </p:attrNameLst>
                                      </p:cBhvr>
                                      <p:to>
                                        <p:strVal val="visible"/>
                                      </p:to>
                                    </p:set>
                                    <p:anim calcmode="lin" valueType="num">
                                      <p:cBhvr additive="base">
                                        <p:cTn id="25" dur="500" fill="hold"/>
                                        <p:tgtEl>
                                          <p:spTgt spid="23558"/>
                                        </p:tgtEl>
                                        <p:attrNameLst>
                                          <p:attrName>ppt_x</p:attrName>
                                        </p:attrNameLst>
                                      </p:cBhvr>
                                      <p:tavLst>
                                        <p:tav tm="0">
                                          <p:val>
                                            <p:strVal val="#ppt_x"/>
                                          </p:val>
                                        </p:tav>
                                        <p:tav tm="100000">
                                          <p:val>
                                            <p:strVal val="#ppt_x"/>
                                          </p:val>
                                        </p:tav>
                                      </p:tavLst>
                                    </p:anim>
                                    <p:anim calcmode="lin" valueType="num">
                                      <p:cBhvr additive="base">
                                        <p:cTn id="26" dur="500" fill="hold"/>
                                        <p:tgtEl>
                                          <p:spTgt spid="235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2530" name="Group 2"/>
          <p:cNvGraphicFramePr>
            <a:graphicFrameLocks noGrp="1"/>
          </p:cNvGraphicFramePr>
          <p:nvPr>
            <p:ph sz="half" idx="2"/>
          </p:nvPr>
        </p:nvGraphicFramePr>
        <p:xfrm>
          <a:off x="809625" y="2792413"/>
          <a:ext cx="7769225" cy="604838"/>
        </p:xfrm>
        <a:graphic>
          <a:graphicData uri="http://schemas.openxmlformats.org/drawingml/2006/table">
            <a:tbl>
              <a:tblPr/>
              <a:tblGrid>
                <a:gridCol w="865188"/>
                <a:gridCol w="858837"/>
                <a:gridCol w="866775"/>
                <a:gridCol w="863600"/>
                <a:gridCol w="860425"/>
                <a:gridCol w="863600"/>
                <a:gridCol w="866775"/>
                <a:gridCol w="858838"/>
                <a:gridCol w="865187"/>
              </a:tblGrid>
              <a:tr h="6048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6600CC"/>
                          </a:solidFill>
                          <a:effectLst/>
                          <a:latin typeface="Arial" charset="0"/>
                        </a:rPr>
                        <a:t>11</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6600CC"/>
                          </a:solidFill>
                          <a:effectLst/>
                          <a:latin typeface="Arial" charset="0"/>
                        </a:rPr>
                        <a:t>9</a:t>
                      </a: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6600CC"/>
                          </a:solidFill>
                          <a:effectLst/>
                          <a:latin typeface="Arial" charset="0"/>
                        </a:rPr>
                        <a:t>10</a:t>
                      </a: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6600CC"/>
                          </a:solidFill>
                          <a:effectLst/>
                          <a:latin typeface="Arial" charset="0"/>
                        </a:rPr>
                        <a:t>2</a:t>
                      </a: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6600CC"/>
                          </a:solidFill>
                          <a:effectLst/>
                          <a:latin typeface="Arial" charset="0"/>
                        </a:rPr>
                        <a:t>5</a:t>
                      </a: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6600CC"/>
                          </a:solidFill>
                          <a:effectLst/>
                          <a:latin typeface="Arial" charset="0"/>
                        </a:rPr>
                        <a:t>0</a:t>
                      </a: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6600CC"/>
                          </a:solidFill>
                          <a:effectLst/>
                          <a:latin typeface="Arial" charset="0"/>
                        </a:rPr>
                        <a:t>2</a:t>
                      </a: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6600CC"/>
                          </a:solidFill>
                          <a:effectLst/>
                          <a:latin typeface="Arial" charset="0"/>
                        </a:rPr>
                        <a:t>3</a:t>
                      </a: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6600CC"/>
                          </a:solidFill>
                          <a:effectLst/>
                          <a:latin typeface="Arial" charset="0"/>
                        </a:rPr>
                        <a:t>7</a:t>
                      </a:r>
                    </a:p>
                  </a:txBody>
                  <a:tcPr horzOverflow="overflow">
                    <a:lnL>
                      <a:noFill/>
                    </a:lnL>
                    <a:lnR cap="flat">
                      <a:noFill/>
                    </a:lnR>
                    <a:lnT cap="flat">
                      <a:noFill/>
                    </a:lnT>
                    <a:lnB cap="flat">
                      <a:noFill/>
                    </a:lnB>
                    <a:lnTlToBr>
                      <a:noFill/>
                    </a:lnTlToBr>
                    <a:lnBlToTr>
                      <a:noFill/>
                    </a:lnBlToTr>
                    <a:noFill/>
                  </a:tcPr>
                </a:tc>
              </a:tr>
            </a:tbl>
          </a:graphicData>
        </a:graphic>
      </p:graphicFrame>
      <p:graphicFrame>
        <p:nvGraphicFramePr>
          <p:cNvPr id="22560" name="Group 32"/>
          <p:cNvGraphicFramePr>
            <a:graphicFrameLocks noGrp="1"/>
          </p:cNvGraphicFramePr>
          <p:nvPr>
            <p:ph sz="half" idx="1"/>
          </p:nvPr>
        </p:nvGraphicFramePr>
        <p:xfrm>
          <a:off x="823913" y="1976438"/>
          <a:ext cx="7769225" cy="815975"/>
        </p:xfrm>
        <a:graphic>
          <a:graphicData uri="http://schemas.openxmlformats.org/drawingml/2006/table">
            <a:tbl>
              <a:tblPr/>
              <a:tblGrid>
                <a:gridCol w="863600"/>
                <a:gridCol w="862012"/>
                <a:gridCol w="863600"/>
                <a:gridCol w="865188"/>
                <a:gridCol w="860425"/>
                <a:gridCol w="865187"/>
                <a:gridCol w="863600"/>
                <a:gridCol w="862013"/>
                <a:gridCol w="863600"/>
              </a:tblGrid>
              <a:tr h="815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4000" b="1" i="0" u="none" strike="noStrike" cap="none" normalizeH="0" baseline="0" smtClean="0">
                        <a:ln>
                          <a:noFill/>
                        </a:ln>
                        <a:solidFill>
                          <a:schemeClr val="tx1"/>
                        </a:solidFill>
                        <a:effectLst/>
                        <a:latin typeface=".VnUniverseH"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4000" b="1" i="0" u="none" strike="noStrike" cap="none" normalizeH="0" baseline="0" smtClean="0">
                        <a:ln>
                          <a:noFill/>
                        </a:ln>
                        <a:solidFill>
                          <a:schemeClr val="tx1"/>
                        </a:solidFill>
                        <a:effectLst/>
                        <a:latin typeface=".VnUniverseH"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4000" b="1" i="0" u="none" strike="noStrike" cap="none" normalizeH="0" baseline="0" smtClean="0">
                        <a:ln>
                          <a:noFill/>
                        </a:ln>
                        <a:solidFill>
                          <a:schemeClr val="tx1"/>
                        </a:solidFill>
                        <a:effectLst/>
                        <a:latin typeface=".VnUniverseH"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4000" b="1" i="0" u="none" strike="noStrike" cap="none" normalizeH="0" baseline="0" smtClean="0">
                        <a:ln>
                          <a:noFill/>
                        </a:ln>
                        <a:solidFill>
                          <a:schemeClr val="tx1"/>
                        </a:solidFill>
                        <a:effectLst/>
                        <a:latin typeface=".VnUniverseH"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4000" b="1" i="0" u="none" strike="noStrike" cap="none" normalizeH="0" baseline="0" smtClean="0">
                        <a:ln>
                          <a:noFill/>
                        </a:ln>
                        <a:solidFill>
                          <a:schemeClr val="tx1"/>
                        </a:solidFill>
                        <a:effectLst/>
                        <a:latin typeface=".VnUniverseH"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4000" b="1" i="0" u="none" strike="noStrike" cap="none" normalizeH="0" baseline="0" smtClean="0">
                        <a:ln>
                          <a:noFill/>
                        </a:ln>
                        <a:solidFill>
                          <a:schemeClr val="tx1"/>
                        </a:solidFill>
                        <a:effectLst/>
                        <a:latin typeface=".VnUniverseH"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4000" b="1" i="0" u="none" strike="noStrike" cap="none" normalizeH="0" baseline="0" smtClean="0">
                        <a:ln>
                          <a:noFill/>
                        </a:ln>
                        <a:solidFill>
                          <a:schemeClr val="tx1"/>
                        </a:solidFill>
                        <a:effectLst/>
                        <a:latin typeface=".VnUniverseH"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4000" b="1" i="0" u="none" strike="noStrike" cap="none" normalizeH="0" baseline="0" smtClean="0">
                        <a:ln>
                          <a:noFill/>
                        </a:ln>
                        <a:solidFill>
                          <a:schemeClr val="tx1"/>
                        </a:solidFill>
                        <a:effectLst/>
                        <a:latin typeface=".VnUniverseH"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4000" b="1" i="0" u="none" strike="noStrike" cap="none" normalizeH="0" baseline="0" smtClean="0">
                        <a:ln>
                          <a:noFill/>
                        </a:ln>
                        <a:solidFill>
                          <a:schemeClr val="tx1"/>
                        </a:solidFill>
                        <a:effectLst/>
                        <a:latin typeface=".VnUniverseH"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582" name="Rectangle 54"/>
          <p:cNvSpPr>
            <a:spLocks noChangeArrowheads="1"/>
          </p:cNvSpPr>
          <p:nvPr/>
        </p:nvSpPr>
        <p:spPr bwMode="auto">
          <a:xfrm>
            <a:off x="381000" y="990600"/>
            <a:ext cx="8382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sz="2400" b="1">
              <a:solidFill>
                <a:srgbClr val="00FF00"/>
              </a:solidFill>
            </a:endParaRPr>
          </a:p>
        </p:txBody>
      </p:sp>
      <p:sp>
        <p:nvSpPr>
          <p:cNvPr id="22583" name="Rectangle 55"/>
          <p:cNvSpPr>
            <a:spLocks noGrp="1" noChangeArrowheads="1"/>
          </p:cNvSpPr>
          <p:nvPr>
            <p:ph type="title"/>
          </p:nvPr>
        </p:nvSpPr>
        <p:spPr>
          <a:xfrm>
            <a:off x="290513" y="1419225"/>
            <a:ext cx="8796337" cy="514350"/>
          </a:xfrm>
          <a:noFill/>
          <a:ln/>
        </p:spPr>
        <p:txBody>
          <a:bodyPr>
            <a:normAutofit fontScale="90000"/>
          </a:bodyPr>
          <a:lstStyle/>
          <a:p>
            <a:r>
              <a:rPr lang="en-US" sz="2400" b="1" i="1">
                <a:solidFill>
                  <a:srgbClr val="0000CC"/>
                </a:solidFill>
                <a:latin typeface="Times New Roman" pitchFamily="18" charset="0"/>
              </a:rPr>
              <a:t>Hãy điền chữ cái tương ứng với số tìm được vào trong ô chữ</a:t>
            </a:r>
            <a:br>
              <a:rPr lang="en-US" sz="2400" b="1" i="1">
                <a:solidFill>
                  <a:srgbClr val="0000CC"/>
                </a:solidFill>
                <a:latin typeface="Times New Roman" pitchFamily="18" charset="0"/>
              </a:rPr>
            </a:br>
            <a:endParaRPr lang="en-US" sz="2400" b="1" i="1">
              <a:solidFill>
                <a:srgbClr val="0000CC"/>
              </a:solidFill>
              <a:latin typeface="Times New Roman" pitchFamily="18" charset="0"/>
            </a:endParaRPr>
          </a:p>
        </p:txBody>
      </p:sp>
      <p:sp>
        <p:nvSpPr>
          <p:cNvPr id="22584" name="Rectangle 56"/>
          <p:cNvSpPr>
            <a:spLocks noChangeArrowheads="1"/>
          </p:cNvSpPr>
          <p:nvPr/>
        </p:nvSpPr>
        <p:spPr bwMode="auto">
          <a:xfrm>
            <a:off x="1447800" y="3419475"/>
            <a:ext cx="723900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sz="2400" b="1">
                <a:solidFill>
                  <a:schemeClr val="accent2"/>
                </a:solidFill>
                <a:latin typeface="Times New Roman" pitchFamily="18" charset="0"/>
              </a:rPr>
              <a:t>T</a:t>
            </a:r>
            <a:r>
              <a:rPr lang="en-US" sz="2400" b="1" i="1">
                <a:solidFill>
                  <a:schemeClr val="accent2"/>
                </a:solidFill>
                <a:latin typeface="Times New Roman" pitchFamily="18" charset="0"/>
              </a:rPr>
              <a:t> </a:t>
            </a:r>
            <a:r>
              <a:rPr lang="en-US" sz="2400" b="1">
                <a:solidFill>
                  <a:schemeClr val="accent2"/>
                </a:solidFill>
                <a:latin typeface="Times New Roman" pitchFamily="18" charset="0"/>
              </a:rPr>
              <a:t>:</a:t>
            </a:r>
            <a:r>
              <a:rPr lang="en-US" sz="2400" b="1" i="1">
                <a:solidFill>
                  <a:schemeClr val="accent2"/>
                </a:solidFill>
                <a:latin typeface="Times New Roman" pitchFamily="18" charset="0"/>
              </a:rPr>
              <a:t> Số nguyên tố nhỏ nhất </a:t>
            </a:r>
          </a:p>
          <a:p>
            <a:pPr eaLnBrk="0" hangingPunct="0"/>
            <a:r>
              <a:rPr lang="en-US" sz="2400" b="1">
                <a:solidFill>
                  <a:schemeClr val="accent2"/>
                </a:solidFill>
                <a:latin typeface="Times New Roman" pitchFamily="18" charset="0"/>
              </a:rPr>
              <a:t>R</a:t>
            </a:r>
            <a:r>
              <a:rPr lang="en-US" sz="2400" b="1" i="1">
                <a:solidFill>
                  <a:schemeClr val="accent2"/>
                </a:solidFill>
                <a:latin typeface="Times New Roman" pitchFamily="18" charset="0"/>
              </a:rPr>
              <a:t> </a:t>
            </a:r>
            <a:r>
              <a:rPr lang="en-US" sz="2400" b="1">
                <a:solidFill>
                  <a:schemeClr val="accent2"/>
                </a:solidFill>
                <a:latin typeface="Times New Roman" pitchFamily="18" charset="0"/>
              </a:rPr>
              <a:t>:</a:t>
            </a:r>
            <a:r>
              <a:rPr lang="en-US" sz="2400" b="1" i="1">
                <a:solidFill>
                  <a:schemeClr val="accent2"/>
                </a:solidFill>
                <a:latin typeface="Times New Roman" pitchFamily="18" charset="0"/>
              </a:rPr>
              <a:t> Hợp số lớn nhất có một chữ số</a:t>
            </a:r>
          </a:p>
          <a:p>
            <a:pPr eaLnBrk="0" hangingPunct="0"/>
            <a:r>
              <a:rPr lang="en-US" sz="2400" b="1">
                <a:solidFill>
                  <a:schemeClr val="accent2"/>
                </a:solidFill>
                <a:latin typeface="Times New Roman" pitchFamily="18" charset="0"/>
              </a:rPr>
              <a:t>Ô</a:t>
            </a:r>
            <a:r>
              <a:rPr lang="en-US" sz="2400" b="1" i="1">
                <a:solidFill>
                  <a:schemeClr val="accent2"/>
                </a:solidFill>
                <a:latin typeface="Times New Roman" pitchFamily="18" charset="0"/>
              </a:rPr>
              <a:t> </a:t>
            </a:r>
            <a:r>
              <a:rPr lang="en-US" sz="2400" b="1">
                <a:solidFill>
                  <a:schemeClr val="accent2"/>
                </a:solidFill>
                <a:latin typeface="Times New Roman" pitchFamily="18" charset="0"/>
              </a:rPr>
              <a:t>:</a:t>
            </a:r>
            <a:r>
              <a:rPr lang="en-US" sz="2400" b="1" i="1">
                <a:solidFill>
                  <a:schemeClr val="accent2"/>
                </a:solidFill>
                <a:latin typeface="Times New Roman" pitchFamily="18" charset="0"/>
              </a:rPr>
              <a:t> Số nguyên tố lẻ là ước của 10</a:t>
            </a:r>
          </a:p>
          <a:p>
            <a:pPr eaLnBrk="0" hangingPunct="0"/>
            <a:r>
              <a:rPr lang="en-US" sz="2400" b="1">
                <a:solidFill>
                  <a:schemeClr val="accent2"/>
                </a:solidFill>
                <a:latin typeface="Times New Roman" pitchFamily="18" charset="0"/>
              </a:rPr>
              <a:t>Ơ</a:t>
            </a:r>
            <a:r>
              <a:rPr lang="en-US" sz="2400" b="1" i="1">
                <a:solidFill>
                  <a:schemeClr val="accent2"/>
                </a:solidFill>
                <a:latin typeface="Times New Roman" pitchFamily="18" charset="0"/>
              </a:rPr>
              <a:t> </a:t>
            </a:r>
            <a:r>
              <a:rPr lang="en-US" sz="2400" b="1">
                <a:solidFill>
                  <a:schemeClr val="accent2"/>
                </a:solidFill>
                <a:latin typeface="Times New Roman" pitchFamily="18" charset="0"/>
              </a:rPr>
              <a:t>:</a:t>
            </a:r>
            <a:r>
              <a:rPr lang="en-US" sz="2400" b="1" i="1">
                <a:solidFill>
                  <a:schemeClr val="accent2"/>
                </a:solidFill>
                <a:latin typeface="Times New Roman" pitchFamily="18" charset="0"/>
              </a:rPr>
              <a:t> Số nguyên tố nhỏ nhất có hai chữ số </a:t>
            </a:r>
          </a:p>
          <a:p>
            <a:pPr eaLnBrk="0" hangingPunct="0"/>
            <a:r>
              <a:rPr lang="en-US" sz="2400" b="1">
                <a:solidFill>
                  <a:schemeClr val="accent2"/>
                </a:solidFill>
                <a:latin typeface="Times New Roman" pitchFamily="18" charset="0"/>
              </a:rPr>
              <a:t>E</a:t>
            </a:r>
            <a:r>
              <a:rPr lang="en-US" sz="2400" b="1" i="1">
                <a:solidFill>
                  <a:schemeClr val="accent2"/>
                </a:solidFill>
                <a:latin typeface="Times New Roman" pitchFamily="18" charset="0"/>
              </a:rPr>
              <a:t> </a:t>
            </a:r>
            <a:r>
              <a:rPr lang="en-US" sz="2400" b="1">
                <a:solidFill>
                  <a:schemeClr val="accent2"/>
                </a:solidFill>
                <a:latin typeface="Times New Roman" pitchFamily="18" charset="0"/>
              </a:rPr>
              <a:t>:</a:t>
            </a:r>
            <a:r>
              <a:rPr lang="en-US" sz="2400" b="1" i="1">
                <a:solidFill>
                  <a:schemeClr val="accent2"/>
                </a:solidFill>
                <a:latin typeface="Times New Roman" pitchFamily="18" charset="0"/>
              </a:rPr>
              <a:t> Số nguyên tố lẻ bé nhất</a:t>
            </a:r>
          </a:p>
          <a:p>
            <a:pPr eaLnBrk="0" hangingPunct="0"/>
            <a:r>
              <a:rPr lang="en-US" sz="2400" b="1">
                <a:solidFill>
                  <a:schemeClr val="accent2"/>
                </a:solidFill>
                <a:latin typeface="Times New Roman" pitchFamily="18" charset="0"/>
              </a:rPr>
              <a:t>X</a:t>
            </a:r>
            <a:r>
              <a:rPr lang="en-US" sz="2400" b="1" i="1">
                <a:solidFill>
                  <a:schemeClr val="accent2"/>
                </a:solidFill>
                <a:latin typeface="Times New Roman" pitchFamily="18" charset="0"/>
              </a:rPr>
              <a:t> </a:t>
            </a:r>
            <a:r>
              <a:rPr lang="en-US" sz="2400" b="1">
                <a:solidFill>
                  <a:schemeClr val="accent2"/>
                </a:solidFill>
                <a:latin typeface="Times New Roman" pitchFamily="18" charset="0"/>
              </a:rPr>
              <a:t>:</a:t>
            </a:r>
            <a:r>
              <a:rPr lang="en-US" sz="2400" b="1" i="1">
                <a:solidFill>
                  <a:schemeClr val="accent2"/>
                </a:solidFill>
                <a:latin typeface="Times New Roman" pitchFamily="18" charset="0"/>
              </a:rPr>
              <a:t> Số không là số nguyên tố và cũng không là hợp số</a:t>
            </a:r>
          </a:p>
          <a:p>
            <a:pPr eaLnBrk="0" hangingPunct="0"/>
            <a:r>
              <a:rPr lang="en-US" sz="2400" b="1">
                <a:solidFill>
                  <a:schemeClr val="accent2"/>
                </a:solidFill>
                <a:latin typeface="Times New Roman" pitchFamily="18" charset="0"/>
              </a:rPr>
              <a:t>A</a:t>
            </a:r>
            <a:r>
              <a:rPr lang="en-US" sz="2400" b="1" i="1">
                <a:solidFill>
                  <a:schemeClr val="accent2"/>
                </a:solidFill>
                <a:latin typeface="Times New Roman" pitchFamily="18" charset="0"/>
              </a:rPr>
              <a:t> </a:t>
            </a:r>
            <a:r>
              <a:rPr lang="en-US" sz="2400" b="1">
                <a:solidFill>
                  <a:schemeClr val="accent2"/>
                </a:solidFill>
                <a:latin typeface="Times New Roman" pitchFamily="18" charset="0"/>
              </a:rPr>
              <a:t>:</a:t>
            </a:r>
            <a:r>
              <a:rPr lang="en-US" sz="2400" b="1" i="1">
                <a:solidFill>
                  <a:schemeClr val="accent2"/>
                </a:solidFill>
                <a:latin typeface="Times New Roman" pitchFamily="18" charset="0"/>
              </a:rPr>
              <a:t> Hợp số nhỏ nhất có hai chữ số</a:t>
            </a:r>
          </a:p>
          <a:p>
            <a:pPr eaLnBrk="0" hangingPunct="0"/>
            <a:r>
              <a:rPr lang="en-US" sz="2400" b="1">
                <a:solidFill>
                  <a:schemeClr val="accent2"/>
                </a:solidFill>
                <a:latin typeface="Times New Roman" pitchFamily="18" charset="0"/>
              </a:rPr>
              <a:t>N</a:t>
            </a:r>
            <a:r>
              <a:rPr lang="en-US" sz="2400" b="1" i="1">
                <a:solidFill>
                  <a:schemeClr val="accent2"/>
                </a:solidFill>
                <a:latin typeface="Times New Roman" pitchFamily="18" charset="0"/>
              </a:rPr>
              <a:t> </a:t>
            </a:r>
            <a:r>
              <a:rPr lang="en-US" sz="2400" b="1">
                <a:solidFill>
                  <a:schemeClr val="accent2"/>
                </a:solidFill>
                <a:latin typeface="Times New Roman" pitchFamily="18" charset="0"/>
              </a:rPr>
              <a:t>:</a:t>
            </a:r>
            <a:r>
              <a:rPr lang="en-US" sz="2400" b="1" i="1">
                <a:solidFill>
                  <a:schemeClr val="accent2"/>
                </a:solidFill>
                <a:latin typeface="Times New Roman" pitchFamily="18" charset="0"/>
              </a:rPr>
              <a:t> Số nguyên tố lớn nhất có một chữ số</a:t>
            </a:r>
          </a:p>
        </p:txBody>
      </p:sp>
      <p:sp>
        <p:nvSpPr>
          <p:cNvPr id="22585" name="Text Box 57"/>
          <p:cNvSpPr txBox="1">
            <a:spLocks noChangeArrowheads="1"/>
          </p:cNvSpPr>
          <p:nvPr/>
        </p:nvSpPr>
        <p:spPr bwMode="auto">
          <a:xfrm>
            <a:off x="3443288" y="2019300"/>
            <a:ext cx="83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4400" b="1">
                <a:solidFill>
                  <a:srgbClr val="0000FF"/>
                </a:solidFill>
                <a:latin typeface="Verdana" pitchFamily="34" charset="0"/>
              </a:rPr>
              <a:t>T</a:t>
            </a:r>
          </a:p>
        </p:txBody>
      </p:sp>
      <p:sp>
        <p:nvSpPr>
          <p:cNvPr id="22586" name="Text Box 58"/>
          <p:cNvSpPr txBox="1">
            <a:spLocks noChangeArrowheads="1"/>
          </p:cNvSpPr>
          <p:nvPr/>
        </p:nvSpPr>
        <p:spPr bwMode="auto">
          <a:xfrm>
            <a:off x="6029325" y="2014538"/>
            <a:ext cx="83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4400" b="1">
                <a:solidFill>
                  <a:srgbClr val="0000FF"/>
                </a:solidFill>
                <a:latin typeface="Verdana" pitchFamily="34" charset="0"/>
              </a:rPr>
              <a:t>T</a:t>
            </a:r>
          </a:p>
        </p:txBody>
      </p:sp>
      <p:sp>
        <p:nvSpPr>
          <p:cNvPr id="22587" name="Text Box 59"/>
          <p:cNvSpPr txBox="1">
            <a:spLocks noChangeArrowheads="1"/>
          </p:cNvSpPr>
          <p:nvPr/>
        </p:nvSpPr>
        <p:spPr bwMode="auto">
          <a:xfrm>
            <a:off x="842963" y="2038350"/>
            <a:ext cx="83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4400" b="1">
                <a:solidFill>
                  <a:srgbClr val="0000FF"/>
                </a:solidFill>
                <a:latin typeface="Verdana" pitchFamily="34" charset="0"/>
              </a:rPr>
              <a:t>Ơ</a:t>
            </a:r>
          </a:p>
        </p:txBody>
      </p:sp>
      <p:sp>
        <p:nvSpPr>
          <p:cNvPr id="22588" name="Text Box 60"/>
          <p:cNvSpPr txBox="1">
            <a:spLocks noChangeArrowheads="1"/>
          </p:cNvSpPr>
          <p:nvPr/>
        </p:nvSpPr>
        <p:spPr bwMode="auto">
          <a:xfrm>
            <a:off x="1709738" y="2033588"/>
            <a:ext cx="83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4400" b="1">
                <a:solidFill>
                  <a:srgbClr val="0000FF"/>
                </a:solidFill>
                <a:latin typeface="Verdana" pitchFamily="34" charset="0"/>
              </a:rPr>
              <a:t>R</a:t>
            </a:r>
          </a:p>
        </p:txBody>
      </p:sp>
      <p:sp>
        <p:nvSpPr>
          <p:cNvPr id="22589" name="Text Box 61"/>
          <p:cNvSpPr txBox="1">
            <a:spLocks noChangeArrowheads="1"/>
          </p:cNvSpPr>
          <p:nvPr/>
        </p:nvSpPr>
        <p:spPr bwMode="auto">
          <a:xfrm>
            <a:off x="2576513" y="2028825"/>
            <a:ext cx="83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4400" b="1">
                <a:solidFill>
                  <a:srgbClr val="0000FF"/>
                </a:solidFill>
                <a:latin typeface="Verdana" pitchFamily="34" charset="0"/>
              </a:rPr>
              <a:t>A</a:t>
            </a:r>
          </a:p>
        </p:txBody>
      </p:sp>
      <p:sp>
        <p:nvSpPr>
          <p:cNvPr id="22590" name="Text Box 62"/>
          <p:cNvSpPr txBox="1">
            <a:spLocks noChangeArrowheads="1"/>
          </p:cNvSpPr>
          <p:nvPr/>
        </p:nvSpPr>
        <p:spPr bwMode="auto">
          <a:xfrm>
            <a:off x="4295775" y="2043113"/>
            <a:ext cx="83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4400" b="1">
                <a:solidFill>
                  <a:srgbClr val="0000FF"/>
                </a:solidFill>
                <a:latin typeface="Verdana" pitchFamily="34" charset="0"/>
              </a:rPr>
              <a:t>Ô</a:t>
            </a:r>
          </a:p>
        </p:txBody>
      </p:sp>
      <p:sp>
        <p:nvSpPr>
          <p:cNvPr id="22591" name="Text Box 63"/>
          <p:cNvSpPr txBox="1">
            <a:spLocks noChangeArrowheads="1"/>
          </p:cNvSpPr>
          <p:nvPr/>
        </p:nvSpPr>
        <p:spPr bwMode="auto">
          <a:xfrm>
            <a:off x="5162550" y="2024063"/>
            <a:ext cx="83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4400" b="1">
                <a:solidFill>
                  <a:srgbClr val="0000FF"/>
                </a:solidFill>
                <a:latin typeface="Verdana" pitchFamily="34" charset="0"/>
              </a:rPr>
              <a:t>X</a:t>
            </a:r>
          </a:p>
        </p:txBody>
      </p:sp>
      <p:sp>
        <p:nvSpPr>
          <p:cNvPr id="22592" name="Text Box 64"/>
          <p:cNvSpPr txBox="1">
            <a:spLocks noChangeArrowheads="1"/>
          </p:cNvSpPr>
          <p:nvPr/>
        </p:nvSpPr>
        <p:spPr bwMode="auto">
          <a:xfrm>
            <a:off x="6886575" y="2005013"/>
            <a:ext cx="83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4400" b="1">
                <a:solidFill>
                  <a:srgbClr val="0000FF"/>
                </a:solidFill>
                <a:latin typeface="Verdana" pitchFamily="34" charset="0"/>
              </a:rPr>
              <a:t>E</a:t>
            </a:r>
          </a:p>
        </p:txBody>
      </p:sp>
      <p:sp>
        <p:nvSpPr>
          <p:cNvPr id="22593" name="Text Box 65"/>
          <p:cNvSpPr txBox="1">
            <a:spLocks noChangeArrowheads="1"/>
          </p:cNvSpPr>
          <p:nvPr/>
        </p:nvSpPr>
        <p:spPr bwMode="auto">
          <a:xfrm>
            <a:off x="7758113" y="2000250"/>
            <a:ext cx="83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4400" b="1">
                <a:solidFill>
                  <a:srgbClr val="0000FF"/>
                </a:solidFill>
                <a:latin typeface="Verdana" pitchFamily="34" charset="0"/>
              </a:rPr>
              <a:t>N</a:t>
            </a:r>
          </a:p>
        </p:txBody>
      </p:sp>
      <p:grpSp>
        <p:nvGrpSpPr>
          <p:cNvPr id="22594" name="Group 66"/>
          <p:cNvGrpSpPr>
            <a:grpSpLocks/>
          </p:cNvGrpSpPr>
          <p:nvPr/>
        </p:nvGrpSpPr>
        <p:grpSpPr bwMode="auto">
          <a:xfrm>
            <a:off x="0" y="457200"/>
            <a:ext cx="9144000" cy="815975"/>
            <a:chOff x="1200" y="240"/>
            <a:chExt cx="3504" cy="480"/>
          </a:xfrm>
        </p:grpSpPr>
        <p:sp>
          <p:nvSpPr>
            <p:cNvPr id="22595" name="AutoShape 67"/>
            <p:cNvSpPr>
              <a:spLocks noChangeArrowheads="1"/>
            </p:cNvSpPr>
            <p:nvPr/>
          </p:nvSpPr>
          <p:spPr bwMode="auto">
            <a:xfrm>
              <a:off x="1200" y="240"/>
              <a:ext cx="3504" cy="480"/>
            </a:xfrm>
            <a:prstGeom prst="flowChartProcess">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4000">
                <a:effectLst>
                  <a:outerShdw blurRad="38100" dist="38100" dir="2700000" algn="tl">
                    <a:srgbClr val="FFFFFF"/>
                  </a:outerShdw>
                </a:effectLst>
                <a:latin typeface="VNI-Fato" pitchFamily="2" charset="0"/>
              </a:endParaRPr>
            </a:p>
          </p:txBody>
        </p:sp>
        <p:sp>
          <p:nvSpPr>
            <p:cNvPr id="22596" name="Text Box 68"/>
            <p:cNvSpPr txBox="1">
              <a:spLocks noChangeArrowheads="1"/>
            </p:cNvSpPr>
            <p:nvPr/>
          </p:nvSpPr>
          <p:spPr bwMode="auto">
            <a:xfrm>
              <a:off x="1248" y="288"/>
              <a:ext cx="3312" cy="34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3200" b="1">
                  <a:solidFill>
                    <a:srgbClr val="663300"/>
                  </a:solidFill>
                  <a:latin typeface="Times New Roman" pitchFamily="18" charset="0"/>
                </a:rPr>
                <a:t>TRÒ CHƠI Ô CHỮ </a:t>
              </a:r>
            </a:p>
          </p:txBody>
        </p:sp>
      </p:grpSp>
    </p:spTree>
    <p:extLst>
      <p:ext uri="{BB962C8B-B14F-4D97-AF65-F5344CB8AC3E}">
        <p14:creationId xmlns:p14="http://schemas.microsoft.com/office/powerpoint/2010/main" val="278155310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2583"/>
                                        </p:tgtEl>
                                        <p:attrNameLst>
                                          <p:attrName>style.visibility</p:attrName>
                                        </p:attrNameLst>
                                      </p:cBhvr>
                                      <p:to>
                                        <p:strVal val="visible"/>
                                      </p:to>
                                    </p:set>
                                    <p:animEffect transition="in" filter="barn(inHorizontal)">
                                      <p:cBhvr>
                                        <p:cTn id="7" dur="500"/>
                                        <p:tgtEl>
                                          <p:spTgt spid="22583"/>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p:cTn id="10" dur="1" fill="hold">
                                          <p:stCondLst>
                                            <p:cond delay="0"/>
                                          </p:stCondLst>
                                        </p:cTn>
                                        <p:tgtEl>
                                          <p:spTgt spid="22560"/>
                                        </p:tgtEl>
                                        <p:attrNameLst>
                                          <p:attrName>style.visibility</p:attrName>
                                        </p:attrNameLst>
                                      </p:cBhvr>
                                      <p:to>
                                        <p:strVal val="visible"/>
                                      </p:to>
                                    </p:set>
                                    <p:animEffect transition="in" filter="randombar(horizontal)">
                                      <p:cBhvr>
                                        <p:cTn id="11" dur="500"/>
                                        <p:tgtEl>
                                          <p:spTgt spid="22560"/>
                                        </p:tgtEl>
                                      </p:cBhvr>
                                    </p:animEffect>
                                  </p:childTnLst>
                                </p:cTn>
                              </p:par>
                            </p:childTnLst>
                          </p:cTn>
                        </p:par>
                        <p:par>
                          <p:cTn id="12" fill="hold" nodeType="afterGroup">
                            <p:stCondLst>
                              <p:cond delay="1000"/>
                            </p:stCondLst>
                            <p:childTnLst>
                              <p:par>
                                <p:cTn id="13" presetID="14" presetClass="entr" presetSubtype="10" fill="hold" nodeType="afterEffect">
                                  <p:stCondLst>
                                    <p:cond delay="0"/>
                                  </p:stCondLst>
                                  <p:childTnLst>
                                    <p:set>
                                      <p:cBhvr>
                                        <p:cTn id="14" dur="1" fill="hold">
                                          <p:stCondLst>
                                            <p:cond delay="0"/>
                                          </p:stCondLst>
                                        </p:cTn>
                                        <p:tgtEl>
                                          <p:spTgt spid="22530"/>
                                        </p:tgtEl>
                                        <p:attrNameLst>
                                          <p:attrName>style.visibility</p:attrName>
                                        </p:attrNameLst>
                                      </p:cBhvr>
                                      <p:to>
                                        <p:strVal val="visible"/>
                                      </p:to>
                                    </p:set>
                                    <p:animEffect transition="in" filter="randombar(horizontal)">
                                      <p:cBhvr>
                                        <p:cTn id="15" dur="500"/>
                                        <p:tgtEl>
                                          <p:spTgt spid="2253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7" presetClass="entr" presetSubtype="4" fill="hold" grpId="0" nodeType="clickEffect">
                                  <p:stCondLst>
                                    <p:cond delay="0"/>
                                  </p:stCondLst>
                                  <p:childTnLst>
                                    <p:set>
                                      <p:cBhvr>
                                        <p:cTn id="19" dur="1" fill="hold">
                                          <p:stCondLst>
                                            <p:cond delay="0"/>
                                          </p:stCondLst>
                                        </p:cTn>
                                        <p:tgtEl>
                                          <p:spTgt spid="22584"/>
                                        </p:tgtEl>
                                        <p:attrNameLst>
                                          <p:attrName>style.visibility</p:attrName>
                                        </p:attrNameLst>
                                      </p:cBhvr>
                                      <p:to>
                                        <p:strVal val="visible"/>
                                      </p:to>
                                    </p:set>
                                    <p:anim calcmode="lin" valueType="num">
                                      <p:cBhvr additive="base">
                                        <p:cTn id="20" dur="1000" fill="hold"/>
                                        <p:tgtEl>
                                          <p:spTgt spid="22584"/>
                                        </p:tgtEl>
                                        <p:attrNameLst>
                                          <p:attrName>ppt_x</p:attrName>
                                        </p:attrNameLst>
                                      </p:cBhvr>
                                      <p:tavLst>
                                        <p:tav tm="0">
                                          <p:val>
                                            <p:strVal val="#ppt_x"/>
                                          </p:val>
                                        </p:tav>
                                        <p:tav tm="100000">
                                          <p:val>
                                            <p:strVal val="#ppt_x"/>
                                          </p:val>
                                        </p:tav>
                                      </p:tavLst>
                                    </p:anim>
                                    <p:anim calcmode="lin" valueType="num">
                                      <p:cBhvr additive="base">
                                        <p:cTn id="21" dur="1000" fill="hold"/>
                                        <p:tgtEl>
                                          <p:spTgt spid="22584"/>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22585"/>
                                        </p:tgtEl>
                                        <p:attrNameLst>
                                          <p:attrName>style.visibility</p:attrName>
                                        </p:attrNameLst>
                                      </p:cBhvr>
                                      <p:to>
                                        <p:strVal val="visible"/>
                                      </p:to>
                                    </p:set>
                                    <p:animEffect transition="in" filter="dissolve">
                                      <p:cBhvr>
                                        <p:cTn id="26" dur="500"/>
                                        <p:tgtEl>
                                          <p:spTgt spid="22585"/>
                                        </p:tgtEl>
                                      </p:cBhvr>
                                    </p:animEffect>
                                  </p:childTnLst>
                                </p:cTn>
                              </p:par>
                            </p:childTnLst>
                          </p:cTn>
                        </p:par>
                        <p:par>
                          <p:cTn id="27" fill="hold" nodeType="afterGroup">
                            <p:stCondLst>
                              <p:cond delay="500"/>
                            </p:stCondLst>
                            <p:childTnLst>
                              <p:par>
                                <p:cTn id="28" presetID="9" presetClass="entr" presetSubtype="0" fill="hold" grpId="0" nodeType="afterEffect">
                                  <p:stCondLst>
                                    <p:cond delay="0"/>
                                  </p:stCondLst>
                                  <p:childTnLst>
                                    <p:set>
                                      <p:cBhvr>
                                        <p:cTn id="29" dur="1" fill="hold">
                                          <p:stCondLst>
                                            <p:cond delay="0"/>
                                          </p:stCondLst>
                                        </p:cTn>
                                        <p:tgtEl>
                                          <p:spTgt spid="22586"/>
                                        </p:tgtEl>
                                        <p:attrNameLst>
                                          <p:attrName>style.visibility</p:attrName>
                                        </p:attrNameLst>
                                      </p:cBhvr>
                                      <p:to>
                                        <p:strVal val="visible"/>
                                      </p:to>
                                    </p:set>
                                    <p:animEffect transition="in" filter="dissolve">
                                      <p:cBhvr>
                                        <p:cTn id="30" dur="500"/>
                                        <p:tgtEl>
                                          <p:spTgt spid="2258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22588"/>
                                        </p:tgtEl>
                                        <p:attrNameLst>
                                          <p:attrName>style.visibility</p:attrName>
                                        </p:attrNameLst>
                                      </p:cBhvr>
                                      <p:to>
                                        <p:strVal val="visible"/>
                                      </p:to>
                                    </p:set>
                                    <p:animEffect transition="in" filter="dissolve">
                                      <p:cBhvr>
                                        <p:cTn id="35" dur="500"/>
                                        <p:tgtEl>
                                          <p:spTgt spid="2258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22590"/>
                                        </p:tgtEl>
                                        <p:attrNameLst>
                                          <p:attrName>style.visibility</p:attrName>
                                        </p:attrNameLst>
                                      </p:cBhvr>
                                      <p:to>
                                        <p:strVal val="visible"/>
                                      </p:to>
                                    </p:set>
                                    <p:animEffect transition="in" filter="dissolve">
                                      <p:cBhvr>
                                        <p:cTn id="40" dur="500"/>
                                        <p:tgtEl>
                                          <p:spTgt spid="22590"/>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2587"/>
                                        </p:tgtEl>
                                        <p:attrNameLst>
                                          <p:attrName>style.visibility</p:attrName>
                                        </p:attrNameLst>
                                      </p:cBhvr>
                                      <p:to>
                                        <p:strVal val="visible"/>
                                      </p:to>
                                    </p:set>
                                    <p:animEffect transition="in" filter="dissolve">
                                      <p:cBhvr>
                                        <p:cTn id="45" dur="500"/>
                                        <p:tgtEl>
                                          <p:spTgt spid="2258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22592"/>
                                        </p:tgtEl>
                                        <p:attrNameLst>
                                          <p:attrName>style.visibility</p:attrName>
                                        </p:attrNameLst>
                                      </p:cBhvr>
                                      <p:to>
                                        <p:strVal val="visible"/>
                                      </p:to>
                                    </p:set>
                                    <p:animEffect transition="in" filter="dissolve">
                                      <p:cBhvr>
                                        <p:cTn id="50" dur="500"/>
                                        <p:tgtEl>
                                          <p:spTgt spid="2259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22591"/>
                                        </p:tgtEl>
                                        <p:attrNameLst>
                                          <p:attrName>style.visibility</p:attrName>
                                        </p:attrNameLst>
                                      </p:cBhvr>
                                      <p:to>
                                        <p:strVal val="visible"/>
                                      </p:to>
                                    </p:set>
                                    <p:animEffect transition="in" filter="dissolve">
                                      <p:cBhvr>
                                        <p:cTn id="55" dur="500"/>
                                        <p:tgtEl>
                                          <p:spTgt spid="22591"/>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22589"/>
                                        </p:tgtEl>
                                        <p:attrNameLst>
                                          <p:attrName>style.visibility</p:attrName>
                                        </p:attrNameLst>
                                      </p:cBhvr>
                                      <p:to>
                                        <p:strVal val="visible"/>
                                      </p:to>
                                    </p:set>
                                    <p:animEffect transition="in" filter="dissolve">
                                      <p:cBhvr>
                                        <p:cTn id="60" dur="500"/>
                                        <p:tgtEl>
                                          <p:spTgt spid="22589"/>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22593"/>
                                        </p:tgtEl>
                                        <p:attrNameLst>
                                          <p:attrName>style.visibility</p:attrName>
                                        </p:attrNameLst>
                                      </p:cBhvr>
                                      <p:to>
                                        <p:strVal val="visible"/>
                                      </p:to>
                                    </p:set>
                                    <p:animEffect transition="in" filter="dissolve">
                                      <p:cBhvr>
                                        <p:cTn id="65" dur="500"/>
                                        <p:tgtEl>
                                          <p:spTgt spid="22593"/>
                                        </p:tgtEl>
                                      </p:cBhvr>
                                    </p:animEffect>
                                  </p:childTnLst>
                                </p:cTn>
                              </p:par>
                            </p:childTnLst>
                          </p:cTn>
                        </p:par>
                        <p:par>
                          <p:cTn id="66" fill="hold" nodeType="afterGroup">
                            <p:stCondLst>
                              <p:cond delay="500"/>
                            </p:stCondLst>
                            <p:childTnLst>
                              <p:par>
                                <p:cTn id="67" presetID="21" presetClass="emph" presetSubtype="0" fill="hold" grpId="1" nodeType="afterEffect">
                                  <p:stCondLst>
                                    <p:cond delay="0"/>
                                  </p:stCondLst>
                                  <p:childTnLst>
                                    <p:animClr clrSpc="hsl" dir="cw">
                                      <p:cBhvr override="childStyle">
                                        <p:cTn id="68" dur="500" fill="hold"/>
                                        <p:tgtEl>
                                          <p:spTgt spid="22587"/>
                                        </p:tgtEl>
                                        <p:attrNameLst>
                                          <p:attrName>style.color</p:attrName>
                                        </p:attrNameLst>
                                      </p:cBhvr>
                                      <p:by>
                                        <p:hsl h="7200000" s="0" l="0"/>
                                      </p:by>
                                    </p:animClr>
                                    <p:animClr clrSpc="hsl" dir="cw">
                                      <p:cBhvr>
                                        <p:cTn id="69" dur="500" fill="hold"/>
                                        <p:tgtEl>
                                          <p:spTgt spid="22587"/>
                                        </p:tgtEl>
                                        <p:attrNameLst>
                                          <p:attrName>fillcolor</p:attrName>
                                        </p:attrNameLst>
                                      </p:cBhvr>
                                      <p:by>
                                        <p:hsl h="7200000" s="0" l="0"/>
                                      </p:by>
                                    </p:animClr>
                                    <p:animClr clrSpc="hsl" dir="cw">
                                      <p:cBhvr>
                                        <p:cTn id="70" dur="500" fill="hold"/>
                                        <p:tgtEl>
                                          <p:spTgt spid="22587"/>
                                        </p:tgtEl>
                                        <p:attrNameLst>
                                          <p:attrName>stroke.color</p:attrName>
                                        </p:attrNameLst>
                                      </p:cBhvr>
                                      <p:by>
                                        <p:hsl h="7200000" s="0" l="0"/>
                                      </p:by>
                                    </p:animClr>
                                    <p:set>
                                      <p:cBhvr>
                                        <p:cTn id="71" dur="500" fill="hold"/>
                                        <p:tgtEl>
                                          <p:spTgt spid="22587"/>
                                        </p:tgtEl>
                                        <p:attrNameLst>
                                          <p:attrName>fill.type</p:attrName>
                                        </p:attrNameLst>
                                      </p:cBhvr>
                                      <p:to>
                                        <p:strVal val="solid"/>
                                      </p:to>
                                    </p:set>
                                  </p:childTnLst>
                                </p:cTn>
                              </p:par>
                            </p:childTnLst>
                          </p:cTn>
                        </p:par>
                        <p:par>
                          <p:cTn id="72" fill="hold" nodeType="afterGroup">
                            <p:stCondLst>
                              <p:cond delay="1000"/>
                            </p:stCondLst>
                            <p:childTnLst>
                              <p:par>
                                <p:cTn id="73" presetID="21" presetClass="emph" presetSubtype="0" fill="hold" grpId="1" nodeType="afterEffect">
                                  <p:stCondLst>
                                    <p:cond delay="0"/>
                                  </p:stCondLst>
                                  <p:childTnLst>
                                    <p:animClr clrSpc="hsl" dir="cw">
                                      <p:cBhvr override="childStyle">
                                        <p:cTn id="74" dur="500" fill="hold"/>
                                        <p:tgtEl>
                                          <p:spTgt spid="22588"/>
                                        </p:tgtEl>
                                        <p:attrNameLst>
                                          <p:attrName>style.color</p:attrName>
                                        </p:attrNameLst>
                                      </p:cBhvr>
                                      <p:by>
                                        <p:hsl h="7200000" s="0" l="0"/>
                                      </p:by>
                                    </p:animClr>
                                    <p:animClr clrSpc="hsl" dir="cw">
                                      <p:cBhvr>
                                        <p:cTn id="75" dur="500" fill="hold"/>
                                        <p:tgtEl>
                                          <p:spTgt spid="22588"/>
                                        </p:tgtEl>
                                        <p:attrNameLst>
                                          <p:attrName>fillcolor</p:attrName>
                                        </p:attrNameLst>
                                      </p:cBhvr>
                                      <p:by>
                                        <p:hsl h="7200000" s="0" l="0"/>
                                      </p:by>
                                    </p:animClr>
                                    <p:animClr clrSpc="hsl" dir="cw">
                                      <p:cBhvr>
                                        <p:cTn id="76" dur="500" fill="hold"/>
                                        <p:tgtEl>
                                          <p:spTgt spid="22588"/>
                                        </p:tgtEl>
                                        <p:attrNameLst>
                                          <p:attrName>stroke.color</p:attrName>
                                        </p:attrNameLst>
                                      </p:cBhvr>
                                      <p:by>
                                        <p:hsl h="7200000" s="0" l="0"/>
                                      </p:by>
                                    </p:animClr>
                                    <p:set>
                                      <p:cBhvr>
                                        <p:cTn id="77" dur="500" fill="hold"/>
                                        <p:tgtEl>
                                          <p:spTgt spid="22588"/>
                                        </p:tgtEl>
                                        <p:attrNameLst>
                                          <p:attrName>fill.type</p:attrName>
                                        </p:attrNameLst>
                                      </p:cBhvr>
                                      <p:to>
                                        <p:strVal val="solid"/>
                                      </p:to>
                                    </p:set>
                                  </p:childTnLst>
                                </p:cTn>
                              </p:par>
                            </p:childTnLst>
                          </p:cTn>
                        </p:par>
                        <p:par>
                          <p:cTn id="78" fill="hold" nodeType="afterGroup">
                            <p:stCondLst>
                              <p:cond delay="1500"/>
                            </p:stCondLst>
                            <p:childTnLst>
                              <p:par>
                                <p:cTn id="79" presetID="21" presetClass="emph" presetSubtype="0" fill="hold" grpId="1" nodeType="afterEffect">
                                  <p:stCondLst>
                                    <p:cond delay="0"/>
                                  </p:stCondLst>
                                  <p:childTnLst>
                                    <p:animClr clrSpc="hsl" dir="cw">
                                      <p:cBhvr override="childStyle">
                                        <p:cTn id="80" dur="500" fill="hold"/>
                                        <p:tgtEl>
                                          <p:spTgt spid="22589"/>
                                        </p:tgtEl>
                                        <p:attrNameLst>
                                          <p:attrName>style.color</p:attrName>
                                        </p:attrNameLst>
                                      </p:cBhvr>
                                      <p:by>
                                        <p:hsl h="7200000" s="0" l="0"/>
                                      </p:by>
                                    </p:animClr>
                                    <p:animClr clrSpc="hsl" dir="cw">
                                      <p:cBhvr>
                                        <p:cTn id="81" dur="500" fill="hold"/>
                                        <p:tgtEl>
                                          <p:spTgt spid="22589"/>
                                        </p:tgtEl>
                                        <p:attrNameLst>
                                          <p:attrName>fillcolor</p:attrName>
                                        </p:attrNameLst>
                                      </p:cBhvr>
                                      <p:by>
                                        <p:hsl h="7200000" s="0" l="0"/>
                                      </p:by>
                                    </p:animClr>
                                    <p:animClr clrSpc="hsl" dir="cw">
                                      <p:cBhvr>
                                        <p:cTn id="82" dur="500" fill="hold"/>
                                        <p:tgtEl>
                                          <p:spTgt spid="22589"/>
                                        </p:tgtEl>
                                        <p:attrNameLst>
                                          <p:attrName>stroke.color</p:attrName>
                                        </p:attrNameLst>
                                      </p:cBhvr>
                                      <p:by>
                                        <p:hsl h="7200000" s="0" l="0"/>
                                      </p:by>
                                    </p:animClr>
                                    <p:set>
                                      <p:cBhvr>
                                        <p:cTn id="83" dur="500" fill="hold"/>
                                        <p:tgtEl>
                                          <p:spTgt spid="22589"/>
                                        </p:tgtEl>
                                        <p:attrNameLst>
                                          <p:attrName>fill.type</p:attrName>
                                        </p:attrNameLst>
                                      </p:cBhvr>
                                      <p:to>
                                        <p:strVal val="solid"/>
                                      </p:to>
                                    </p:set>
                                  </p:childTnLst>
                                </p:cTn>
                              </p:par>
                            </p:childTnLst>
                          </p:cTn>
                        </p:par>
                        <p:par>
                          <p:cTn id="84" fill="hold" nodeType="afterGroup">
                            <p:stCondLst>
                              <p:cond delay="2000"/>
                            </p:stCondLst>
                            <p:childTnLst>
                              <p:par>
                                <p:cTn id="85" presetID="21" presetClass="emph" presetSubtype="0" fill="hold" grpId="1" nodeType="afterEffect">
                                  <p:stCondLst>
                                    <p:cond delay="0"/>
                                  </p:stCondLst>
                                  <p:childTnLst>
                                    <p:animClr clrSpc="hsl" dir="cw">
                                      <p:cBhvr override="childStyle">
                                        <p:cTn id="86" dur="500" fill="hold"/>
                                        <p:tgtEl>
                                          <p:spTgt spid="22585"/>
                                        </p:tgtEl>
                                        <p:attrNameLst>
                                          <p:attrName>style.color</p:attrName>
                                        </p:attrNameLst>
                                      </p:cBhvr>
                                      <p:by>
                                        <p:hsl h="7200000" s="0" l="0"/>
                                      </p:by>
                                    </p:animClr>
                                    <p:animClr clrSpc="hsl" dir="cw">
                                      <p:cBhvr>
                                        <p:cTn id="87" dur="500" fill="hold"/>
                                        <p:tgtEl>
                                          <p:spTgt spid="22585"/>
                                        </p:tgtEl>
                                        <p:attrNameLst>
                                          <p:attrName>fillcolor</p:attrName>
                                        </p:attrNameLst>
                                      </p:cBhvr>
                                      <p:by>
                                        <p:hsl h="7200000" s="0" l="0"/>
                                      </p:by>
                                    </p:animClr>
                                    <p:animClr clrSpc="hsl" dir="cw">
                                      <p:cBhvr>
                                        <p:cTn id="88" dur="500" fill="hold"/>
                                        <p:tgtEl>
                                          <p:spTgt spid="22585"/>
                                        </p:tgtEl>
                                        <p:attrNameLst>
                                          <p:attrName>stroke.color</p:attrName>
                                        </p:attrNameLst>
                                      </p:cBhvr>
                                      <p:by>
                                        <p:hsl h="7200000" s="0" l="0"/>
                                      </p:by>
                                    </p:animClr>
                                    <p:set>
                                      <p:cBhvr>
                                        <p:cTn id="89" dur="500" fill="hold"/>
                                        <p:tgtEl>
                                          <p:spTgt spid="22585"/>
                                        </p:tgtEl>
                                        <p:attrNameLst>
                                          <p:attrName>fill.type</p:attrName>
                                        </p:attrNameLst>
                                      </p:cBhvr>
                                      <p:to>
                                        <p:strVal val="solid"/>
                                      </p:to>
                                    </p:set>
                                  </p:childTnLst>
                                </p:cTn>
                              </p:par>
                            </p:childTnLst>
                          </p:cTn>
                        </p:par>
                        <p:par>
                          <p:cTn id="90" fill="hold" nodeType="afterGroup">
                            <p:stCondLst>
                              <p:cond delay="2500"/>
                            </p:stCondLst>
                            <p:childTnLst>
                              <p:par>
                                <p:cTn id="91" presetID="21" presetClass="emph" presetSubtype="0" fill="hold" grpId="1" nodeType="afterEffect">
                                  <p:stCondLst>
                                    <p:cond delay="0"/>
                                  </p:stCondLst>
                                  <p:childTnLst>
                                    <p:animClr clrSpc="hsl" dir="cw">
                                      <p:cBhvr override="childStyle">
                                        <p:cTn id="92" dur="500" fill="hold"/>
                                        <p:tgtEl>
                                          <p:spTgt spid="22590"/>
                                        </p:tgtEl>
                                        <p:attrNameLst>
                                          <p:attrName>style.color</p:attrName>
                                        </p:attrNameLst>
                                      </p:cBhvr>
                                      <p:by>
                                        <p:hsl h="7200000" s="0" l="0"/>
                                      </p:by>
                                    </p:animClr>
                                    <p:animClr clrSpc="hsl" dir="cw">
                                      <p:cBhvr>
                                        <p:cTn id="93" dur="500" fill="hold"/>
                                        <p:tgtEl>
                                          <p:spTgt spid="22590"/>
                                        </p:tgtEl>
                                        <p:attrNameLst>
                                          <p:attrName>fillcolor</p:attrName>
                                        </p:attrNameLst>
                                      </p:cBhvr>
                                      <p:by>
                                        <p:hsl h="7200000" s="0" l="0"/>
                                      </p:by>
                                    </p:animClr>
                                    <p:animClr clrSpc="hsl" dir="cw">
                                      <p:cBhvr>
                                        <p:cTn id="94" dur="500" fill="hold"/>
                                        <p:tgtEl>
                                          <p:spTgt spid="22590"/>
                                        </p:tgtEl>
                                        <p:attrNameLst>
                                          <p:attrName>stroke.color</p:attrName>
                                        </p:attrNameLst>
                                      </p:cBhvr>
                                      <p:by>
                                        <p:hsl h="7200000" s="0" l="0"/>
                                      </p:by>
                                    </p:animClr>
                                    <p:set>
                                      <p:cBhvr>
                                        <p:cTn id="95" dur="500" fill="hold"/>
                                        <p:tgtEl>
                                          <p:spTgt spid="22590"/>
                                        </p:tgtEl>
                                        <p:attrNameLst>
                                          <p:attrName>fill.type</p:attrName>
                                        </p:attrNameLst>
                                      </p:cBhvr>
                                      <p:to>
                                        <p:strVal val="solid"/>
                                      </p:to>
                                    </p:set>
                                  </p:childTnLst>
                                </p:cTn>
                              </p:par>
                            </p:childTnLst>
                          </p:cTn>
                        </p:par>
                        <p:par>
                          <p:cTn id="96" fill="hold" nodeType="afterGroup">
                            <p:stCondLst>
                              <p:cond delay="3000"/>
                            </p:stCondLst>
                            <p:childTnLst>
                              <p:par>
                                <p:cTn id="97" presetID="21" presetClass="emph" presetSubtype="0" fill="hold" grpId="1" nodeType="afterEffect">
                                  <p:stCondLst>
                                    <p:cond delay="0"/>
                                  </p:stCondLst>
                                  <p:childTnLst>
                                    <p:animClr clrSpc="hsl" dir="cw">
                                      <p:cBhvr override="childStyle">
                                        <p:cTn id="98" dur="500" fill="hold"/>
                                        <p:tgtEl>
                                          <p:spTgt spid="22591"/>
                                        </p:tgtEl>
                                        <p:attrNameLst>
                                          <p:attrName>style.color</p:attrName>
                                        </p:attrNameLst>
                                      </p:cBhvr>
                                      <p:by>
                                        <p:hsl h="7200000" s="0" l="0"/>
                                      </p:by>
                                    </p:animClr>
                                    <p:animClr clrSpc="hsl" dir="cw">
                                      <p:cBhvr>
                                        <p:cTn id="99" dur="500" fill="hold"/>
                                        <p:tgtEl>
                                          <p:spTgt spid="22591"/>
                                        </p:tgtEl>
                                        <p:attrNameLst>
                                          <p:attrName>fillcolor</p:attrName>
                                        </p:attrNameLst>
                                      </p:cBhvr>
                                      <p:by>
                                        <p:hsl h="7200000" s="0" l="0"/>
                                      </p:by>
                                    </p:animClr>
                                    <p:animClr clrSpc="hsl" dir="cw">
                                      <p:cBhvr>
                                        <p:cTn id="100" dur="500" fill="hold"/>
                                        <p:tgtEl>
                                          <p:spTgt spid="22591"/>
                                        </p:tgtEl>
                                        <p:attrNameLst>
                                          <p:attrName>stroke.color</p:attrName>
                                        </p:attrNameLst>
                                      </p:cBhvr>
                                      <p:by>
                                        <p:hsl h="7200000" s="0" l="0"/>
                                      </p:by>
                                    </p:animClr>
                                    <p:set>
                                      <p:cBhvr>
                                        <p:cTn id="101" dur="500" fill="hold"/>
                                        <p:tgtEl>
                                          <p:spTgt spid="22591"/>
                                        </p:tgtEl>
                                        <p:attrNameLst>
                                          <p:attrName>fill.type</p:attrName>
                                        </p:attrNameLst>
                                      </p:cBhvr>
                                      <p:to>
                                        <p:strVal val="solid"/>
                                      </p:to>
                                    </p:set>
                                  </p:childTnLst>
                                </p:cTn>
                              </p:par>
                            </p:childTnLst>
                          </p:cTn>
                        </p:par>
                        <p:par>
                          <p:cTn id="102" fill="hold" nodeType="afterGroup">
                            <p:stCondLst>
                              <p:cond delay="3500"/>
                            </p:stCondLst>
                            <p:childTnLst>
                              <p:par>
                                <p:cTn id="103" presetID="21" presetClass="emph" presetSubtype="0" fill="hold" grpId="1" nodeType="afterEffect">
                                  <p:stCondLst>
                                    <p:cond delay="0"/>
                                  </p:stCondLst>
                                  <p:childTnLst>
                                    <p:animClr clrSpc="hsl" dir="cw">
                                      <p:cBhvr override="childStyle">
                                        <p:cTn id="104" dur="500" fill="hold"/>
                                        <p:tgtEl>
                                          <p:spTgt spid="22586"/>
                                        </p:tgtEl>
                                        <p:attrNameLst>
                                          <p:attrName>style.color</p:attrName>
                                        </p:attrNameLst>
                                      </p:cBhvr>
                                      <p:by>
                                        <p:hsl h="7200000" s="0" l="0"/>
                                      </p:by>
                                    </p:animClr>
                                    <p:animClr clrSpc="hsl" dir="cw">
                                      <p:cBhvr>
                                        <p:cTn id="105" dur="500" fill="hold"/>
                                        <p:tgtEl>
                                          <p:spTgt spid="22586"/>
                                        </p:tgtEl>
                                        <p:attrNameLst>
                                          <p:attrName>fillcolor</p:attrName>
                                        </p:attrNameLst>
                                      </p:cBhvr>
                                      <p:by>
                                        <p:hsl h="7200000" s="0" l="0"/>
                                      </p:by>
                                    </p:animClr>
                                    <p:animClr clrSpc="hsl" dir="cw">
                                      <p:cBhvr>
                                        <p:cTn id="106" dur="500" fill="hold"/>
                                        <p:tgtEl>
                                          <p:spTgt spid="22586"/>
                                        </p:tgtEl>
                                        <p:attrNameLst>
                                          <p:attrName>stroke.color</p:attrName>
                                        </p:attrNameLst>
                                      </p:cBhvr>
                                      <p:by>
                                        <p:hsl h="7200000" s="0" l="0"/>
                                      </p:by>
                                    </p:animClr>
                                    <p:set>
                                      <p:cBhvr>
                                        <p:cTn id="107" dur="500" fill="hold"/>
                                        <p:tgtEl>
                                          <p:spTgt spid="22586"/>
                                        </p:tgtEl>
                                        <p:attrNameLst>
                                          <p:attrName>fill.type</p:attrName>
                                        </p:attrNameLst>
                                      </p:cBhvr>
                                      <p:to>
                                        <p:strVal val="solid"/>
                                      </p:to>
                                    </p:set>
                                  </p:childTnLst>
                                </p:cTn>
                              </p:par>
                            </p:childTnLst>
                          </p:cTn>
                        </p:par>
                        <p:par>
                          <p:cTn id="108" fill="hold" nodeType="afterGroup">
                            <p:stCondLst>
                              <p:cond delay="4000"/>
                            </p:stCondLst>
                            <p:childTnLst>
                              <p:par>
                                <p:cTn id="109" presetID="21" presetClass="emph" presetSubtype="0" fill="hold" grpId="1" nodeType="afterEffect">
                                  <p:stCondLst>
                                    <p:cond delay="0"/>
                                  </p:stCondLst>
                                  <p:childTnLst>
                                    <p:animClr clrSpc="hsl" dir="cw">
                                      <p:cBhvr override="childStyle">
                                        <p:cTn id="110" dur="500" fill="hold"/>
                                        <p:tgtEl>
                                          <p:spTgt spid="22592"/>
                                        </p:tgtEl>
                                        <p:attrNameLst>
                                          <p:attrName>style.color</p:attrName>
                                        </p:attrNameLst>
                                      </p:cBhvr>
                                      <p:by>
                                        <p:hsl h="7200000" s="0" l="0"/>
                                      </p:by>
                                    </p:animClr>
                                    <p:animClr clrSpc="hsl" dir="cw">
                                      <p:cBhvr>
                                        <p:cTn id="111" dur="500" fill="hold"/>
                                        <p:tgtEl>
                                          <p:spTgt spid="22592"/>
                                        </p:tgtEl>
                                        <p:attrNameLst>
                                          <p:attrName>fillcolor</p:attrName>
                                        </p:attrNameLst>
                                      </p:cBhvr>
                                      <p:by>
                                        <p:hsl h="7200000" s="0" l="0"/>
                                      </p:by>
                                    </p:animClr>
                                    <p:animClr clrSpc="hsl" dir="cw">
                                      <p:cBhvr>
                                        <p:cTn id="112" dur="500" fill="hold"/>
                                        <p:tgtEl>
                                          <p:spTgt spid="22592"/>
                                        </p:tgtEl>
                                        <p:attrNameLst>
                                          <p:attrName>stroke.color</p:attrName>
                                        </p:attrNameLst>
                                      </p:cBhvr>
                                      <p:by>
                                        <p:hsl h="7200000" s="0" l="0"/>
                                      </p:by>
                                    </p:animClr>
                                    <p:set>
                                      <p:cBhvr>
                                        <p:cTn id="113" dur="500" fill="hold"/>
                                        <p:tgtEl>
                                          <p:spTgt spid="22592"/>
                                        </p:tgtEl>
                                        <p:attrNameLst>
                                          <p:attrName>fill.type</p:attrName>
                                        </p:attrNameLst>
                                      </p:cBhvr>
                                      <p:to>
                                        <p:strVal val="solid"/>
                                      </p:to>
                                    </p:set>
                                  </p:childTnLst>
                                </p:cTn>
                              </p:par>
                            </p:childTnLst>
                          </p:cTn>
                        </p:par>
                        <p:par>
                          <p:cTn id="114" fill="hold" nodeType="afterGroup">
                            <p:stCondLst>
                              <p:cond delay="4500"/>
                            </p:stCondLst>
                            <p:childTnLst>
                              <p:par>
                                <p:cTn id="115" presetID="21" presetClass="emph" presetSubtype="0" fill="hold" grpId="1" nodeType="afterEffect">
                                  <p:stCondLst>
                                    <p:cond delay="0"/>
                                  </p:stCondLst>
                                  <p:childTnLst>
                                    <p:animClr clrSpc="hsl" dir="cw">
                                      <p:cBhvr override="childStyle">
                                        <p:cTn id="116" dur="500" fill="hold"/>
                                        <p:tgtEl>
                                          <p:spTgt spid="22593"/>
                                        </p:tgtEl>
                                        <p:attrNameLst>
                                          <p:attrName>style.color</p:attrName>
                                        </p:attrNameLst>
                                      </p:cBhvr>
                                      <p:by>
                                        <p:hsl h="7200000" s="0" l="0"/>
                                      </p:by>
                                    </p:animClr>
                                    <p:animClr clrSpc="hsl" dir="cw">
                                      <p:cBhvr>
                                        <p:cTn id="117" dur="500" fill="hold"/>
                                        <p:tgtEl>
                                          <p:spTgt spid="22593"/>
                                        </p:tgtEl>
                                        <p:attrNameLst>
                                          <p:attrName>fillcolor</p:attrName>
                                        </p:attrNameLst>
                                      </p:cBhvr>
                                      <p:by>
                                        <p:hsl h="7200000" s="0" l="0"/>
                                      </p:by>
                                    </p:animClr>
                                    <p:animClr clrSpc="hsl" dir="cw">
                                      <p:cBhvr>
                                        <p:cTn id="118" dur="500" fill="hold"/>
                                        <p:tgtEl>
                                          <p:spTgt spid="22593"/>
                                        </p:tgtEl>
                                        <p:attrNameLst>
                                          <p:attrName>stroke.color</p:attrName>
                                        </p:attrNameLst>
                                      </p:cBhvr>
                                      <p:by>
                                        <p:hsl h="7200000" s="0" l="0"/>
                                      </p:by>
                                    </p:animClr>
                                    <p:set>
                                      <p:cBhvr>
                                        <p:cTn id="119" dur="500" fill="hold"/>
                                        <p:tgtEl>
                                          <p:spTgt spid="2259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83" grpId="0" animBg="1"/>
      <p:bldP spid="22584" grpId="0" autoUpdateAnimBg="0"/>
      <p:bldP spid="22585" grpId="0" autoUpdateAnimBg="0"/>
      <p:bldP spid="22585" grpId="1"/>
      <p:bldP spid="22586" grpId="0" autoUpdateAnimBg="0"/>
      <p:bldP spid="22586" grpId="1"/>
      <p:bldP spid="22587" grpId="0" autoUpdateAnimBg="0"/>
      <p:bldP spid="22587" grpId="1"/>
      <p:bldP spid="22588" grpId="0" autoUpdateAnimBg="0"/>
      <p:bldP spid="22588" grpId="1"/>
      <p:bldP spid="22589" grpId="0" autoUpdateAnimBg="0"/>
      <p:bldP spid="22589" grpId="1"/>
      <p:bldP spid="22590" grpId="0" autoUpdateAnimBg="0"/>
      <p:bldP spid="22590" grpId="1"/>
      <p:bldP spid="22591" grpId="0" autoUpdateAnimBg="0"/>
      <p:bldP spid="22591" grpId="1"/>
      <p:bldP spid="22592" grpId="0" autoUpdateAnimBg="0"/>
      <p:bldP spid="22592" grpId="1"/>
      <p:bldP spid="22593" grpId="0" autoUpdateAnimBg="0"/>
      <p:bldP spid="22593"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2743200" y="1495425"/>
            <a:ext cx="6400800" cy="1447800"/>
          </a:xfrm>
        </p:spPr>
        <p:txBody>
          <a:bodyPr/>
          <a:lstStyle/>
          <a:p>
            <a:pPr algn="just">
              <a:buFontTx/>
              <a:buNone/>
            </a:pPr>
            <a:r>
              <a:rPr lang="en-US" sz="2800">
                <a:solidFill>
                  <a:srgbClr val="0000FF"/>
                </a:solidFill>
                <a:latin typeface="Times New Roman" pitchFamily="18" charset="0"/>
              </a:rPr>
              <a:t>    M</a:t>
            </a:r>
            <a:r>
              <a:rPr lang="vi-VN" sz="2800">
                <a:solidFill>
                  <a:srgbClr val="0000FF"/>
                </a:solidFill>
                <a:latin typeface="Times New Roman" pitchFamily="18" charset="0"/>
              </a:rPr>
              <a:t>ột trong những phương pháp cổ nhất</a:t>
            </a:r>
            <a:r>
              <a:rPr lang="en-US" sz="2800">
                <a:solidFill>
                  <a:srgbClr val="0000FF"/>
                </a:solidFill>
                <a:latin typeface="Times New Roman" pitchFamily="18" charset="0"/>
              </a:rPr>
              <a:t> </a:t>
            </a:r>
            <a:r>
              <a:rPr lang="vi-VN" sz="2800">
                <a:solidFill>
                  <a:srgbClr val="0000FF"/>
                </a:solidFill>
                <a:latin typeface="Times New Roman" pitchFamily="18" charset="0"/>
              </a:rPr>
              <a:t>để</a:t>
            </a:r>
            <a:r>
              <a:rPr lang="en-US" sz="2800">
                <a:solidFill>
                  <a:srgbClr val="0000FF"/>
                </a:solidFill>
                <a:latin typeface="Times New Roman" pitchFamily="18" charset="0"/>
              </a:rPr>
              <a:t> </a:t>
            </a:r>
            <a:r>
              <a:rPr lang="vi-VN" sz="2800">
                <a:solidFill>
                  <a:srgbClr val="0000FF"/>
                </a:solidFill>
                <a:latin typeface="Times New Roman" pitchFamily="18" charset="0"/>
              </a:rPr>
              <a:t>lập bảng các số nguyên tố từ bảng các số tự nhiên do nhà</a:t>
            </a:r>
            <a:r>
              <a:rPr lang="en-US" sz="2800">
                <a:solidFill>
                  <a:srgbClr val="0000FF"/>
                </a:solidFill>
                <a:latin typeface="Times New Roman" pitchFamily="18" charset="0"/>
              </a:rPr>
              <a:t> To</a:t>
            </a:r>
            <a:r>
              <a:rPr lang="vi-VN" sz="2800">
                <a:solidFill>
                  <a:srgbClr val="0000FF"/>
                </a:solidFill>
                <a:latin typeface="Times New Roman" pitchFamily="18" charset="0"/>
              </a:rPr>
              <a:t>án học cổ Hi Lạp</a:t>
            </a:r>
            <a:endParaRPr lang="en-US" sz="2800">
              <a:solidFill>
                <a:srgbClr val="0000FF"/>
              </a:solidFill>
              <a:latin typeface="Times New Roman" pitchFamily="18" charset="0"/>
            </a:endParaRPr>
          </a:p>
        </p:txBody>
      </p:sp>
      <p:pic>
        <p:nvPicPr>
          <p:cNvPr id="13315" name="Picture 3" descr="untitl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788" y="76200"/>
            <a:ext cx="2563812" cy="2819400"/>
          </a:xfrm>
          <a:prstGeom prst="rect">
            <a:avLst/>
          </a:prstGeom>
          <a:noFill/>
          <a:extLst>
            <a:ext uri="{909E8E84-426E-40DD-AFC4-6F175D3DCCD1}">
              <a14:hiddenFill xmlns:a14="http://schemas.microsoft.com/office/drawing/2010/main">
                <a:solidFill>
                  <a:srgbClr val="FFFFFF"/>
                </a:solidFill>
              </a14:hiddenFill>
            </a:ext>
          </a:extLst>
        </p:spPr>
      </p:pic>
      <p:sp>
        <p:nvSpPr>
          <p:cNvPr id="13316" name="Text Box 4"/>
          <p:cNvSpPr txBox="1">
            <a:spLocks noChangeArrowheads="1"/>
          </p:cNvSpPr>
          <p:nvPr/>
        </p:nvSpPr>
        <p:spPr bwMode="auto">
          <a:xfrm>
            <a:off x="3810000" y="487363"/>
            <a:ext cx="350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u="sng">
                <a:solidFill>
                  <a:srgbClr val="FF0066"/>
                </a:solidFill>
                <a:latin typeface="Times New Roman" pitchFamily="18" charset="0"/>
              </a:rPr>
              <a:t>Sàng Ơratôxten</a:t>
            </a:r>
          </a:p>
        </p:txBody>
      </p:sp>
      <p:sp>
        <p:nvSpPr>
          <p:cNvPr id="13317" name="Rectangle 5"/>
          <p:cNvSpPr>
            <a:spLocks noChangeArrowheads="1"/>
          </p:cNvSpPr>
          <p:nvPr/>
        </p:nvSpPr>
        <p:spPr bwMode="auto">
          <a:xfrm>
            <a:off x="228600" y="2743200"/>
            <a:ext cx="8915400"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20000"/>
              </a:spcBef>
            </a:pPr>
            <a:r>
              <a:rPr lang="vi-VN" sz="2800">
                <a:solidFill>
                  <a:srgbClr val="0000FF"/>
                </a:solidFill>
                <a:latin typeface="Times New Roman" pitchFamily="18" charset="0"/>
              </a:rPr>
              <a:t>Ơ</a:t>
            </a:r>
            <a:r>
              <a:rPr lang="en-US" sz="2800">
                <a:solidFill>
                  <a:srgbClr val="0000FF"/>
                </a:solidFill>
                <a:latin typeface="Times New Roman" pitchFamily="18" charset="0"/>
              </a:rPr>
              <a:t>rat</a:t>
            </a:r>
            <a:r>
              <a:rPr lang="vi-VN" sz="2800">
                <a:solidFill>
                  <a:srgbClr val="0000FF"/>
                </a:solidFill>
                <a:latin typeface="Times New Roman" pitchFamily="18" charset="0"/>
              </a:rPr>
              <a:t>ô</a:t>
            </a:r>
            <a:r>
              <a:rPr lang="en-US" sz="2800">
                <a:solidFill>
                  <a:srgbClr val="0000FF"/>
                </a:solidFill>
                <a:latin typeface="Times New Roman" pitchFamily="18" charset="0"/>
              </a:rPr>
              <a:t>xten</a:t>
            </a:r>
            <a:r>
              <a:rPr lang="vi-VN" sz="2800">
                <a:solidFill>
                  <a:srgbClr val="0000FF"/>
                </a:solidFill>
                <a:latin typeface="Times New Roman" pitchFamily="18" charset="0"/>
              </a:rPr>
              <a:t>(Ératosthène)  </a:t>
            </a:r>
            <a:r>
              <a:rPr lang="en-US" sz="2800">
                <a:solidFill>
                  <a:srgbClr val="0000FF"/>
                </a:solidFill>
                <a:latin typeface="Times New Roman" pitchFamily="18" charset="0"/>
              </a:rPr>
              <a:t>(276 – 194 tr</a:t>
            </a:r>
            <a:r>
              <a:rPr lang="vi-VN" sz="2800">
                <a:solidFill>
                  <a:srgbClr val="0000FF"/>
                </a:solidFill>
                <a:latin typeface="Times New Roman" pitchFamily="18" charset="0"/>
              </a:rPr>
              <a:t>ước</a:t>
            </a:r>
            <a:r>
              <a:rPr lang="en-US" sz="2800">
                <a:solidFill>
                  <a:srgbClr val="0000FF"/>
                </a:solidFill>
                <a:latin typeface="Times New Roman" pitchFamily="18" charset="0"/>
              </a:rPr>
              <a:t> C</a:t>
            </a:r>
            <a:r>
              <a:rPr lang="vi-VN" sz="2800">
                <a:solidFill>
                  <a:srgbClr val="0000FF"/>
                </a:solidFill>
                <a:latin typeface="Times New Roman" pitchFamily="18" charset="0"/>
              </a:rPr>
              <a:t>ô</a:t>
            </a:r>
            <a:r>
              <a:rPr lang="en-US" sz="2800">
                <a:solidFill>
                  <a:srgbClr val="0000FF"/>
                </a:solidFill>
                <a:latin typeface="Times New Roman" pitchFamily="18" charset="0"/>
              </a:rPr>
              <a:t>ng nguy</a:t>
            </a:r>
            <a:r>
              <a:rPr lang="vi-VN" sz="2800">
                <a:solidFill>
                  <a:srgbClr val="0000FF"/>
                </a:solidFill>
                <a:latin typeface="Times New Roman" pitchFamily="18" charset="0"/>
              </a:rPr>
              <a:t>ê</a:t>
            </a:r>
            <a:r>
              <a:rPr lang="en-US" sz="2800">
                <a:solidFill>
                  <a:srgbClr val="0000FF"/>
                </a:solidFill>
                <a:latin typeface="Times New Roman" pitchFamily="18" charset="0"/>
              </a:rPr>
              <a:t>n)</a:t>
            </a:r>
            <a:r>
              <a:rPr lang="vi-VN" sz="2800">
                <a:solidFill>
                  <a:srgbClr val="0000FF"/>
                </a:solidFill>
                <a:latin typeface="Times New Roman" pitchFamily="18" charset="0"/>
              </a:rPr>
              <a:t> đề r</a:t>
            </a:r>
            <a:r>
              <a:rPr lang="en-US" sz="2800">
                <a:solidFill>
                  <a:srgbClr val="0000FF"/>
                </a:solidFill>
                <a:latin typeface="Times New Roman" pitchFamily="18" charset="0"/>
              </a:rPr>
              <a:t>a. Trong cách làm trên, các hợp số được sàng lọc đi, các số nguyên tố được giữ lại. Nhà toán học Ơratôxten đã viết các số trên giấy cỏ sậy căng trên một cái khung rồi dùi thủng các hợp số.Bảng số nguyên tố còn lại giống như một cái sàng và được gọi là sàng Ơratôxten</a:t>
            </a:r>
          </a:p>
        </p:txBody>
      </p:sp>
      <p:pic>
        <p:nvPicPr>
          <p:cNvPr id="13318"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flipV="1">
            <a:off x="-152400" y="5257800"/>
            <a:ext cx="1828800" cy="161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7"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7848600" y="76200"/>
            <a:ext cx="1295400" cy="1252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66001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blinds(horizontal)">
                                      <p:cBhvr>
                                        <p:cTn id="7" dur="500"/>
                                        <p:tgtEl>
                                          <p:spTgt spid="1331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3316"/>
                                        </p:tgtEl>
                                        <p:attrNameLst>
                                          <p:attrName>style.visibility</p:attrName>
                                        </p:attrNameLst>
                                      </p:cBhvr>
                                      <p:to>
                                        <p:strVal val="visible"/>
                                      </p:to>
                                    </p:set>
                                    <p:animEffect transition="in" filter="blinds(horizontal)">
                                      <p:cBhvr>
                                        <p:cTn id="10" dur="500"/>
                                        <p:tgtEl>
                                          <p:spTgt spid="1331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13314">
                                            <p:txEl>
                                              <p:pRg st="0" end="0"/>
                                            </p:txEl>
                                          </p:spTgt>
                                        </p:tgtEl>
                                        <p:attrNameLst>
                                          <p:attrName>style.visibility</p:attrName>
                                        </p:attrNameLst>
                                      </p:cBhvr>
                                      <p:to>
                                        <p:strVal val="visible"/>
                                      </p:to>
                                    </p:set>
                                    <p:animEffect transition="in" filter="blinds(horizontal)">
                                      <p:cBhvr>
                                        <p:cTn id="15" dur="500"/>
                                        <p:tgtEl>
                                          <p:spTgt spid="13314">
                                            <p:txEl>
                                              <p:pRg st="0" end="0"/>
                                            </p:txEl>
                                          </p:spTgt>
                                        </p:tgtEl>
                                      </p:cBhvr>
                                    </p:animEffect>
                                  </p:childTnLst>
                                </p:cTn>
                              </p:par>
                            </p:childTnLst>
                          </p:cTn>
                        </p:par>
                        <p:par>
                          <p:cTn id="16" fill="hold" nodeType="afterGroup">
                            <p:stCondLst>
                              <p:cond delay="500"/>
                            </p:stCondLst>
                            <p:childTnLst>
                              <p:par>
                                <p:cTn id="17" presetID="3" presetClass="entr" presetSubtype="10" fill="hold" grpId="0" nodeType="afterEffect">
                                  <p:stCondLst>
                                    <p:cond delay="0"/>
                                  </p:stCondLst>
                                  <p:childTnLst>
                                    <p:set>
                                      <p:cBhvr>
                                        <p:cTn id="18" dur="1" fill="hold">
                                          <p:stCondLst>
                                            <p:cond delay="0"/>
                                          </p:stCondLst>
                                        </p:cTn>
                                        <p:tgtEl>
                                          <p:spTgt spid="13317"/>
                                        </p:tgtEl>
                                        <p:attrNameLst>
                                          <p:attrName>style.visibility</p:attrName>
                                        </p:attrNameLst>
                                      </p:cBhvr>
                                      <p:to>
                                        <p:strVal val="visible"/>
                                      </p:to>
                                    </p:set>
                                    <p:animEffect transition="in" filter="blinds(horizontal)">
                                      <p:cBhvr>
                                        <p:cTn id="19" dur="500"/>
                                        <p:tgtEl>
                                          <p:spTgt spid="133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P spid="133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2" name="Group 2"/>
          <p:cNvGraphicFramePr>
            <a:graphicFrameLocks noGrp="1"/>
          </p:cNvGraphicFramePr>
          <p:nvPr/>
        </p:nvGraphicFramePr>
        <p:xfrm>
          <a:off x="1590675" y="414338"/>
          <a:ext cx="6019800" cy="6400800"/>
        </p:xfrm>
        <a:graphic>
          <a:graphicData uri="http://schemas.openxmlformats.org/drawingml/2006/table">
            <a:tbl>
              <a:tblPr/>
              <a:tblGrid>
                <a:gridCol w="752475"/>
                <a:gridCol w="752475"/>
                <a:gridCol w="752475"/>
                <a:gridCol w="752475"/>
                <a:gridCol w="752475"/>
                <a:gridCol w="752475"/>
                <a:gridCol w="752475"/>
                <a:gridCol w="752475"/>
              </a:tblGrid>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191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311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439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577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709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857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193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313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443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587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719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859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197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317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449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593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727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863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987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199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331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457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599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733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877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101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211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337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461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601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739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881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103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223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347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463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607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743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883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107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227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349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467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613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751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887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109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229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353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479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617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757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907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113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233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359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487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619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761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911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127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239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367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491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631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769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919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8892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131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241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373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499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641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773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929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137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251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379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503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643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787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937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139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257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383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509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647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797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941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149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263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389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521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653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809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947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18097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151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269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397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523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659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811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953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157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271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401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541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661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821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967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163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277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409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547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673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823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971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987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167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281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419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557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677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827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977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173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283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421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563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683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829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983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179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293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431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569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691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839</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991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2682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181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307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433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571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701</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853</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997</a:t>
                      </a:r>
                    </a:p>
                  </a:txBody>
                  <a:tcPr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782" name="Text Box 182"/>
          <p:cNvSpPr txBox="1">
            <a:spLocks noChangeArrowheads="1"/>
          </p:cNvSpPr>
          <p:nvPr/>
        </p:nvSpPr>
        <p:spPr bwMode="auto">
          <a:xfrm>
            <a:off x="1547813" y="0"/>
            <a:ext cx="624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b="1" dirty="0" smtClean="0">
                <a:solidFill>
                  <a:srgbClr val="0000CC"/>
                </a:solidFill>
                <a:latin typeface="VNI-Avo" pitchFamily="2" charset="0"/>
              </a:rPr>
              <a:t>BẢNG SỐ NGUYÊN TỐ (</a:t>
            </a:r>
            <a:r>
              <a:rPr lang="en-US" sz="2000" b="1" dirty="0" err="1" smtClean="0">
                <a:solidFill>
                  <a:srgbClr val="0000CC"/>
                </a:solidFill>
                <a:latin typeface="VNI-Avo" pitchFamily="2" charset="0"/>
              </a:rPr>
              <a:t>nhỏ</a:t>
            </a:r>
            <a:r>
              <a:rPr lang="en-US" sz="2000" b="1" dirty="0" smtClean="0">
                <a:solidFill>
                  <a:srgbClr val="0000CC"/>
                </a:solidFill>
                <a:latin typeface="VNI-Avo" pitchFamily="2" charset="0"/>
              </a:rPr>
              <a:t> </a:t>
            </a:r>
            <a:r>
              <a:rPr lang="en-US" sz="2000" b="1" dirty="0" err="1" smtClean="0">
                <a:solidFill>
                  <a:srgbClr val="0000CC"/>
                </a:solidFill>
                <a:latin typeface="VNI-Avo" pitchFamily="2" charset="0"/>
              </a:rPr>
              <a:t>hơn</a:t>
            </a:r>
            <a:r>
              <a:rPr lang="en-US" sz="2000" b="1" dirty="0" smtClean="0">
                <a:solidFill>
                  <a:srgbClr val="0000CC"/>
                </a:solidFill>
                <a:latin typeface="VNI-Avo" pitchFamily="2" charset="0"/>
              </a:rPr>
              <a:t> 1000)</a:t>
            </a:r>
            <a:endParaRPr lang="en-US" sz="2000" b="1" dirty="0">
              <a:solidFill>
                <a:srgbClr val="0000CC"/>
              </a:solidFill>
              <a:latin typeface="VNI-Avo" pitchFamily="2" charset="0"/>
            </a:endParaRPr>
          </a:p>
        </p:txBody>
      </p:sp>
    </p:spTree>
    <p:extLst>
      <p:ext uri="{BB962C8B-B14F-4D97-AF65-F5344CB8AC3E}">
        <p14:creationId xmlns:p14="http://schemas.microsoft.com/office/powerpoint/2010/main" val="171297099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980</Words>
  <Application>Microsoft Office PowerPoint</Application>
  <PresentationFormat>On-screen Show (4:3)</PresentationFormat>
  <Paragraphs>354</Paragraphs>
  <Slides>10</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10</vt:i4>
      </vt:variant>
    </vt:vector>
  </HeadingPairs>
  <TitlesOfParts>
    <vt:vector size="13" baseType="lpstr">
      <vt:lpstr>Office Theme</vt:lpstr>
      <vt:lpstr>Microsoft Equation 3.0</vt:lpstr>
      <vt:lpstr>Equation</vt:lpstr>
      <vt:lpstr>PowerPoint Presentation</vt:lpstr>
      <vt:lpstr>PowerPoint Presentation</vt:lpstr>
      <vt:lpstr>PowerPoint Presentation</vt:lpstr>
      <vt:lpstr>PowerPoint Presentation</vt:lpstr>
      <vt:lpstr>Bảng số tự nhiên không vượt quá 100</vt:lpstr>
      <vt:lpstr>PowerPoint Presentation</vt:lpstr>
      <vt:lpstr>Hãy điền chữ cái tương ứng với số tìm được vào trong ô chữ </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HuongTV</cp:lastModifiedBy>
  <cp:revision>10</cp:revision>
  <dcterms:created xsi:type="dcterms:W3CDTF">2017-10-09T12:47:59Z</dcterms:created>
  <dcterms:modified xsi:type="dcterms:W3CDTF">2017-10-11T01:04:21Z</dcterms:modified>
</cp:coreProperties>
</file>