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64" r:id="rId2"/>
    <p:sldId id="265" r:id="rId3"/>
    <p:sldId id="256" r:id="rId4"/>
    <p:sldId id="260" r:id="rId5"/>
    <p:sldId id="258" r:id="rId6"/>
    <p:sldId id="259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3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D63CC-E646-4039-B486-F31DC97C90AC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B2410-1F55-4410-A02B-C4BF59073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vi-VN" smtClean="0"/>
              <a:t>TRƯỜNG THCS ÁI MỘ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96F94-FAAD-444A-ABFE-1858444C1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vi-VN" smtClean="0"/>
              <a:t>TRƯỜNG THCS ÁI MỘ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296F94-FAAD-444A-ABFE-1858444C14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4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199458-8086-4A5B-A242-2BF3998450CD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B3243F-00EA-479C-AA3F-9079B4690A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4541923" y="4715534"/>
            <a:ext cx="4395746" cy="533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i="1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b="1" i="1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1800" b="1" i="1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b="1" i="1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2017</a:t>
            </a: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200532" y="286332"/>
            <a:ext cx="8943998" cy="1569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CHUYÊN ĐỀ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60868" y="-23071"/>
            <a:ext cx="5230732" cy="67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UBND QUẬN LONG BIÊN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 THCS ÁI MỘ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98432" y="-98432"/>
            <a:ext cx="1015080" cy="1211943"/>
            <a:chOff x="2332" y="1554"/>
            <a:chExt cx="1105" cy="1218"/>
          </a:xfrm>
          <a:solidFill>
            <a:srgbClr val="C42308"/>
          </a:solidFill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3 h 182"/>
                <a:gd name="T10" fmla="*/ 4 w 132"/>
                <a:gd name="T11" fmla="*/ 3 h 182"/>
                <a:gd name="T12" fmla="*/ 5 w 132"/>
                <a:gd name="T13" fmla="*/ 1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3 h 182"/>
                <a:gd name="T28" fmla="*/ 1 w 132"/>
                <a:gd name="T29" fmla="*/ 3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3 h 182"/>
                <a:gd name="T10" fmla="*/ 4 w 132"/>
                <a:gd name="T11" fmla="*/ 3 h 182"/>
                <a:gd name="T12" fmla="*/ 5 w 132"/>
                <a:gd name="T13" fmla="*/ 1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3 h 182"/>
                <a:gd name="T28" fmla="*/ 1 w 132"/>
                <a:gd name="T29" fmla="*/ 3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3 h 146"/>
                <a:gd name="T4" fmla="*/ 6 w 177"/>
                <a:gd name="T5" fmla="*/ 3 h 146"/>
                <a:gd name="T6" fmla="*/ 6 w 177"/>
                <a:gd name="T7" fmla="*/ 2 h 146"/>
                <a:gd name="T8" fmla="*/ 5 w 177"/>
                <a:gd name="T9" fmla="*/ 1 h 146"/>
                <a:gd name="T10" fmla="*/ 4 w 177"/>
                <a:gd name="T11" fmla="*/ 1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2 h 146"/>
                <a:gd name="T24" fmla="*/ 1 w 177"/>
                <a:gd name="T25" fmla="*/ 2 h 146"/>
                <a:gd name="T26" fmla="*/ 1 w 177"/>
                <a:gd name="T27" fmla="*/ 3 h 146"/>
                <a:gd name="T28" fmla="*/ 1 w 177"/>
                <a:gd name="T29" fmla="*/ 3 h 146"/>
                <a:gd name="T30" fmla="*/ 1 w 177"/>
                <a:gd name="T31" fmla="*/ 3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3 w 178"/>
                <a:gd name="T13" fmla="*/ 0 h 143"/>
                <a:gd name="T14" fmla="*/ 3 w 178"/>
                <a:gd name="T15" fmla="*/ 0 h 143"/>
                <a:gd name="T16" fmla="*/ 3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1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3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3 w 132"/>
                <a:gd name="T21" fmla="*/ 5 h 181"/>
                <a:gd name="T22" fmla="*/ 3 w 132"/>
                <a:gd name="T23" fmla="*/ 4 h 181"/>
                <a:gd name="T24" fmla="*/ 4 w 132"/>
                <a:gd name="T25" fmla="*/ 3 h 181"/>
                <a:gd name="T26" fmla="*/ 3 w 132"/>
                <a:gd name="T27" fmla="*/ 2 h 181"/>
                <a:gd name="T28" fmla="*/ 3 w 132"/>
                <a:gd name="T29" fmla="*/ 1 h 181"/>
                <a:gd name="T30" fmla="*/ 3 w 132"/>
                <a:gd name="T31" fmla="*/ 0 h 181"/>
                <a:gd name="T32" fmla="*/ 2 w 132"/>
                <a:gd name="T33" fmla="*/ 0 h 181"/>
                <a:gd name="T34" fmla="*/ 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1 w 177"/>
                <a:gd name="T9" fmla="*/ 2 h 144"/>
                <a:gd name="T10" fmla="*/ 1 w 177"/>
                <a:gd name="T11" fmla="*/ 3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3 h 144"/>
                <a:gd name="T20" fmla="*/ 5 w 177"/>
                <a:gd name="T21" fmla="*/ 2 h 144"/>
                <a:gd name="T22" fmla="*/ 5 w 177"/>
                <a:gd name="T23" fmla="*/ 2 h 144"/>
                <a:gd name="T24" fmla="*/ 5 w 177"/>
                <a:gd name="T25" fmla="*/ 1 h 144"/>
                <a:gd name="T26" fmla="*/ 5 w 177"/>
                <a:gd name="T27" fmla="*/ 1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1 w 180"/>
                <a:gd name="T9" fmla="*/ 5 h 143"/>
                <a:gd name="T10" fmla="*/ 1 w 180"/>
                <a:gd name="T11" fmla="*/ 5 h 143"/>
                <a:gd name="T12" fmla="*/ 1 w 180"/>
                <a:gd name="T13" fmla="*/ 5 h 143"/>
                <a:gd name="T14" fmla="*/ 3 w 180"/>
                <a:gd name="T15" fmla="*/ 5 h 143"/>
                <a:gd name="T16" fmla="*/ 3 w 180"/>
                <a:gd name="T17" fmla="*/ 5 h 143"/>
                <a:gd name="T18" fmla="*/ 3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3 w 180"/>
                <a:gd name="T39" fmla="*/ 0 h 143"/>
                <a:gd name="T40" fmla="*/ 3 w 180"/>
                <a:gd name="T41" fmla="*/ 1 h 143"/>
                <a:gd name="T42" fmla="*/ 1 w 180"/>
                <a:gd name="T43" fmla="*/ 1 h 143"/>
                <a:gd name="T44" fmla="*/ 1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3 w 144"/>
                <a:gd name="T9" fmla="*/ 4 h 167"/>
                <a:gd name="T10" fmla="*/ 3 w 144"/>
                <a:gd name="T11" fmla="*/ 5 h 167"/>
                <a:gd name="T12" fmla="*/ 2 w 144"/>
                <a:gd name="T13" fmla="*/ 5 h 167"/>
                <a:gd name="T14" fmla="*/ 1 w 144"/>
                <a:gd name="T15" fmla="*/ 6 h 167"/>
                <a:gd name="T16" fmla="*/ 1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1 w 144"/>
                <a:gd name="T31" fmla="*/ 3 h 167"/>
                <a:gd name="T32" fmla="*/ 1 w 144"/>
                <a:gd name="T33" fmla="*/ 3 h 167"/>
                <a:gd name="T34" fmla="*/ 2 w 144"/>
                <a:gd name="T35" fmla="*/ 3 h 167"/>
                <a:gd name="T36" fmla="*/ 2 w 144"/>
                <a:gd name="T37" fmla="*/ 3 h 167"/>
                <a:gd name="T38" fmla="*/ 3 w 144"/>
                <a:gd name="T39" fmla="*/ 2 h 167"/>
                <a:gd name="T40" fmla="*/ 3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6 w 204"/>
                <a:gd name="T1" fmla="*/ 0 h 82"/>
                <a:gd name="T2" fmla="*/ 6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3 w 204"/>
                <a:gd name="T15" fmla="*/ 2 h 82"/>
                <a:gd name="T16" fmla="*/ 3 w 204"/>
                <a:gd name="T17" fmla="*/ 2 h 82"/>
                <a:gd name="T18" fmla="*/ 3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3 w 204"/>
                <a:gd name="T51" fmla="*/ 0 h 82"/>
                <a:gd name="T52" fmla="*/ 3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6 w 204"/>
                <a:gd name="T63" fmla="*/ 0 h 82"/>
                <a:gd name="T64" fmla="*/ 6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2 h 208"/>
                <a:gd name="T6" fmla="*/ 3 w 84"/>
                <a:gd name="T7" fmla="*/ 3 h 208"/>
                <a:gd name="T8" fmla="*/ 3 w 84"/>
                <a:gd name="T9" fmla="*/ 3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1 w 84"/>
                <a:gd name="T17" fmla="*/ 7 h 208"/>
                <a:gd name="T18" fmla="*/ 1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3 h 208"/>
                <a:gd name="T34" fmla="*/ 1 w 84"/>
                <a:gd name="T35" fmla="*/ 3 h 208"/>
                <a:gd name="T36" fmla="*/ 1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2 w 144"/>
                <a:gd name="T7" fmla="*/ 1 h 170"/>
                <a:gd name="T8" fmla="*/ 3 w 144"/>
                <a:gd name="T9" fmla="*/ 1 h 170"/>
                <a:gd name="T10" fmla="*/ 3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3 w 144"/>
                <a:gd name="T21" fmla="*/ 5 h 170"/>
                <a:gd name="T22" fmla="*/ 3 w 144"/>
                <a:gd name="T23" fmla="*/ 5 h 170"/>
                <a:gd name="T24" fmla="*/ 2 w 144"/>
                <a:gd name="T25" fmla="*/ 5 h 170"/>
                <a:gd name="T26" fmla="*/ 2 w 144"/>
                <a:gd name="T27" fmla="*/ 4 h 170"/>
                <a:gd name="T28" fmla="*/ 2 w 144"/>
                <a:gd name="T29" fmla="*/ 4 h 170"/>
                <a:gd name="T30" fmla="*/ 2 w 144"/>
                <a:gd name="T31" fmla="*/ 3 h 170"/>
                <a:gd name="T32" fmla="*/ 2 w 144"/>
                <a:gd name="T33" fmla="*/ 3 h 170"/>
                <a:gd name="T34" fmla="*/ 2 w 144"/>
                <a:gd name="T35" fmla="*/ 2 h 170"/>
                <a:gd name="T36" fmla="*/ 1 w 144"/>
                <a:gd name="T37" fmla="*/ 1 h 170"/>
                <a:gd name="T38" fmla="*/ 1 w 144"/>
                <a:gd name="T39" fmla="*/ 1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3 w 180"/>
                <a:gd name="T7" fmla="*/ 0 h 129"/>
                <a:gd name="T8" fmla="*/ 3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3 w 180"/>
                <a:gd name="T27" fmla="*/ 3 h 129"/>
                <a:gd name="T28" fmla="*/ 3 w 180"/>
                <a:gd name="T29" fmla="*/ 3 h 129"/>
                <a:gd name="T30" fmla="*/ 3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3 w 206"/>
                <a:gd name="T17" fmla="*/ 0 h 85"/>
                <a:gd name="T18" fmla="*/ 3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6 w 206"/>
                <a:gd name="T33" fmla="*/ 0 h 85"/>
                <a:gd name="T34" fmla="*/ 6 w 206"/>
                <a:gd name="T35" fmla="*/ 1 h 85"/>
                <a:gd name="T36" fmla="*/ 6 w 206"/>
                <a:gd name="T37" fmla="*/ 1 h 85"/>
                <a:gd name="T38" fmla="*/ 6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3 w 206"/>
                <a:gd name="T49" fmla="*/ 1 h 85"/>
                <a:gd name="T50" fmla="*/ 3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1 h 154"/>
                <a:gd name="T8" fmla="*/ 2 w 87"/>
                <a:gd name="T9" fmla="*/ 1 h 154"/>
                <a:gd name="T10" fmla="*/ 2 w 87"/>
                <a:gd name="T11" fmla="*/ 2 h 154"/>
                <a:gd name="T12" fmla="*/ 2 w 87"/>
                <a:gd name="T13" fmla="*/ 3 h 154"/>
                <a:gd name="T14" fmla="*/ 2 w 87"/>
                <a:gd name="T15" fmla="*/ 3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3 h 154"/>
                <a:gd name="T30" fmla="*/ 0 w 87"/>
                <a:gd name="T31" fmla="*/ 3 h 154"/>
                <a:gd name="T32" fmla="*/ 0 w 87"/>
                <a:gd name="T33" fmla="*/ 2 h 154"/>
                <a:gd name="T34" fmla="*/ 1 w 87"/>
                <a:gd name="T35" fmla="*/ 2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2 w 70"/>
                <a:gd name="T23" fmla="*/ 1 h 163"/>
                <a:gd name="T24" fmla="*/ 2 w 70"/>
                <a:gd name="T25" fmla="*/ 1 h 163"/>
                <a:gd name="T26" fmla="*/ 2 w 70"/>
                <a:gd name="T27" fmla="*/ 2 h 163"/>
                <a:gd name="T28" fmla="*/ 2 w 70"/>
                <a:gd name="T29" fmla="*/ 2 h 163"/>
                <a:gd name="T30" fmla="*/ 1 w 70"/>
                <a:gd name="T31" fmla="*/ 2 h 163"/>
                <a:gd name="T32" fmla="*/ 1 w 70"/>
                <a:gd name="T33" fmla="*/ 3 h 163"/>
                <a:gd name="T34" fmla="*/ 1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1 h 348"/>
                <a:gd name="T18" fmla="*/ 5 w 361"/>
                <a:gd name="T19" fmla="*/ 1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3 h 348"/>
                <a:gd name="T26" fmla="*/ 9 w 361"/>
                <a:gd name="T27" fmla="*/ 5 h 348"/>
                <a:gd name="T28" fmla="*/ 9 w 361"/>
                <a:gd name="T29" fmla="*/ 5 h 348"/>
                <a:gd name="T30" fmla="*/ 10 w 361"/>
                <a:gd name="T31" fmla="*/ 6 h 348"/>
                <a:gd name="T32" fmla="*/ 11 w 361"/>
                <a:gd name="T33" fmla="*/ 7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7 h 348"/>
                <a:gd name="T66" fmla="*/ 10 w 361"/>
                <a:gd name="T67" fmla="*/ 6 h 348"/>
                <a:gd name="T68" fmla="*/ 9 w 361"/>
                <a:gd name="T69" fmla="*/ 6 h 348"/>
                <a:gd name="T70" fmla="*/ 8 w 361"/>
                <a:gd name="T71" fmla="*/ 5 h 348"/>
                <a:gd name="T72" fmla="*/ 7 w 361"/>
                <a:gd name="T73" fmla="*/ 5 h 348"/>
                <a:gd name="T74" fmla="*/ 6 w 361"/>
                <a:gd name="T75" fmla="*/ 3 h 348"/>
                <a:gd name="T76" fmla="*/ 4 w 361"/>
                <a:gd name="T77" fmla="*/ 3 h 348"/>
                <a:gd name="T78" fmla="*/ 2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3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1 h 160"/>
                <a:gd name="T14" fmla="*/ 7 w 332"/>
                <a:gd name="T15" fmla="*/ 1 h 160"/>
                <a:gd name="T16" fmla="*/ 6 w 332"/>
                <a:gd name="T17" fmla="*/ 1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1 h 160"/>
                <a:gd name="T52" fmla="*/ 7 w 332"/>
                <a:gd name="T53" fmla="*/ 1 h 160"/>
                <a:gd name="T54" fmla="*/ 7 w 332"/>
                <a:gd name="T55" fmla="*/ 3 h 160"/>
                <a:gd name="T56" fmla="*/ 8 w 332"/>
                <a:gd name="T57" fmla="*/ 3 h 160"/>
                <a:gd name="T58" fmla="*/ 9 w 332"/>
                <a:gd name="T59" fmla="*/ 3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1 h 1340"/>
                <a:gd name="T14" fmla="*/ 4 w 373"/>
                <a:gd name="T15" fmla="*/ 27 h 1340"/>
                <a:gd name="T16" fmla="*/ 7 w 373"/>
                <a:gd name="T17" fmla="*/ 21 h 1340"/>
                <a:gd name="T18" fmla="*/ 9 w 373"/>
                <a:gd name="T19" fmla="*/ 18 h 1340"/>
                <a:gd name="T20" fmla="*/ 11 w 373"/>
                <a:gd name="T21" fmla="*/ 13 h 1340"/>
                <a:gd name="T22" fmla="*/ 11 w 373"/>
                <a:gd name="T23" fmla="*/ 10 h 1340"/>
                <a:gd name="T24" fmla="*/ 11 w 373"/>
                <a:gd name="T25" fmla="*/ 6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1 h 1340"/>
                <a:gd name="T40" fmla="*/ 1 w 373"/>
                <a:gd name="T41" fmla="*/ 1 h 1340"/>
                <a:gd name="T42" fmla="*/ 0 w 373"/>
                <a:gd name="T43" fmla="*/ 3 h 1340"/>
                <a:gd name="T44" fmla="*/ 0 w 373"/>
                <a:gd name="T45" fmla="*/ 3 h 1340"/>
                <a:gd name="T46" fmla="*/ 0 w 373"/>
                <a:gd name="T47" fmla="*/ 3 h 1340"/>
                <a:gd name="T48" fmla="*/ 0 w 373"/>
                <a:gd name="T49" fmla="*/ 3 h 1340"/>
                <a:gd name="T50" fmla="*/ 0 w 373"/>
                <a:gd name="T51" fmla="*/ 3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1 h 1340"/>
                <a:gd name="T58" fmla="*/ 3 w 373"/>
                <a:gd name="T59" fmla="*/ 1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1 h 1340"/>
                <a:gd name="T66" fmla="*/ 7 w 373"/>
                <a:gd name="T67" fmla="*/ 3 h 1340"/>
                <a:gd name="T68" fmla="*/ 9 w 373"/>
                <a:gd name="T69" fmla="*/ 3 h 1340"/>
                <a:gd name="T70" fmla="*/ 10 w 373"/>
                <a:gd name="T71" fmla="*/ 5 h 1340"/>
                <a:gd name="T72" fmla="*/ 10 w 373"/>
                <a:gd name="T73" fmla="*/ 7 h 1340"/>
                <a:gd name="T74" fmla="*/ 11 w 373"/>
                <a:gd name="T75" fmla="*/ 10 h 1340"/>
                <a:gd name="T76" fmla="*/ 11 w 373"/>
                <a:gd name="T77" fmla="*/ 12 h 1340"/>
                <a:gd name="T78" fmla="*/ 10 w 373"/>
                <a:gd name="T79" fmla="*/ 15 h 1340"/>
                <a:gd name="T80" fmla="*/ 8 w 373"/>
                <a:gd name="T81" fmla="*/ 20 h 1340"/>
                <a:gd name="T82" fmla="*/ 6 w 373"/>
                <a:gd name="T83" fmla="*/ 22 h 1340"/>
                <a:gd name="T84" fmla="*/ 4 w 373"/>
                <a:gd name="T85" fmla="*/ 25 h 1340"/>
                <a:gd name="T86" fmla="*/ 2 w 373"/>
                <a:gd name="T87" fmla="*/ 28 h 1340"/>
                <a:gd name="T88" fmla="*/ 1 w 373"/>
                <a:gd name="T89" fmla="*/ 30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3 w 110"/>
                <a:gd name="T1" fmla="*/ 2 h 123"/>
                <a:gd name="T2" fmla="*/ 3 w 110"/>
                <a:gd name="T3" fmla="*/ 2 h 123"/>
                <a:gd name="T4" fmla="*/ 3 w 110"/>
                <a:gd name="T5" fmla="*/ 2 h 123"/>
                <a:gd name="T6" fmla="*/ 3 w 110"/>
                <a:gd name="T7" fmla="*/ 2 h 123"/>
                <a:gd name="T8" fmla="*/ 3 w 110"/>
                <a:gd name="T9" fmla="*/ 1 h 123"/>
                <a:gd name="T10" fmla="*/ 3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3 w 110"/>
                <a:gd name="T87" fmla="*/ 4 h 123"/>
                <a:gd name="T88" fmla="*/ 3 w 110"/>
                <a:gd name="T89" fmla="*/ 3 h 123"/>
                <a:gd name="T90" fmla="*/ 3 w 110"/>
                <a:gd name="T91" fmla="*/ 3 h 123"/>
                <a:gd name="T92" fmla="*/ 3 w 110"/>
                <a:gd name="T93" fmla="*/ 3 h 123"/>
                <a:gd name="T94" fmla="*/ 3 w 110"/>
                <a:gd name="T95" fmla="*/ 3 h 123"/>
                <a:gd name="T96" fmla="*/ 3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4 w 136"/>
                <a:gd name="T1" fmla="*/ 2 h 149"/>
                <a:gd name="T2" fmla="*/ 4 w 136"/>
                <a:gd name="T3" fmla="*/ 1 h 149"/>
                <a:gd name="T4" fmla="*/ 4 w 136"/>
                <a:gd name="T5" fmla="*/ 1 h 149"/>
                <a:gd name="T6" fmla="*/ 3 w 136"/>
                <a:gd name="T7" fmla="*/ 0 h 149"/>
                <a:gd name="T8" fmla="*/ 3 w 136"/>
                <a:gd name="T9" fmla="*/ 0 h 149"/>
                <a:gd name="T10" fmla="*/ 3 w 136"/>
                <a:gd name="T11" fmla="*/ 0 h 149"/>
                <a:gd name="T12" fmla="*/ 2 w 136"/>
                <a:gd name="T13" fmla="*/ 0 h 149"/>
                <a:gd name="T14" fmla="*/ 2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1 w 136"/>
                <a:gd name="T43" fmla="*/ 3 h 149"/>
                <a:gd name="T44" fmla="*/ 1 w 136"/>
                <a:gd name="T45" fmla="*/ 4 h 149"/>
                <a:gd name="T46" fmla="*/ 1 w 136"/>
                <a:gd name="T47" fmla="*/ 4 h 149"/>
                <a:gd name="T48" fmla="*/ 2 w 136"/>
                <a:gd name="T49" fmla="*/ 4 h 149"/>
                <a:gd name="T50" fmla="*/ 2 w 136"/>
                <a:gd name="T51" fmla="*/ 4 h 149"/>
                <a:gd name="T52" fmla="*/ 3 w 136"/>
                <a:gd name="T53" fmla="*/ 3 h 149"/>
                <a:gd name="T54" fmla="*/ 3 w 136"/>
                <a:gd name="T55" fmla="*/ 3 h 149"/>
                <a:gd name="T56" fmla="*/ 3 w 136"/>
                <a:gd name="T57" fmla="*/ 3 h 149"/>
                <a:gd name="T58" fmla="*/ 4 w 136"/>
                <a:gd name="T59" fmla="*/ 3 h 149"/>
                <a:gd name="T60" fmla="*/ 4 w 136"/>
                <a:gd name="T61" fmla="*/ 3 h 149"/>
                <a:gd name="T62" fmla="*/ 4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6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3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1 w 90"/>
                <a:gd name="T35" fmla="*/ 3 h 206"/>
                <a:gd name="T36" fmla="*/ 1 w 90"/>
                <a:gd name="T37" fmla="*/ 3 h 206"/>
                <a:gd name="T38" fmla="*/ 1 w 90"/>
                <a:gd name="T39" fmla="*/ 5 h 206"/>
                <a:gd name="T40" fmla="*/ 1 w 90"/>
                <a:gd name="T41" fmla="*/ 5 h 206"/>
                <a:gd name="T42" fmla="*/ 1 w 90"/>
                <a:gd name="T43" fmla="*/ 6 h 206"/>
                <a:gd name="T44" fmla="*/ 1 w 90"/>
                <a:gd name="T45" fmla="*/ 6 h 206"/>
                <a:gd name="T46" fmla="*/ 1 w 90"/>
                <a:gd name="T47" fmla="*/ 6 h 206"/>
                <a:gd name="T48" fmla="*/ 1 w 90"/>
                <a:gd name="T49" fmla="*/ 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3 w 198"/>
                <a:gd name="T11" fmla="*/ 3 h 100"/>
                <a:gd name="T12" fmla="*/ 5 w 198"/>
                <a:gd name="T13" fmla="*/ 3 h 100"/>
                <a:gd name="T14" fmla="*/ 5 w 198"/>
                <a:gd name="T15" fmla="*/ 3 h 100"/>
                <a:gd name="T16" fmla="*/ 6 w 198"/>
                <a:gd name="T17" fmla="*/ 3 h 100"/>
                <a:gd name="T18" fmla="*/ 6 w 198"/>
                <a:gd name="T19" fmla="*/ 3 h 100"/>
                <a:gd name="T20" fmla="*/ 6 w 198"/>
                <a:gd name="T21" fmla="*/ 2 h 100"/>
                <a:gd name="T22" fmla="*/ 6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3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3 h 174"/>
                <a:gd name="T8" fmla="*/ 1 w 136"/>
                <a:gd name="T9" fmla="*/ 3 h 174"/>
                <a:gd name="T10" fmla="*/ 1 w 136"/>
                <a:gd name="T11" fmla="*/ 5 h 174"/>
                <a:gd name="T12" fmla="*/ 1 w 136"/>
                <a:gd name="T13" fmla="*/ 5 h 174"/>
                <a:gd name="T14" fmla="*/ 2 w 136"/>
                <a:gd name="T15" fmla="*/ 5 h 174"/>
                <a:gd name="T16" fmla="*/ 3 w 136"/>
                <a:gd name="T17" fmla="*/ 5 h 174"/>
                <a:gd name="T18" fmla="*/ 3 w 136"/>
                <a:gd name="T19" fmla="*/ 5 h 174"/>
                <a:gd name="T20" fmla="*/ 4 w 136"/>
                <a:gd name="T21" fmla="*/ 5 h 174"/>
                <a:gd name="T22" fmla="*/ 4 w 136"/>
                <a:gd name="T23" fmla="*/ 5 h 174"/>
                <a:gd name="T24" fmla="*/ 4 w 136"/>
                <a:gd name="T25" fmla="*/ 5 h 174"/>
                <a:gd name="T26" fmla="*/ 3 w 136"/>
                <a:gd name="T27" fmla="*/ 3 h 174"/>
                <a:gd name="T28" fmla="*/ 3 w 136"/>
                <a:gd name="T29" fmla="*/ 3 h 174"/>
                <a:gd name="T30" fmla="*/ 3 w 136"/>
                <a:gd name="T31" fmla="*/ 3 h 174"/>
                <a:gd name="T32" fmla="*/ 2 w 136"/>
                <a:gd name="T33" fmla="*/ 3 h 174"/>
                <a:gd name="T34" fmla="*/ 1 w 136"/>
                <a:gd name="T35" fmla="*/ 3 h 174"/>
                <a:gd name="T36" fmla="*/ 1 w 136"/>
                <a:gd name="T37" fmla="*/ 3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 w 142"/>
                <a:gd name="T1" fmla="*/ 5 h 145"/>
                <a:gd name="T2" fmla="*/ 2 w 142"/>
                <a:gd name="T3" fmla="*/ 5 h 145"/>
                <a:gd name="T4" fmla="*/ 1 w 142"/>
                <a:gd name="T5" fmla="*/ 5 h 145"/>
                <a:gd name="T6" fmla="*/ 1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2 w 142"/>
                <a:gd name="T35" fmla="*/ 0 h 145"/>
                <a:gd name="T36" fmla="*/ 2 w 142"/>
                <a:gd name="T37" fmla="*/ 1 h 145"/>
                <a:gd name="T38" fmla="*/ 3 w 142"/>
                <a:gd name="T39" fmla="*/ 1 h 145"/>
                <a:gd name="T40" fmla="*/ 3 w 142"/>
                <a:gd name="T41" fmla="*/ 1 h 145"/>
                <a:gd name="T42" fmla="*/ 3 w 142"/>
                <a:gd name="T43" fmla="*/ 1 h 145"/>
                <a:gd name="T44" fmla="*/ 4 w 142"/>
                <a:gd name="T45" fmla="*/ 2 h 145"/>
                <a:gd name="T46" fmla="*/ 4 w 142"/>
                <a:gd name="T47" fmla="*/ 2 h 145"/>
                <a:gd name="T48" fmla="*/ 4 w 142"/>
                <a:gd name="T49" fmla="*/ 2 h 145"/>
                <a:gd name="T50" fmla="*/ 4 w 142"/>
                <a:gd name="T51" fmla="*/ 3 h 145"/>
                <a:gd name="T52" fmla="*/ 4 w 142"/>
                <a:gd name="T53" fmla="*/ 3 h 145"/>
                <a:gd name="T54" fmla="*/ 4 w 142"/>
                <a:gd name="T55" fmla="*/ 4 h 145"/>
                <a:gd name="T56" fmla="*/ 3 w 142"/>
                <a:gd name="T57" fmla="*/ 4 h 145"/>
                <a:gd name="T58" fmla="*/ 3 w 142"/>
                <a:gd name="T59" fmla="*/ 5 h 145"/>
                <a:gd name="T60" fmla="*/ 3 w 142"/>
                <a:gd name="T61" fmla="*/ 5 h 145"/>
                <a:gd name="T62" fmla="*/ 2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3 h 156"/>
                <a:gd name="T10" fmla="*/ 0 w 113"/>
                <a:gd name="T11" fmla="*/ 2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1 h 156"/>
                <a:gd name="T26" fmla="*/ 3 w 113"/>
                <a:gd name="T27" fmla="*/ 2 h 156"/>
                <a:gd name="T28" fmla="*/ 3 w 113"/>
                <a:gd name="T29" fmla="*/ 3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3 h 156"/>
                <a:gd name="T10" fmla="*/ 0 w 113"/>
                <a:gd name="T11" fmla="*/ 2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1 h 156"/>
                <a:gd name="T26" fmla="*/ 3 w 113"/>
                <a:gd name="T27" fmla="*/ 2 h 156"/>
                <a:gd name="T28" fmla="*/ 3 w 113"/>
                <a:gd name="T29" fmla="*/ 3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1 w 152"/>
                <a:gd name="T11" fmla="*/ 0 h 123"/>
                <a:gd name="T12" fmla="*/ 2 w 152"/>
                <a:gd name="T13" fmla="*/ 0 h 123"/>
                <a:gd name="T14" fmla="*/ 2 w 152"/>
                <a:gd name="T15" fmla="*/ 0 h 123"/>
                <a:gd name="T16" fmla="*/ 3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3 w 152"/>
                <a:gd name="T31" fmla="*/ 3 h 123"/>
                <a:gd name="T32" fmla="*/ 3 w 152"/>
                <a:gd name="T33" fmla="*/ 3 h 123"/>
                <a:gd name="T34" fmla="*/ 3 w 152"/>
                <a:gd name="T35" fmla="*/ 3 h 123"/>
                <a:gd name="T36" fmla="*/ 2 w 152"/>
                <a:gd name="T37" fmla="*/ 3 h 123"/>
                <a:gd name="T38" fmla="*/ 2 w 152"/>
                <a:gd name="T39" fmla="*/ 3 h 123"/>
                <a:gd name="T40" fmla="*/ 1 w 152"/>
                <a:gd name="T41" fmla="*/ 3 h 123"/>
                <a:gd name="T42" fmla="*/ 1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1 h 156"/>
                <a:gd name="T10" fmla="*/ 3 w 112"/>
                <a:gd name="T11" fmla="*/ 2 h 156"/>
                <a:gd name="T12" fmla="*/ 3 w 112"/>
                <a:gd name="T13" fmla="*/ 3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3 h 156"/>
                <a:gd name="T26" fmla="*/ 0 w 112"/>
                <a:gd name="T27" fmla="*/ 2 h 156"/>
                <a:gd name="T28" fmla="*/ 0 w 112"/>
                <a:gd name="T29" fmla="*/ 1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3 w 152"/>
                <a:gd name="T9" fmla="*/ 4 h 123"/>
                <a:gd name="T10" fmla="*/ 3 w 152"/>
                <a:gd name="T11" fmla="*/ 4 h 123"/>
                <a:gd name="T12" fmla="*/ 3 w 152"/>
                <a:gd name="T13" fmla="*/ 4 h 123"/>
                <a:gd name="T14" fmla="*/ 2 w 152"/>
                <a:gd name="T15" fmla="*/ 4 h 123"/>
                <a:gd name="T16" fmla="*/ 2 w 152"/>
                <a:gd name="T17" fmla="*/ 4 h 123"/>
                <a:gd name="T18" fmla="*/ 1 w 152"/>
                <a:gd name="T19" fmla="*/ 4 h 123"/>
                <a:gd name="T20" fmla="*/ 1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1 w 152"/>
                <a:gd name="T37" fmla="*/ 1 h 123"/>
                <a:gd name="T38" fmla="*/ 1 w 152"/>
                <a:gd name="T39" fmla="*/ 0 h 123"/>
                <a:gd name="T40" fmla="*/ 2 w 152"/>
                <a:gd name="T41" fmla="*/ 1 h 123"/>
                <a:gd name="T42" fmla="*/ 3 w 152"/>
                <a:gd name="T43" fmla="*/ 1 h 123"/>
                <a:gd name="T44" fmla="*/ 3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2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2 w 136"/>
                <a:gd name="T17" fmla="*/ 1 h 148"/>
                <a:gd name="T18" fmla="*/ 2 w 136"/>
                <a:gd name="T19" fmla="*/ 1 h 148"/>
                <a:gd name="T20" fmla="*/ 3 w 136"/>
                <a:gd name="T21" fmla="*/ 1 h 148"/>
                <a:gd name="T22" fmla="*/ 3 w 136"/>
                <a:gd name="T23" fmla="*/ 1 h 148"/>
                <a:gd name="T24" fmla="*/ 3 w 136"/>
                <a:gd name="T25" fmla="*/ 1 h 148"/>
                <a:gd name="T26" fmla="*/ 4 w 136"/>
                <a:gd name="T27" fmla="*/ 1 h 148"/>
                <a:gd name="T28" fmla="*/ 4 w 136"/>
                <a:gd name="T29" fmla="*/ 1 h 148"/>
                <a:gd name="T30" fmla="*/ 4 w 136"/>
                <a:gd name="T31" fmla="*/ 2 h 148"/>
                <a:gd name="T32" fmla="*/ 4 w 136"/>
                <a:gd name="T33" fmla="*/ 2 h 148"/>
                <a:gd name="T34" fmla="*/ 4 w 136"/>
                <a:gd name="T35" fmla="*/ 3 h 148"/>
                <a:gd name="T36" fmla="*/ 4 w 136"/>
                <a:gd name="T37" fmla="*/ 3 h 148"/>
                <a:gd name="T38" fmla="*/ 3 w 136"/>
                <a:gd name="T39" fmla="*/ 3 h 148"/>
                <a:gd name="T40" fmla="*/ 3 w 136"/>
                <a:gd name="T41" fmla="*/ 3 h 148"/>
                <a:gd name="T42" fmla="*/ 3 w 136"/>
                <a:gd name="T43" fmla="*/ 3 h 148"/>
                <a:gd name="T44" fmla="*/ 2 w 136"/>
                <a:gd name="T45" fmla="*/ 5 h 148"/>
                <a:gd name="T46" fmla="*/ 2 w 136"/>
                <a:gd name="T47" fmla="*/ 5 h 148"/>
                <a:gd name="T48" fmla="*/ 1 w 136"/>
                <a:gd name="T49" fmla="*/ 5 h 148"/>
                <a:gd name="T50" fmla="*/ 1 w 136"/>
                <a:gd name="T51" fmla="*/ 5 h 148"/>
                <a:gd name="T52" fmla="*/ 1 w 136"/>
                <a:gd name="T53" fmla="*/ 3 h 148"/>
                <a:gd name="T54" fmla="*/ 1 w 136"/>
                <a:gd name="T55" fmla="*/ 3 h 148"/>
                <a:gd name="T56" fmla="*/ 1 w 136"/>
                <a:gd name="T57" fmla="*/ 3 h 148"/>
                <a:gd name="T58" fmla="*/ 1 w 136"/>
                <a:gd name="T59" fmla="*/ 3 h 148"/>
                <a:gd name="T60" fmla="*/ 1 w 136"/>
                <a:gd name="T61" fmla="*/ 3 h 148"/>
                <a:gd name="T62" fmla="*/ 1 w 136"/>
                <a:gd name="T63" fmla="*/ 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7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2 w 136"/>
                <a:gd name="T17" fmla="*/ 1 h 147"/>
                <a:gd name="T18" fmla="*/ 2 w 136"/>
                <a:gd name="T19" fmla="*/ 1 h 147"/>
                <a:gd name="T20" fmla="*/ 3 w 136"/>
                <a:gd name="T21" fmla="*/ 1 h 147"/>
                <a:gd name="T22" fmla="*/ 3 w 136"/>
                <a:gd name="T23" fmla="*/ 1 h 147"/>
                <a:gd name="T24" fmla="*/ 3 w 136"/>
                <a:gd name="T25" fmla="*/ 1 h 147"/>
                <a:gd name="T26" fmla="*/ 4 w 136"/>
                <a:gd name="T27" fmla="*/ 1 h 147"/>
                <a:gd name="T28" fmla="*/ 4 w 136"/>
                <a:gd name="T29" fmla="*/ 2 h 147"/>
                <a:gd name="T30" fmla="*/ 4 w 136"/>
                <a:gd name="T31" fmla="*/ 3 h 147"/>
                <a:gd name="T32" fmla="*/ 4 w 136"/>
                <a:gd name="T33" fmla="*/ 3 h 147"/>
                <a:gd name="T34" fmla="*/ 4 w 136"/>
                <a:gd name="T35" fmla="*/ 4 h 147"/>
                <a:gd name="T36" fmla="*/ 4 w 136"/>
                <a:gd name="T37" fmla="*/ 4 h 147"/>
                <a:gd name="T38" fmla="*/ 3 w 136"/>
                <a:gd name="T39" fmla="*/ 4 h 147"/>
                <a:gd name="T40" fmla="*/ 3 w 136"/>
                <a:gd name="T41" fmla="*/ 4 h 147"/>
                <a:gd name="T42" fmla="*/ 3 w 136"/>
                <a:gd name="T43" fmla="*/ 4 h 147"/>
                <a:gd name="T44" fmla="*/ 2 w 136"/>
                <a:gd name="T45" fmla="*/ 5 h 147"/>
                <a:gd name="T46" fmla="*/ 2 w 136"/>
                <a:gd name="T47" fmla="*/ 5 h 147"/>
                <a:gd name="T48" fmla="*/ 1 w 136"/>
                <a:gd name="T49" fmla="*/ 5 h 147"/>
                <a:gd name="T50" fmla="*/ 1 w 136"/>
                <a:gd name="T51" fmla="*/ 5 h 147"/>
                <a:gd name="T52" fmla="*/ 1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9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9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9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9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9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0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0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0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0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0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1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1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1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1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1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1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2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2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2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3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3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3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" name="Group 2"/>
          <p:cNvGrpSpPr>
            <a:grpSpLocks/>
          </p:cNvGrpSpPr>
          <p:nvPr/>
        </p:nvGrpSpPr>
        <p:grpSpPr bwMode="auto">
          <a:xfrm rot="16200000">
            <a:off x="7770829" y="5484829"/>
            <a:ext cx="1289469" cy="1456871"/>
            <a:chOff x="2332" y="1554"/>
            <a:chExt cx="1105" cy="1218"/>
          </a:xfrm>
          <a:solidFill>
            <a:srgbClr val="C42308"/>
          </a:solidFill>
        </p:grpSpPr>
        <p:sp>
          <p:nvSpPr>
            <p:cNvPr id="153" name="Freeform 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3 h 182"/>
                <a:gd name="T10" fmla="*/ 4 w 132"/>
                <a:gd name="T11" fmla="*/ 3 h 182"/>
                <a:gd name="T12" fmla="*/ 5 w 132"/>
                <a:gd name="T13" fmla="*/ 1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3 h 182"/>
                <a:gd name="T28" fmla="*/ 1 w 132"/>
                <a:gd name="T29" fmla="*/ 3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3 h 182"/>
                <a:gd name="T10" fmla="*/ 4 w 132"/>
                <a:gd name="T11" fmla="*/ 3 h 182"/>
                <a:gd name="T12" fmla="*/ 5 w 132"/>
                <a:gd name="T13" fmla="*/ 1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3 h 182"/>
                <a:gd name="T28" fmla="*/ 1 w 132"/>
                <a:gd name="T29" fmla="*/ 3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3 h 146"/>
                <a:gd name="T4" fmla="*/ 6 w 177"/>
                <a:gd name="T5" fmla="*/ 3 h 146"/>
                <a:gd name="T6" fmla="*/ 6 w 177"/>
                <a:gd name="T7" fmla="*/ 2 h 146"/>
                <a:gd name="T8" fmla="*/ 5 w 177"/>
                <a:gd name="T9" fmla="*/ 1 h 146"/>
                <a:gd name="T10" fmla="*/ 4 w 177"/>
                <a:gd name="T11" fmla="*/ 1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2 h 146"/>
                <a:gd name="T24" fmla="*/ 1 w 177"/>
                <a:gd name="T25" fmla="*/ 2 h 146"/>
                <a:gd name="T26" fmla="*/ 1 w 177"/>
                <a:gd name="T27" fmla="*/ 3 h 146"/>
                <a:gd name="T28" fmla="*/ 1 w 177"/>
                <a:gd name="T29" fmla="*/ 3 h 146"/>
                <a:gd name="T30" fmla="*/ 1 w 177"/>
                <a:gd name="T31" fmla="*/ 3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3 w 178"/>
                <a:gd name="T13" fmla="*/ 0 h 143"/>
                <a:gd name="T14" fmla="*/ 3 w 178"/>
                <a:gd name="T15" fmla="*/ 0 h 143"/>
                <a:gd name="T16" fmla="*/ 3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1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3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3 w 132"/>
                <a:gd name="T21" fmla="*/ 5 h 181"/>
                <a:gd name="T22" fmla="*/ 3 w 132"/>
                <a:gd name="T23" fmla="*/ 4 h 181"/>
                <a:gd name="T24" fmla="*/ 4 w 132"/>
                <a:gd name="T25" fmla="*/ 3 h 181"/>
                <a:gd name="T26" fmla="*/ 3 w 132"/>
                <a:gd name="T27" fmla="*/ 2 h 181"/>
                <a:gd name="T28" fmla="*/ 3 w 132"/>
                <a:gd name="T29" fmla="*/ 1 h 181"/>
                <a:gd name="T30" fmla="*/ 3 w 132"/>
                <a:gd name="T31" fmla="*/ 0 h 181"/>
                <a:gd name="T32" fmla="*/ 2 w 132"/>
                <a:gd name="T33" fmla="*/ 0 h 181"/>
                <a:gd name="T34" fmla="*/ 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1 w 177"/>
                <a:gd name="T9" fmla="*/ 2 h 144"/>
                <a:gd name="T10" fmla="*/ 1 w 177"/>
                <a:gd name="T11" fmla="*/ 3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3 h 144"/>
                <a:gd name="T20" fmla="*/ 5 w 177"/>
                <a:gd name="T21" fmla="*/ 2 h 144"/>
                <a:gd name="T22" fmla="*/ 5 w 177"/>
                <a:gd name="T23" fmla="*/ 2 h 144"/>
                <a:gd name="T24" fmla="*/ 5 w 177"/>
                <a:gd name="T25" fmla="*/ 1 h 144"/>
                <a:gd name="T26" fmla="*/ 5 w 177"/>
                <a:gd name="T27" fmla="*/ 1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1 w 180"/>
                <a:gd name="T9" fmla="*/ 5 h 143"/>
                <a:gd name="T10" fmla="*/ 1 w 180"/>
                <a:gd name="T11" fmla="*/ 5 h 143"/>
                <a:gd name="T12" fmla="*/ 1 w 180"/>
                <a:gd name="T13" fmla="*/ 5 h 143"/>
                <a:gd name="T14" fmla="*/ 3 w 180"/>
                <a:gd name="T15" fmla="*/ 5 h 143"/>
                <a:gd name="T16" fmla="*/ 3 w 180"/>
                <a:gd name="T17" fmla="*/ 5 h 143"/>
                <a:gd name="T18" fmla="*/ 3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3 w 180"/>
                <a:gd name="T39" fmla="*/ 0 h 143"/>
                <a:gd name="T40" fmla="*/ 3 w 180"/>
                <a:gd name="T41" fmla="*/ 1 h 143"/>
                <a:gd name="T42" fmla="*/ 1 w 180"/>
                <a:gd name="T43" fmla="*/ 1 h 143"/>
                <a:gd name="T44" fmla="*/ 1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3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3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3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3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3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3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3 w 144"/>
                <a:gd name="T9" fmla="*/ 4 h 167"/>
                <a:gd name="T10" fmla="*/ 3 w 144"/>
                <a:gd name="T11" fmla="*/ 5 h 167"/>
                <a:gd name="T12" fmla="*/ 2 w 144"/>
                <a:gd name="T13" fmla="*/ 5 h 167"/>
                <a:gd name="T14" fmla="*/ 1 w 144"/>
                <a:gd name="T15" fmla="*/ 6 h 167"/>
                <a:gd name="T16" fmla="*/ 1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1 w 144"/>
                <a:gd name="T31" fmla="*/ 3 h 167"/>
                <a:gd name="T32" fmla="*/ 1 w 144"/>
                <a:gd name="T33" fmla="*/ 3 h 167"/>
                <a:gd name="T34" fmla="*/ 2 w 144"/>
                <a:gd name="T35" fmla="*/ 3 h 167"/>
                <a:gd name="T36" fmla="*/ 2 w 144"/>
                <a:gd name="T37" fmla="*/ 3 h 167"/>
                <a:gd name="T38" fmla="*/ 3 w 144"/>
                <a:gd name="T39" fmla="*/ 2 h 167"/>
                <a:gd name="T40" fmla="*/ 3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6 w 204"/>
                <a:gd name="T1" fmla="*/ 0 h 82"/>
                <a:gd name="T2" fmla="*/ 6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3 w 204"/>
                <a:gd name="T15" fmla="*/ 2 h 82"/>
                <a:gd name="T16" fmla="*/ 3 w 204"/>
                <a:gd name="T17" fmla="*/ 2 h 82"/>
                <a:gd name="T18" fmla="*/ 3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3 w 204"/>
                <a:gd name="T51" fmla="*/ 0 h 82"/>
                <a:gd name="T52" fmla="*/ 3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6 w 204"/>
                <a:gd name="T63" fmla="*/ 0 h 82"/>
                <a:gd name="T64" fmla="*/ 6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2 h 208"/>
                <a:gd name="T6" fmla="*/ 3 w 84"/>
                <a:gd name="T7" fmla="*/ 3 h 208"/>
                <a:gd name="T8" fmla="*/ 3 w 84"/>
                <a:gd name="T9" fmla="*/ 3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1 w 84"/>
                <a:gd name="T17" fmla="*/ 7 h 208"/>
                <a:gd name="T18" fmla="*/ 1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3 h 208"/>
                <a:gd name="T34" fmla="*/ 1 w 84"/>
                <a:gd name="T35" fmla="*/ 3 h 208"/>
                <a:gd name="T36" fmla="*/ 1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2 w 144"/>
                <a:gd name="T7" fmla="*/ 1 h 170"/>
                <a:gd name="T8" fmla="*/ 3 w 144"/>
                <a:gd name="T9" fmla="*/ 1 h 170"/>
                <a:gd name="T10" fmla="*/ 3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3 w 144"/>
                <a:gd name="T21" fmla="*/ 5 h 170"/>
                <a:gd name="T22" fmla="*/ 3 w 144"/>
                <a:gd name="T23" fmla="*/ 5 h 170"/>
                <a:gd name="T24" fmla="*/ 2 w 144"/>
                <a:gd name="T25" fmla="*/ 5 h 170"/>
                <a:gd name="T26" fmla="*/ 2 w 144"/>
                <a:gd name="T27" fmla="*/ 4 h 170"/>
                <a:gd name="T28" fmla="*/ 2 w 144"/>
                <a:gd name="T29" fmla="*/ 4 h 170"/>
                <a:gd name="T30" fmla="*/ 2 w 144"/>
                <a:gd name="T31" fmla="*/ 3 h 170"/>
                <a:gd name="T32" fmla="*/ 2 w 144"/>
                <a:gd name="T33" fmla="*/ 3 h 170"/>
                <a:gd name="T34" fmla="*/ 2 w 144"/>
                <a:gd name="T35" fmla="*/ 2 h 170"/>
                <a:gd name="T36" fmla="*/ 1 w 144"/>
                <a:gd name="T37" fmla="*/ 1 h 170"/>
                <a:gd name="T38" fmla="*/ 1 w 144"/>
                <a:gd name="T39" fmla="*/ 1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3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4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4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4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4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3 w 180"/>
                <a:gd name="T7" fmla="*/ 0 h 129"/>
                <a:gd name="T8" fmla="*/ 3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3 w 180"/>
                <a:gd name="T27" fmla="*/ 3 h 129"/>
                <a:gd name="T28" fmla="*/ 3 w 180"/>
                <a:gd name="T29" fmla="*/ 3 h 129"/>
                <a:gd name="T30" fmla="*/ 3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4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3 w 206"/>
                <a:gd name="T17" fmla="*/ 0 h 85"/>
                <a:gd name="T18" fmla="*/ 3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6 w 206"/>
                <a:gd name="T33" fmla="*/ 0 h 85"/>
                <a:gd name="T34" fmla="*/ 6 w 206"/>
                <a:gd name="T35" fmla="*/ 1 h 85"/>
                <a:gd name="T36" fmla="*/ 6 w 206"/>
                <a:gd name="T37" fmla="*/ 1 h 85"/>
                <a:gd name="T38" fmla="*/ 6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3 w 206"/>
                <a:gd name="T49" fmla="*/ 1 h 85"/>
                <a:gd name="T50" fmla="*/ 3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4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4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1 h 154"/>
                <a:gd name="T8" fmla="*/ 2 w 87"/>
                <a:gd name="T9" fmla="*/ 1 h 154"/>
                <a:gd name="T10" fmla="*/ 2 w 87"/>
                <a:gd name="T11" fmla="*/ 2 h 154"/>
                <a:gd name="T12" fmla="*/ 2 w 87"/>
                <a:gd name="T13" fmla="*/ 3 h 154"/>
                <a:gd name="T14" fmla="*/ 2 w 87"/>
                <a:gd name="T15" fmla="*/ 3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3 h 154"/>
                <a:gd name="T30" fmla="*/ 0 w 87"/>
                <a:gd name="T31" fmla="*/ 3 h 154"/>
                <a:gd name="T32" fmla="*/ 0 w 87"/>
                <a:gd name="T33" fmla="*/ 2 h 154"/>
                <a:gd name="T34" fmla="*/ 1 w 87"/>
                <a:gd name="T35" fmla="*/ 2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4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4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4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2 w 70"/>
                <a:gd name="T23" fmla="*/ 1 h 163"/>
                <a:gd name="T24" fmla="*/ 2 w 70"/>
                <a:gd name="T25" fmla="*/ 1 h 163"/>
                <a:gd name="T26" fmla="*/ 2 w 70"/>
                <a:gd name="T27" fmla="*/ 2 h 163"/>
                <a:gd name="T28" fmla="*/ 2 w 70"/>
                <a:gd name="T29" fmla="*/ 2 h 163"/>
                <a:gd name="T30" fmla="*/ 1 w 70"/>
                <a:gd name="T31" fmla="*/ 2 h 163"/>
                <a:gd name="T32" fmla="*/ 1 w 70"/>
                <a:gd name="T33" fmla="*/ 3 h 163"/>
                <a:gd name="T34" fmla="*/ 1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5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1 h 348"/>
                <a:gd name="T18" fmla="*/ 5 w 361"/>
                <a:gd name="T19" fmla="*/ 1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3 h 348"/>
                <a:gd name="T26" fmla="*/ 9 w 361"/>
                <a:gd name="T27" fmla="*/ 5 h 348"/>
                <a:gd name="T28" fmla="*/ 9 w 361"/>
                <a:gd name="T29" fmla="*/ 5 h 348"/>
                <a:gd name="T30" fmla="*/ 10 w 361"/>
                <a:gd name="T31" fmla="*/ 6 h 348"/>
                <a:gd name="T32" fmla="*/ 11 w 361"/>
                <a:gd name="T33" fmla="*/ 7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7 h 348"/>
                <a:gd name="T66" fmla="*/ 10 w 361"/>
                <a:gd name="T67" fmla="*/ 6 h 348"/>
                <a:gd name="T68" fmla="*/ 9 w 361"/>
                <a:gd name="T69" fmla="*/ 6 h 348"/>
                <a:gd name="T70" fmla="*/ 8 w 361"/>
                <a:gd name="T71" fmla="*/ 5 h 348"/>
                <a:gd name="T72" fmla="*/ 7 w 361"/>
                <a:gd name="T73" fmla="*/ 5 h 348"/>
                <a:gd name="T74" fmla="*/ 6 w 361"/>
                <a:gd name="T75" fmla="*/ 3 h 348"/>
                <a:gd name="T76" fmla="*/ 4 w 361"/>
                <a:gd name="T77" fmla="*/ 3 h 348"/>
                <a:gd name="T78" fmla="*/ 2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5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5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3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1 h 160"/>
                <a:gd name="T14" fmla="*/ 7 w 332"/>
                <a:gd name="T15" fmla="*/ 1 h 160"/>
                <a:gd name="T16" fmla="*/ 6 w 332"/>
                <a:gd name="T17" fmla="*/ 1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1 h 160"/>
                <a:gd name="T52" fmla="*/ 7 w 332"/>
                <a:gd name="T53" fmla="*/ 1 h 160"/>
                <a:gd name="T54" fmla="*/ 7 w 332"/>
                <a:gd name="T55" fmla="*/ 3 h 160"/>
                <a:gd name="T56" fmla="*/ 8 w 332"/>
                <a:gd name="T57" fmla="*/ 3 h 160"/>
                <a:gd name="T58" fmla="*/ 9 w 332"/>
                <a:gd name="T59" fmla="*/ 3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5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1 h 1340"/>
                <a:gd name="T14" fmla="*/ 4 w 373"/>
                <a:gd name="T15" fmla="*/ 27 h 1340"/>
                <a:gd name="T16" fmla="*/ 7 w 373"/>
                <a:gd name="T17" fmla="*/ 21 h 1340"/>
                <a:gd name="T18" fmla="*/ 9 w 373"/>
                <a:gd name="T19" fmla="*/ 18 h 1340"/>
                <a:gd name="T20" fmla="*/ 11 w 373"/>
                <a:gd name="T21" fmla="*/ 13 h 1340"/>
                <a:gd name="T22" fmla="*/ 11 w 373"/>
                <a:gd name="T23" fmla="*/ 10 h 1340"/>
                <a:gd name="T24" fmla="*/ 11 w 373"/>
                <a:gd name="T25" fmla="*/ 6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1 h 1340"/>
                <a:gd name="T40" fmla="*/ 1 w 373"/>
                <a:gd name="T41" fmla="*/ 1 h 1340"/>
                <a:gd name="T42" fmla="*/ 0 w 373"/>
                <a:gd name="T43" fmla="*/ 3 h 1340"/>
                <a:gd name="T44" fmla="*/ 0 w 373"/>
                <a:gd name="T45" fmla="*/ 3 h 1340"/>
                <a:gd name="T46" fmla="*/ 0 w 373"/>
                <a:gd name="T47" fmla="*/ 3 h 1340"/>
                <a:gd name="T48" fmla="*/ 0 w 373"/>
                <a:gd name="T49" fmla="*/ 3 h 1340"/>
                <a:gd name="T50" fmla="*/ 0 w 373"/>
                <a:gd name="T51" fmla="*/ 3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1 h 1340"/>
                <a:gd name="T58" fmla="*/ 3 w 373"/>
                <a:gd name="T59" fmla="*/ 1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1 h 1340"/>
                <a:gd name="T66" fmla="*/ 7 w 373"/>
                <a:gd name="T67" fmla="*/ 3 h 1340"/>
                <a:gd name="T68" fmla="*/ 9 w 373"/>
                <a:gd name="T69" fmla="*/ 3 h 1340"/>
                <a:gd name="T70" fmla="*/ 10 w 373"/>
                <a:gd name="T71" fmla="*/ 5 h 1340"/>
                <a:gd name="T72" fmla="*/ 10 w 373"/>
                <a:gd name="T73" fmla="*/ 7 h 1340"/>
                <a:gd name="T74" fmla="*/ 11 w 373"/>
                <a:gd name="T75" fmla="*/ 10 h 1340"/>
                <a:gd name="T76" fmla="*/ 11 w 373"/>
                <a:gd name="T77" fmla="*/ 12 h 1340"/>
                <a:gd name="T78" fmla="*/ 10 w 373"/>
                <a:gd name="T79" fmla="*/ 15 h 1340"/>
                <a:gd name="T80" fmla="*/ 8 w 373"/>
                <a:gd name="T81" fmla="*/ 20 h 1340"/>
                <a:gd name="T82" fmla="*/ 6 w 373"/>
                <a:gd name="T83" fmla="*/ 22 h 1340"/>
                <a:gd name="T84" fmla="*/ 4 w 373"/>
                <a:gd name="T85" fmla="*/ 25 h 1340"/>
                <a:gd name="T86" fmla="*/ 2 w 373"/>
                <a:gd name="T87" fmla="*/ 28 h 1340"/>
                <a:gd name="T88" fmla="*/ 1 w 373"/>
                <a:gd name="T89" fmla="*/ 30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5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3 w 110"/>
                <a:gd name="T1" fmla="*/ 2 h 123"/>
                <a:gd name="T2" fmla="*/ 3 w 110"/>
                <a:gd name="T3" fmla="*/ 2 h 123"/>
                <a:gd name="T4" fmla="*/ 3 w 110"/>
                <a:gd name="T5" fmla="*/ 2 h 123"/>
                <a:gd name="T6" fmla="*/ 3 w 110"/>
                <a:gd name="T7" fmla="*/ 2 h 123"/>
                <a:gd name="T8" fmla="*/ 3 w 110"/>
                <a:gd name="T9" fmla="*/ 1 h 123"/>
                <a:gd name="T10" fmla="*/ 3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3 w 110"/>
                <a:gd name="T87" fmla="*/ 4 h 123"/>
                <a:gd name="T88" fmla="*/ 3 w 110"/>
                <a:gd name="T89" fmla="*/ 3 h 123"/>
                <a:gd name="T90" fmla="*/ 3 w 110"/>
                <a:gd name="T91" fmla="*/ 3 h 123"/>
                <a:gd name="T92" fmla="*/ 3 w 110"/>
                <a:gd name="T93" fmla="*/ 3 h 123"/>
                <a:gd name="T94" fmla="*/ 3 w 110"/>
                <a:gd name="T95" fmla="*/ 3 h 123"/>
                <a:gd name="T96" fmla="*/ 3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5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5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5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5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4 w 136"/>
                <a:gd name="T1" fmla="*/ 2 h 149"/>
                <a:gd name="T2" fmla="*/ 4 w 136"/>
                <a:gd name="T3" fmla="*/ 1 h 149"/>
                <a:gd name="T4" fmla="*/ 4 w 136"/>
                <a:gd name="T5" fmla="*/ 1 h 149"/>
                <a:gd name="T6" fmla="*/ 3 w 136"/>
                <a:gd name="T7" fmla="*/ 0 h 149"/>
                <a:gd name="T8" fmla="*/ 3 w 136"/>
                <a:gd name="T9" fmla="*/ 0 h 149"/>
                <a:gd name="T10" fmla="*/ 3 w 136"/>
                <a:gd name="T11" fmla="*/ 0 h 149"/>
                <a:gd name="T12" fmla="*/ 2 w 136"/>
                <a:gd name="T13" fmla="*/ 0 h 149"/>
                <a:gd name="T14" fmla="*/ 2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1 w 136"/>
                <a:gd name="T43" fmla="*/ 3 h 149"/>
                <a:gd name="T44" fmla="*/ 1 w 136"/>
                <a:gd name="T45" fmla="*/ 4 h 149"/>
                <a:gd name="T46" fmla="*/ 1 w 136"/>
                <a:gd name="T47" fmla="*/ 4 h 149"/>
                <a:gd name="T48" fmla="*/ 2 w 136"/>
                <a:gd name="T49" fmla="*/ 4 h 149"/>
                <a:gd name="T50" fmla="*/ 2 w 136"/>
                <a:gd name="T51" fmla="*/ 4 h 149"/>
                <a:gd name="T52" fmla="*/ 3 w 136"/>
                <a:gd name="T53" fmla="*/ 3 h 149"/>
                <a:gd name="T54" fmla="*/ 3 w 136"/>
                <a:gd name="T55" fmla="*/ 3 h 149"/>
                <a:gd name="T56" fmla="*/ 3 w 136"/>
                <a:gd name="T57" fmla="*/ 3 h 149"/>
                <a:gd name="T58" fmla="*/ 4 w 136"/>
                <a:gd name="T59" fmla="*/ 3 h 149"/>
                <a:gd name="T60" fmla="*/ 4 w 136"/>
                <a:gd name="T61" fmla="*/ 3 h 149"/>
                <a:gd name="T62" fmla="*/ 4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5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6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6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6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3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1 w 90"/>
                <a:gd name="T35" fmla="*/ 3 h 206"/>
                <a:gd name="T36" fmla="*/ 1 w 90"/>
                <a:gd name="T37" fmla="*/ 3 h 206"/>
                <a:gd name="T38" fmla="*/ 1 w 90"/>
                <a:gd name="T39" fmla="*/ 5 h 206"/>
                <a:gd name="T40" fmla="*/ 1 w 90"/>
                <a:gd name="T41" fmla="*/ 5 h 206"/>
                <a:gd name="T42" fmla="*/ 1 w 90"/>
                <a:gd name="T43" fmla="*/ 6 h 206"/>
                <a:gd name="T44" fmla="*/ 1 w 90"/>
                <a:gd name="T45" fmla="*/ 6 h 206"/>
                <a:gd name="T46" fmla="*/ 1 w 90"/>
                <a:gd name="T47" fmla="*/ 6 h 206"/>
                <a:gd name="T48" fmla="*/ 1 w 90"/>
                <a:gd name="T49" fmla="*/ 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6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6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3 w 198"/>
                <a:gd name="T11" fmla="*/ 3 h 100"/>
                <a:gd name="T12" fmla="*/ 5 w 198"/>
                <a:gd name="T13" fmla="*/ 3 h 100"/>
                <a:gd name="T14" fmla="*/ 5 w 198"/>
                <a:gd name="T15" fmla="*/ 3 h 100"/>
                <a:gd name="T16" fmla="*/ 6 w 198"/>
                <a:gd name="T17" fmla="*/ 3 h 100"/>
                <a:gd name="T18" fmla="*/ 6 w 198"/>
                <a:gd name="T19" fmla="*/ 3 h 100"/>
                <a:gd name="T20" fmla="*/ 6 w 198"/>
                <a:gd name="T21" fmla="*/ 2 h 100"/>
                <a:gd name="T22" fmla="*/ 6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3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6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3 h 174"/>
                <a:gd name="T8" fmla="*/ 1 w 136"/>
                <a:gd name="T9" fmla="*/ 3 h 174"/>
                <a:gd name="T10" fmla="*/ 1 w 136"/>
                <a:gd name="T11" fmla="*/ 5 h 174"/>
                <a:gd name="T12" fmla="*/ 1 w 136"/>
                <a:gd name="T13" fmla="*/ 5 h 174"/>
                <a:gd name="T14" fmla="*/ 2 w 136"/>
                <a:gd name="T15" fmla="*/ 5 h 174"/>
                <a:gd name="T16" fmla="*/ 3 w 136"/>
                <a:gd name="T17" fmla="*/ 5 h 174"/>
                <a:gd name="T18" fmla="*/ 3 w 136"/>
                <a:gd name="T19" fmla="*/ 5 h 174"/>
                <a:gd name="T20" fmla="*/ 4 w 136"/>
                <a:gd name="T21" fmla="*/ 5 h 174"/>
                <a:gd name="T22" fmla="*/ 4 w 136"/>
                <a:gd name="T23" fmla="*/ 5 h 174"/>
                <a:gd name="T24" fmla="*/ 4 w 136"/>
                <a:gd name="T25" fmla="*/ 5 h 174"/>
                <a:gd name="T26" fmla="*/ 3 w 136"/>
                <a:gd name="T27" fmla="*/ 3 h 174"/>
                <a:gd name="T28" fmla="*/ 3 w 136"/>
                <a:gd name="T29" fmla="*/ 3 h 174"/>
                <a:gd name="T30" fmla="*/ 3 w 136"/>
                <a:gd name="T31" fmla="*/ 3 h 174"/>
                <a:gd name="T32" fmla="*/ 2 w 136"/>
                <a:gd name="T33" fmla="*/ 3 h 174"/>
                <a:gd name="T34" fmla="*/ 1 w 136"/>
                <a:gd name="T35" fmla="*/ 3 h 174"/>
                <a:gd name="T36" fmla="*/ 1 w 136"/>
                <a:gd name="T37" fmla="*/ 3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6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6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 w 142"/>
                <a:gd name="T1" fmla="*/ 5 h 145"/>
                <a:gd name="T2" fmla="*/ 2 w 142"/>
                <a:gd name="T3" fmla="*/ 5 h 145"/>
                <a:gd name="T4" fmla="*/ 1 w 142"/>
                <a:gd name="T5" fmla="*/ 5 h 145"/>
                <a:gd name="T6" fmla="*/ 1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2 w 142"/>
                <a:gd name="T35" fmla="*/ 0 h 145"/>
                <a:gd name="T36" fmla="*/ 2 w 142"/>
                <a:gd name="T37" fmla="*/ 1 h 145"/>
                <a:gd name="T38" fmla="*/ 3 w 142"/>
                <a:gd name="T39" fmla="*/ 1 h 145"/>
                <a:gd name="T40" fmla="*/ 3 w 142"/>
                <a:gd name="T41" fmla="*/ 1 h 145"/>
                <a:gd name="T42" fmla="*/ 3 w 142"/>
                <a:gd name="T43" fmla="*/ 1 h 145"/>
                <a:gd name="T44" fmla="*/ 4 w 142"/>
                <a:gd name="T45" fmla="*/ 2 h 145"/>
                <a:gd name="T46" fmla="*/ 4 w 142"/>
                <a:gd name="T47" fmla="*/ 2 h 145"/>
                <a:gd name="T48" fmla="*/ 4 w 142"/>
                <a:gd name="T49" fmla="*/ 2 h 145"/>
                <a:gd name="T50" fmla="*/ 4 w 142"/>
                <a:gd name="T51" fmla="*/ 3 h 145"/>
                <a:gd name="T52" fmla="*/ 4 w 142"/>
                <a:gd name="T53" fmla="*/ 3 h 145"/>
                <a:gd name="T54" fmla="*/ 4 w 142"/>
                <a:gd name="T55" fmla="*/ 4 h 145"/>
                <a:gd name="T56" fmla="*/ 3 w 142"/>
                <a:gd name="T57" fmla="*/ 4 h 145"/>
                <a:gd name="T58" fmla="*/ 3 w 142"/>
                <a:gd name="T59" fmla="*/ 5 h 145"/>
                <a:gd name="T60" fmla="*/ 3 w 142"/>
                <a:gd name="T61" fmla="*/ 5 h 145"/>
                <a:gd name="T62" fmla="*/ 2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6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6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6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3 h 156"/>
                <a:gd name="T10" fmla="*/ 0 w 113"/>
                <a:gd name="T11" fmla="*/ 2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1 h 156"/>
                <a:gd name="T26" fmla="*/ 3 w 113"/>
                <a:gd name="T27" fmla="*/ 2 h 156"/>
                <a:gd name="T28" fmla="*/ 3 w 113"/>
                <a:gd name="T29" fmla="*/ 3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3 h 156"/>
                <a:gd name="T10" fmla="*/ 0 w 113"/>
                <a:gd name="T11" fmla="*/ 2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1 h 156"/>
                <a:gd name="T26" fmla="*/ 3 w 113"/>
                <a:gd name="T27" fmla="*/ 2 h 156"/>
                <a:gd name="T28" fmla="*/ 3 w 113"/>
                <a:gd name="T29" fmla="*/ 3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7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1 w 152"/>
                <a:gd name="T11" fmla="*/ 0 h 123"/>
                <a:gd name="T12" fmla="*/ 2 w 152"/>
                <a:gd name="T13" fmla="*/ 0 h 123"/>
                <a:gd name="T14" fmla="*/ 2 w 152"/>
                <a:gd name="T15" fmla="*/ 0 h 123"/>
                <a:gd name="T16" fmla="*/ 3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3 w 152"/>
                <a:gd name="T31" fmla="*/ 3 h 123"/>
                <a:gd name="T32" fmla="*/ 3 w 152"/>
                <a:gd name="T33" fmla="*/ 3 h 123"/>
                <a:gd name="T34" fmla="*/ 3 w 152"/>
                <a:gd name="T35" fmla="*/ 3 h 123"/>
                <a:gd name="T36" fmla="*/ 2 w 152"/>
                <a:gd name="T37" fmla="*/ 3 h 123"/>
                <a:gd name="T38" fmla="*/ 2 w 152"/>
                <a:gd name="T39" fmla="*/ 3 h 123"/>
                <a:gd name="T40" fmla="*/ 1 w 152"/>
                <a:gd name="T41" fmla="*/ 3 h 123"/>
                <a:gd name="T42" fmla="*/ 1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7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7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1 h 156"/>
                <a:gd name="T10" fmla="*/ 3 w 112"/>
                <a:gd name="T11" fmla="*/ 2 h 156"/>
                <a:gd name="T12" fmla="*/ 3 w 112"/>
                <a:gd name="T13" fmla="*/ 3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3 h 156"/>
                <a:gd name="T26" fmla="*/ 0 w 112"/>
                <a:gd name="T27" fmla="*/ 2 h 156"/>
                <a:gd name="T28" fmla="*/ 0 w 112"/>
                <a:gd name="T29" fmla="*/ 1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7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7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3 w 152"/>
                <a:gd name="T9" fmla="*/ 4 h 123"/>
                <a:gd name="T10" fmla="*/ 3 w 152"/>
                <a:gd name="T11" fmla="*/ 4 h 123"/>
                <a:gd name="T12" fmla="*/ 3 w 152"/>
                <a:gd name="T13" fmla="*/ 4 h 123"/>
                <a:gd name="T14" fmla="*/ 2 w 152"/>
                <a:gd name="T15" fmla="*/ 4 h 123"/>
                <a:gd name="T16" fmla="*/ 2 w 152"/>
                <a:gd name="T17" fmla="*/ 4 h 123"/>
                <a:gd name="T18" fmla="*/ 1 w 152"/>
                <a:gd name="T19" fmla="*/ 4 h 123"/>
                <a:gd name="T20" fmla="*/ 1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1 w 152"/>
                <a:gd name="T37" fmla="*/ 1 h 123"/>
                <a:gd name="T38" fmla="*/ 1 w 152"/>
                <a:gd name="T39" fmla="*/ 0 h 123"/>
                <a:gd name="T40" fmla="*/ 2 w 152"/>
                <a:gd name="T41" fmla="*/ 1 h 123"/>
                <a:gd name="T42" fmla="*/ 3 w 152"/>
                <a:gd name="T43" fmla="*/ 1 h 123"/>
                <a:gd name="T44" fmla="*/ 3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7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2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2 w 136"/>
                <a:gd name="T17" fmla="*/ 1 h 148"/>
                <a:gd name="T18" fmla="*/ 2 w 136"/>
                <a:gd name="T19" fmla="*/ 1 h 148"/>
                <a:gd name="T20" fmla="*/ 3 w 136"/>
                <a:gd name="T21" fmla="*/ 1 h 148"/>
                <a:gd name="T22" fmla="*/ 3 w 136"/>
                <a:gd name="T23" fmla="*/ 1 h 148"/>
                <a:gd name="T24" fmla="*/ 3 w 136"/>
                <a:gd name="T25" fmla="*/ 1 h 148"/>
                <a:gd name="T26" fmla="*/ 4 w 136"/>
                <a:gd name="T27" fmla="*/ 1 h 148"/>
                <a:gd name="T28" fmla="*/ 4 w 136"/>
                <a:gd name="T29" fmla="*/ 1 h 148"/>
                <a:gd name="T30" fmla="*/ 4 w 136"/>
                <a:gd name="T31" fmla="*/ 2 h 148"/>
                <a:gd name="T32" fmla="*/ 4 w 136"/>
                <a:gd name="T33" fmla="*/ 2 h 148"/>
                <a:gd name="T34" fmla="*/ 4 w 136"/>
                <a:gd name="T35" fmla="*/ 3 h 148"/>
                <a:gd name="T36" fmla="*/ 4 w 136"/>
                <a:gd name="T37" fmla="*/ 3 h 148"/>
                <a:gd name="T38" fmla="*/ 3 w 136"/>
                <a:gd name="T39" fmla="*/ 3 h 148"/>
                <a:gd name="T40" fmla="*/ 3 w 136"/>
                <a:gd name="T41" fmla="*/ 3 h 148"/>
                <a:gd name="T42" fmla="*/ 3 w 136"/>
                <a:gd name="T43" fmla="*/ 3 h 148"/>
                <a:gd name="T44" fmla="*/ 2 w 136"/>
                <a:gd name="T45" fmla="*/ 5 h 148"/>
                <a:gd name="T46" fmla="*/ 2 w 136"/>
                <a:gd name="T47" fmla="*/ 5 h 148"/>
                <a:gd name="T48" fmla="*/ 1 w 136"/>
                <a:gd name="T49" fmla="*/ 5 h 148"/>
                <a:gd name="T50" fmla="*/ 1 w 136"/>
                <a:gd name="T51" fmla="*/ 5 h 148"/>
                <a:gd name="T52" fmla="*/ 1 w 136"/>
                <a:gd name="T53" fmla="*/ 3 h 148"/>
                <a:gd name="T54" fmla="*/ 1 w 136"/>
                <a:gd name="T55" fmla="*/ 3 h 148"/>
                <a:gd name="T56" fmla="*/ 1 w 136"/>
                <a:gd name="T57" fmla="*/ 3 h 148"/>
                <a:gd name="T58" fmla="*/ 1 w 136"/>
                <a:gd name="T59" fmla="*/ 3 h 148"/>
                <a:gd name="T60" fmla="*/ 1 w 136"/>
                <a:gd name="T61" fmla="*/ 3 h 148"/>
                <a:gd name="T62" fmla="*/ 1 w 136"/>
                <a:gd name="T63" fmla="*/ 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7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7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2 w 136"/>
                <a:gd name="T17" fmla="*/ 1 h 147"/>
                <a:gd name="T18" fmla="*/ 2 w 136"/>
                <a:gd name="T19" fmla="*/ 1 h 147"/>
                <a:gd name="T20" fmla="*/ 3 w 136"/>
                <a:gd name="T21" fmla="*/ 1 h 147"/>
                <a:gd name="T22" fmla="*/ 3 w 136"/>
                <a:gd name="T23" fmla="*/ 1 h 147"/>
                <a:gd name="T24" fmla="*/ 3 w 136"/>
                <a:gd name="T25" fmla="*/ 1 h 147"/>
                <a:gd name="T26" fmla="*/ 4 w 136"/>
                <a:gd name="T27" fmla="*/ 1 h 147"/>
                <a:gd name="T28" fmla="*/ 4 w 136"/>
                <a:gd name="T29" fmla="*/ 2 h 147"/>
                <a:gd name="T30" fmla="*/ 4 w 136"/>
                <a:gd name="T31" fmla="*/ 3 h 147"/>
                <a:gd name="T32" fmla="*/ 4 w 136"/>
                <a:gd name="T33" fmla="*/ 3 h 147"/>
                <a:gd name="T34" fmla="*/ 4 w 136"/>
                <a:gd name="T35" fmla="*/ 4 h 147"/>
                <a:gd name="T36" fmla="*/ 4 w 136"/>
                <a:gd name="T37" fmla="*/ 4 h 147"/>
                <a:gd name="T38" fmla="*/ 3 w 136"/>
                <a:gd name="T39" fmla="*/ 4 h 147"/>
                <a:gd name="T40" fmla="*/ 3 w 136"/>
                <a:gd name="T41" fmla="*/ 4 h 147"/>
                <a:gd name="T42" fmla="*/ 3 w 136"/>
                <a:gd name="T43" fmla="*/ 4 h 147"/>
                <a:gd name="T44" fmla="*/ 2 w 136"/>
                <a:gd name="T45" fmla="*/ 5 h 147"/>
                <a:gd name="T46" fmla="*/ 2 w 136"/>
                <a:gd name="T47" fmla="*/ 5 h 147"/>
                <a:gd name="T48" fmla="*/ 1 w 136"/>
                <a:gd name="T49" fmla="*/ 5 h 147"/>
                <a:gd name="T50" fmla="*/ 1 w 136"/>
                <a:gd name="T51" fmla="*/ 5 h 147"/>
                <a:gd name="T52" fmla="*/ 1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7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8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8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8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8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8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8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8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8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8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8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9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9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9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9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9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9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9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9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9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0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0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0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0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0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0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0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0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0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0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1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1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1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1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1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1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1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1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1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1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2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2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2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2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2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2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2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2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2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2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3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3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3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3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3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3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3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3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3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3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4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4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AutoShape 2" descr="Kết quả hình ảnh cho LOGO SO GD&amp;DT HA N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ết quả hình ảnh cho LOGO SO GD&amp;DT HA N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Kết quả hình ảnh cho LOGO SO GD&amp;DT HA NO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3" name="Picture 2" descr="C:\Users\Administrator\Desktop\Pict\Blue_Fixed-logoTHCS-Aim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5198"/>
            <a:ext cx="1194096" cy="11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563668"/>
            <a:ext cx="3962400" cy="2837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020" y="1812546"/>
            <a:ext cx="8759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TẬP HUẤN KỸ NĂNG SỬ DỤNG CÁC PHẦN MỀM</a:t>
            </a:r>
          </a:p>
          <a:p>
            <a:pPr algn="ctr"/>
            <a:r>
              <a:rPr lang="en-US" sz="28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M. </a:t>
            </a:r>
            <a:r>
              <a:rPr lang="en-US" sz="2800" b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WORD, EXCEL, POWER POINT, </a:t>
            </a:r>
            <a:r>
              <a:rPr lang="en-US" sz="28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VIOLET, ...</a:t>
            </a:r>
            <a:endParaRPr lang="en-US" sz="2800" b="1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DÀNH CHO GIÁO VIÊN</a:t>
            </a:r>
            <a:endParaRPr lang="en-US" sz="2800" b="1">
              <a:ln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28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369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/>
          <p:cNvSpPr txBox="1">
            <a:spLocks/>
          </p:cNvSpPr>
          <p:nvPr/>
        </p:nvSpPr>
        <p:spPr>
          <a:xfrm>
            <a:off x="751245" y="1524000"/>
            <a:ext cx="7765768" cy="1855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MỘT SỐ KĨ NĂNG ĐỊNH DẠNG</a:t>
            </a:r>
          </a:p>
          <a:p>
            <a:r>
              <a:rPr lang="en-US" sz="36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VĂN BẢN VÀ IN ẤN TRONG</a:t>
            </a:r>
          </a:p>
          <a:p>
            <a:r>
              <a:rPr lang="en-US" sz="3600" b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Microsoft Word</a:t>
            </a:r>
            <a:endParaRPr lang="en-US" sz="36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60868" y="-23071"/>
            <a:ext cx="5230732" cy="67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UBND QUẬN LONG BIÊN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 THCS ÁI MỘ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98432" y="-98432"/>
            <a:ext cx="1015080" cy="1211943"/>
            <a:chOff x="2332" y="1554"/>
            <a:chExt cx="1105" cy="1218"/>
          </a:xfrm>
          <a:solidFill>
            <a:srgbClr val="C42308"/>
          </a:solidFill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3 h 182"/>
                <a:gd name="T10" fmla="*/ 4 w 132"/>
                <a:gd name="T11" fmla="*/ 3 h 182"/>
                <a:gd name="T12" fmla="*/ 5 w 132"/>
                <a:gd name="T13" fmla="*/ 1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3 h 182"/>
                <a:gd name="T28" fmla="*/ 1 w 132"/>
                <a:gd name="T29" fmla="*/ 3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3 h 182"/>
                <a:gd name="T10" fmla="*/ 4 w 132"/>
                <a:gd name="T11" fmla="*/ 3 h 182"/>
                <a:gd name="T12" fmla="*/ 5 w 132"/>
                <a:gd name="T13" fmla="*/ 1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3 h 182"/>
                <a:gd name="T28" fmla="*/ 1 w 132"/>
                <a:gd name="T29" fmla="*/ 3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3 h 146"/>
                <a:gd name="T4" fmla="*/ 6 w 177"/>
                <a:gd name="T5" fmla="*/ 3 h 146"/>
                <a:gd name="T6" fmla="*/ 6 w 177"/>
                <a:gd name="T7" fmla="*/ 2 h 146"/>
                <a:gd name="T8" fmla="*/ 5 w 177"/>
                <a:gd name="T9" fmla="*/ 1 h 146"/>
                <a:gd name="T10" fmla="*/ 4 w 177"/>
                <a:gd name="T11" fmla="*/ 1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2 h 146"/>
                <a:gd name="T24" fmla="*/ 1 w 177"/>
                <a:gd name="T25" fmla="*/ 2 h 146"/>
                <a:gd name="T26" fmla="*/ 1 w 177"/>
                <a:gd name="T27" fmla="*/ 3 h 146"/>
                <a:gd name="T28" fmla="*/ 1 w 177"/>
                <a:gd name="T29" fmla="*/ 3 h 146"/>
                <a:gd name="T30" fmla="*/ 1 w 177"/>
                <a:gd name="T31" fmla="*/ 3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3 w 178"/>
                <a:gd name="T13" fmla="*/ 0 h 143"/>
                <a:gd name="T14" fmla="*/ 3 w 178"/>
                <a:gd name="T15" fmla="*/ 0 h 143"/>
                <a:gd name="T16" fmla="*/ 3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1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3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3 w 132"/>
                <a:gd name="T21" fmla="*/ 5 h 181"/>
                <a:gd name="T22" fmla="*/ 3 w 132"/>
                <a:gd name="T23" fmla="*/ 4 h 181"/>
                <a:gd name="T24" fmla="*/ 4 w 132"/>
                <a:gd name="T25" fmla="*/ 3 h 181"/>
                <a:gd name="T26" fmla="*/ 3 w 132"/>
                <a:gd name="T27" fmla="*/ 2 h 181"/>
                <a:gd name="T28" fmla="*/ 3 w 132"/>
                <a:gd name="T29" fmla="*/ 1 h 181"/>
                <a:gd name="T30" fmla="*/ 3 w 132"/>
                <a:gd name="T31" fmla="*/ 0 h 181"/>
                <a:gd name="T32" fmla="*/ 2 w 132"/>
                <a:gd name="T33" fmla="*/ 0 h 181"/>
                <a:gd name="T34" fmla="*/ 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1 w 177"/>
                <a:gd name="T9" fmla="*/ 2 h 144"/>
                <a:gd name="T10" fmla="*/ 1 w 177"/>
                <a:gd name="T11" fmla="*/ 3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3 h 144"/>
                <a:gd name="T20" fmla="*/ 5 w 177"/>
                <a:gd name="T21" fmla="*/ 2 h 144"/>
                <a:gd name="T22" fmla="*/ 5 w 177"/>
                <a:gd name="T23" fmla="*/ 2 h 144"/>
                <a:gd name="T24" fmla="*/ 5 w 177"/>
                <a:gd name="T25" fmla="*/ 1 h 144"/>
                <a:gd name="T26" fmla="*/ 5 w 177"/>
                <a:gd name="T27" fmla="*/ 1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1 w 180"/>
                <a:gd name="T9" fmla="*/ 5 h 143"/>
                <a:gd name="T10" fmla="*/ 1 w 180"/>
                <a:gd name="T11" fmla="*/ 5 h 143"/>
                <a:gd name="T12" fmla="*/ 1 w 180"/>
                <a:gd name="T13" fmla="*/ 5 h 143"/>
                <a:gd name="T14" fmla="*/ 3 w 180"/>
                <a:gd name="T15" fmla="*/ 5 h 143"/>
                <a:gd name="T16" fmla="*/ 3 w 180"/>
                <a:gd name="T17" fmla="*/ 5 h 143"/>
                <a:gd name="T18" fmla="*/ 3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3 w 180"/>
                <a:gd name="T39" fmla="*/ 0 h 143"/>
                <a:gd name="T40" fmla="*/ 3 w 180"/>
                <a:gd name="T41" fmla="*/ 1 h 143"/>
                <a:gd name="T42" fmla="*/ 1 w 180"/>
                <a:gd name="T43" fmla="*/ 1 h 143"/>
                <a:gd name="T44" fmla="*/ 1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3 w 144"/>
                <a:gd name="T9" fmla="*/ 4 h 167"/>
                <a:gd name="T10" fmla="*/ 3 w 144"/>
                <a:gd name="T11" fmla="*/ 5 h 167"/>
                <a:gd name="T12" fmla="*/ 2 w 144"/>
                <a:gd name="T13" fmla="*/ 5 h 167"/>
                <a:gd name="T14" fmla="*/ 1 w 144"/>
                <a:gd name="T15" fmla="*/ 6 h 167"/>
                <a:gd name="T16" fmla="*/ 1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1 w 144"/>
                <a:gd name="T31" fmla="*/ 3 h 167"/>
                <a:gd name="T32" fmla="*/ 1 w 144"/>
                <a:gd name="T33" fmla="*/ 3 h 167"/>
                <a:gd name="T34" fmla="*/ 2 w 144"/>
                <a:gd name="T35" fmla="*/ 3 h 167"/>
                <a:gd name="T36" fmla="*/ 2 w 144"/>
                <a:gd name="T37" fmla="*/ 3 h 167"/>
                <a:gd name="T38" fmla="*/ 3 w 144"/>
                <a:gd name="T39" fmla="*/ 2 h 167"/>
                <a:gd name="T40" fmla="*/ 3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6 w 204"/>
                <a:gd name="T1" fmla="*/ 0 h 82"/>
                <a:gd name="T2" fmla="*/ 6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3 w 204"/>
                <a:gd name="T15" fmla="*/ 2 h 82"/>
                <a:gd name="T16" fmla="*/ 3 w 204"/>
                <a:gd name="T17" fmla="*/ 2 h 82"/>
                <a:gd name="T18" fmla="*/ 3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3 w 204"/>
                <a:gd name="T51" fmla="*/ 0 h 82"/>
                <a:gd name="T52" fmla="*/ 3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6 w 204"/>
                <a:gd name="T63" fmla="*/ 0 h 82"/>
                <a:gd name="T64" fmla="*/ 6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2 h 208"/>
                <a:gd name="T6" fmla="*/ 3 w 84"/>
                <a:gd name="T7" fmla="*/ 3 h 208"/>
                <a:gd name="T8" fmla="*/ 3 w 84"/>
                <a:gd name="T9" fmla="*/ 3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1 w 84"/>
                <a:gd name="T17" fmla="*/ 7 h 208"/>
                <a:gd name="T18" fmla="*/ 1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3 h 208"/>
                <a:gd name="T34" fmla="*/ 1 w 84"/>
                <a:gd name="T35" fmla="*/ 3 h 208"/>
                <a:gd name="T36" fmla="*/ 1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2 w 144"/>
                <a:gd name="T7" fmla="*/ 1 h 170"/>
                <a:gd name="T8" fmla="*/ 3 w 144"/>
                <a:gd name="T9" fmla="*/ 1 h 170"/>
                <a:gd name="T10" fmla="*/ 3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3 w 144"/>
                <a:gd name="T21" fmla="*/ 5 h 170"/>
                <a:gd name="T22" fmla="*/ 3 w 144"/>
                <a:gd name="T23" fmla="*/ 5 h 170"/>
                <a:gd name="T24" fmla="*/ 2 w 144"/>
                <a:gd name="T25" fmla="*/ 5 h 170"/>
                <a:gd name="T26" fmla="*/ 2 w 144"/>
                <a:gd name="T27" fmla="*/ 4 h 170"/>
                <a:gd name="T28" fmla="*/ 2 w 144"/>
                <a:gd name="T29" fmla="*/ 4 h 170"/>
                <a:gd name="T30" fmla="*/ 2 w 144"/>
                <a:gd name="T31" fmla="*/ 3 h 170"/>
                <a:gd name="T32" fmla="*/ 2 w 144"/>
                <a:gd name="T33" fmla="*/ 3 h 170"/>
                <a:gd name="T34" fmla="*/ 2 w 144"/>
                <a:gd name="T35" fmla="*/ 2 h 170"/>
                <a:gd name="T36" fmla="*/ 1 w 144"/>
                <a:gd name="T37" fmla="*/ 1 h 170"/>
                <a:gd name="T38" fmla="*/ 1 w 144"/>
                <a:gd name="T39" fmla="*/ 1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3 w 180"/>
                <a:gd name="T7" fmla="*/ 0 h 129"/>
                <a:gd name="T8" fmla="*/ 3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3 w 180"/>
                <a:gd name="T27" fmla="*/ 3 h 129"/>
                <a:gd name="T28" fmla="*/ 3 w 180"/>
                <a:gd name="T29" fmla="*/ 3 h 129"/>
                <a:gd name="T30" fmla="*/ 3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3 w 206"/>
                <a:gd name="T17" fmla="*/ 0 h 85"/>
                <a:gd name="T18" fmla="*/ 3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6 w 206"/>
                <a:gd name="T33" fmla="*/ 0 h 85"/>
                <a:gd name="T34" fmla="*/ 6 w 206"/>
                <a:gd name="T35" fmla="*/ 1 h 85"/>
                <a:gd name="T36" fmla="*/ 6 w 206"/>
                <a:gd name="T37" fmla="*/ 1 h 85"/>
                <a:gd name="T38" fmla="*/ 6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3 w 206"/>
                <a:gd name="T49" fmla="*/ 1 h 85"/>
                <a:gd name="T50" fmla="*/ 3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1 h 154"/>
                <a:gd name="T8" fmla="*/ 2 w 87"/>
                <a:gd name="T9" fmla="*/ 1 h 154"/>
                <a:gd name="T10" fmla="*/ 2 w 87"/>
                <a:gd name="T11" fmla="*/ 2 h 154"/>
                <a:gd name="T12" fmla="*/ 2 w 87"/>
                <a:gd name="T13" fmla="*/ 3 h 154"/>
                <a:gd name="T14" fmla="*/ 2 w 87"/>
                <a:gd name="T15" fmla="*/ 3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3 h 154"/>
                <a:gd name="T30" fmla="*/ 0 w 87"/>
                <a:gd name="T31" fmla="*/ 3 h 154"/>
                <a:gd name="T32" fmla="*/ 0 w 87"/>
                <a:gd name="T33" fmla="*/ 2 h 154"/>
                <a:gd name="T34" fmla="*/ 1 w 87"/>
                <a:gd name="T35" fmla="*/ 2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4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4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2 w 70"/>
                <a:gd name="T23" fmla="*/ 1 h 163"/>
                <a:gd name="T24" fmla="*/ 2 w 70"/>
                <a:gd name="T25" fmla="*/ 1 h 163"/>
                <a:gd name="T26" fmla="*/ 2 w 70"/>
                <a:gd name="T27" fmla="*/ 2 h 163"/>
                <a:gd name="T28" fmla="*/ 2 w 70"/>
                <a:gd name="T29" fmla="*/ 2 h 163"/>
                <a:gd name="T30" fmla="*/ 1 w 70"/>
                <a:gd name="T31" fmla="*/ 2 h 163"/>
                <a:gd name="T32" fmla="*/ 1 w 70"/>
                <a:gd name="T33" fmla="*/ 3 h 163"/>
                <a:gd name="T34" fmla="*/ 1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1 h 348"/>
                <a:gd name="T18" fmla="*/ 5 w 361"/>
                <a:gd name="T19" fmla="*/ 1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3 h 348"/>
                <a:gd name="T26" fmla="*/ 9 w 361"/>
                <a:gd name="T27" fmla="*/ 5 h 348"/>
                <a:gd name="T28" fmla="*/ 9 w 361"/>
                <a:gd name="T29" fmla="*/ 5 h 348"/>
                <a:gd name="T30" fmla="*/ 10 w 361"/>
                <a:gd name="T31" fmla="*/ 6 h 348"/>
                <a:gd name="T32" fmla="*/ 11 w 361"/>
                <a:gd name="T33" fmla="*/ 7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7 h 348"/>
                <a:gd name="T66" fmla="*/ 10 w 361"/>
                <a:gd name="T67" fmla="*/ 6 h 348"/>
                <a:gd name="T68" fmla="*/ 9 w 361"/>
                <a:gd name="T69" fmla="*/ 6 h 348"/>
                <a:gd name="T70" fmla="*/ 8 w 361"/>
                <a:gd name="T71" fmla="*/ 5 h 348"/>
                <a:gd name="T72" fmla="*/ 7 w 361"/>
                <a:gd name="T73" fmla="*/ 5 h 348"/>
                <a:gd name="T74" fmla="*/ 6 w 361"/>
                <a:gd name="T75" fmla="*/ 3 h 348"/>
                <a:gd name="T76" fmla="*/ 4 w 361"/>
                <a:gd name="T77" fmla="*/ 3 h 348"/>
                <a:gd name="T78" fmla="*/ 2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3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1 h 160"/>
                <a:gd name="T14" fmla="*/ 7 w 332"/>
                <a:gd name="T15" fmla="*/ 1 h 160"/>
                <a:gd name="T16" fmla="*/ 6 w 332"/>
                <a:gd name="T17" fmla="*/ 1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1 h 160"/>
                <a:gd name="T52" fmla="*/ 7 w 332"/>
                <a:gd name="T53" fmla="*/ 1 h 160"/>
                <a:gd name="T54" fmla="*/ 7 w 332"/>
                <a:gd name="T55" fmla="*/ 3 h 160"/>
                <a:gd name="T56" fmla="*/ 8 w 332"/>
                <a:gd name="T57" fmla="*/ 3 h 160"/>
                <a:gd name="T58" fmla="*/ 9 w 332"/>
                <a:gd name="T59" fmla="*/ 3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1 h 1340"/>
                <a:gd name="T14" fmla="*/ 4 w 373"/>
                <a:gd name="T15" fmla="*/ 27 h 1340"/>
                <a:gd name="T16" fmla="*/ 7 w 373"/>
                <a:gd name="T17" fmla="*/ 21 h 1340"/>
                <a:gd name="T18" fmla="*/ 9 w 373"/>
                <a:gd name="T19" fmla="*/ 18 h 1340"/>
                <a:gd name="T20" fmla="*/ 11 w 373"/>
                <a:gd name="T21" fmla="*/ 13 h 1340"/>
                <a:gd name="T22" fmla="*/ 11 w 373"/>
                <a:gd name="T23" fmla="*/ 10 h 1340"/>
                <a:gd name="T24" fmla="*/ 11 w 373"/>
                <a:gd name="T25" fmla="*/ 6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1 h 1340"/>
                <a:gd name="T40" fmla="*/ 1 w 373"/>
                <a:gd name="T41" fmla="*/ 1 h 1340"/>
                <a:gd name="T42" fmla="*/ 0 w 373"/>
                <a:gd name="T43" fmla="*/ 3 h 1340"/>
                <a:gd name="T44" fmla="*/ 0 w 373"/>
                <a:gd name="T45" fmla="*/ 3 h 1340"/>
                <a:gd name="T46" fmla="*/ 0 w 373"/>
                <a:gd name="T47" fmla="*/ 3 h 1340"/>
                <a:gd name="T48" fmla="*/ 0 w 373"/>
                <a:gd name="T49" fmla="*/ 3 h 1340"/>
                <a:gd name="T50" fmla="*/ 0 w 373"/>
                <a:gd name="T51" fmla="*/ 3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1 h 1340"/>
                <a:gd name="T58" fmla="*/ 3 w 373"/>
                <a:gd name="T59" fmla="*/ 1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1 h 1340"/>
                <a:gd name="T66" fmla="*/ 7 w 373"/>
                <a:gd name="T67" fmla="*/ 3 h 1340"/>
                <a:gd name="T68" fmla="*/ 9 w 373"/>
                <a:gd name="T69" fmla="*/ 3 h 1340"/>
                <a:gd name="T70" fmla="*/ 10 w 373"/>
                <a:gd name="T71" fmla="*/ 5 h 1340"/>
                <a:gd name="T72" fmla="*/ 10 w 373"/>
                <a:gd name="T73" fmla="*/ 7 h 1340"/>
                <a:gd name="T74" fmla="*/ 11 w 373"/>
                <a:gd name="T75" fmla="*/ 10 h 1340"/>
                <a:gd name="T76" fmla="*/ 11 w 373"/>
                <a:gd name="T77" fmla="*/ 12 h 1340"/>
                <a:gd name="T78" fmla="*/ 10 w 373"/>
                <a:gd name="T79" fmla="*/ 15 h 1340"/>
                <a:gd name="T80" fmla="*/ 8 w 373"/>
                <a:gd name="T81" fmla="*/ 20 h 1340"/>
                <a:gd name="T82" fmla="*/ 6 w 373"/>
                <a:gd name="T83" fmla="*/ 22 h 1340"/>
                <a:gd name="T84" fmla="*/ 4 w 373"/>
                <a:gd name="T85" fmla="*/ 25 h 1340"/>
                <a:gd name="T86" fmla="*/ 2 w 373"/>
                <a:gd name="T87" fmla="*/ 28 h 1340"/>
                <a:gd name="T88" fmla="*/ 1 w 373"/>
                <a:gd name="T89" fmla="*/ 30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3 w 110"/>
                <a:gd name="T1" fmla="*/ 2 h 123"/>
                <a:gd name="T2" fmla="*/ 3 w 110"/>
                <a:gd name="T3" fmla="*/ 2 h 123"/>
                <a:gd name="T4" fmla="*/ 3 w 110"/>
                <a:gd name="T5" fmla="*/ 2 h 123"/>
                <a:gd name="T6" fmla="*/ 3 w 110"/>
                <a:gd name="T7" fmla="*/ 2 h 123"/>
                <a:gd name="T8" fmla="*/ 3 w 110"/>
                <a:gd name="T9" fmla="*/ 1 h 123"/>
                <a:gd name="T10" fmla="*/ 3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3 w 110"/>
                <a:gd name="T87" fmla="*/ 4 h 123"/>
                <a:gd name="T88" fmla="*/ 3 w 110"/>
                <a:gd name="T89" fmla="*/ 3 h 123"/>
                <a:gd name="T90" fmla="*/ 3 w 110"/>
                <a:gd name="T91" fmla="*/ 3 h 123"/>
                <a:gd name="T92" fmla="*/ 3 w 110"/>
                <a:gd name="T93" fmla="*/ 3 h 123"/>
                <a:gd name="T94" fmla="*/ 3 w 110"/>
                <a:gd name="T95" fmla="*/ 3 h 123"/>
                <a:gd name="T96" fmla="*/ 3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5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4 w 136"/>
                <a:gd name="T1" fmla="*/ 2 h 149"/>
                <a:gd name="T2" fmla="*/ 4 w 136"/>
                <a:gd name="T3" fmla="*/ 1 h 149"/>
                <a:gd name="T4" fmla="*/ 4 w 136"/>
                <a:gd name="T5" fmla="*/ 1 h 149"/>
                <a:gd name="T6" fmla="*/ 3 w 136"/>
                <a:gd name="T7" fmla="*/ 0 h 149"/>
                <a:gd name="T8" fmla="*/ 3 w 136"/>
                <a:gd name="T9" fmla="*/ 0 h 149"/>
                <a:gd name="T10" fmla="*/ 3 w 136"/>
                <a:gd name="T11" fmla="*/ 0 h 149"/>
                <a:gd name="T12" fmla="*/ 2 w 136"/>
                <a:gd name="T13" fmla="*/ 0 h 149"/>
                <a:gd name="T14" fmla="*/ 2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1 w 136"/>
                <a:gd name="T43" fmla="*/ 3 h 149"/>
                <a:gd name="T44" fmla="*/ 1 w 136"/>
                <a:gd name="T45" fmla="*/ 4 h 149"/>
                <a:gd name="T46" fmla="*/ 1 w 136"/>
                <a:gd name="T47" fmla="*/ 4 h 149"/>
                <a:gd name="T48" fmla="*/ 2 w 136"/>
                <a:gd name="T49" fmla="*/ 4 h 149"/>
                <a:gd name="T50" fmla="*/ 2 w 136"/>
                <a:gd name="T51" fmla="*/ 4 h 149"/>
                <a:gd name="T52" fmla="*/ 3 w 136"/>
                <a:gd name="T53" fmla="*/ 3 h 149"/>
                <a:gd name="T54" fmla="*/ 3 w 136"/>
                <a:gd name="T55" fmla="*/ 3 h 149"/>
                <a:gd name="T56" fmla="*/ 3 w 136"/>
                <a:gd name="T57" fmla="*/ 3 h 149"/>
                <a:gd name="T58" fmla="*/ 4 w 136"/>
                <a:gd name="T59" fmla="*/ 3 h 149"/>
                <a:gd name="T60" fmla="*/ 4 w 136"/>
                <a:gd name="T61" fmla="*/ 3 h 149"/>
                <a:gd name="T62" fmla="*/ 4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6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3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1 w 90"/>
                <a:gd name="T35" fmla="*/ 3 h 206"/>
                <a:gd name="T36" fmla="*/ 1 w 90"/>
                <a:gd name="T37" fmla="*/ 3 h 206"/>
                <a:gd name="T38" fmla="*/ 1 w 90"/>
                <a:gd name="T39" fmla="*/ 5 h 206"/>
                <a:gd name="T40" fmla="*/ 1 w 90"/>
                <a:gd name="T41" fmla="*/ 5 h 206"/>
                <a:gd name="T42" fmla="*/ 1 w 90"/>
                <a:gd name="T43" fmla="*/ 6 h 206"/>
                <a:gd name="T44" fmla="*/ 1 w 90"/>
                <a:gd name="T45" fmla="*/ 6 h 206"/>
                <a:gd name="T46" fmla="*/ 1 w 90"/>
                <a:gd name="T47" fmla="*/ 6 h 206"/>
                <a:gd name="T48" fmla="*/ 1 w 90"/>
                <a:gd name="T49" fmla="*/ 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3 w 198"/>
                <a:gd name="T11" fmla="*/ 3 h 100"/>
                <a:gd name="T12" fmla="*/ 5 w 198"/>
                <a:gd name="T13" fmla="*/ 3 h 100"/>
                <a:gd name="T14" fmla="*/ 5 w 198"/>
                <a:gd name="T15" fmla="*/ 3 h 100"/>
                <a:gd name="T16" fmla="*/ 6 w 198"/>
                <a:gd name="T17" fmla="*/ 3 h 100"/>
                <a:gd name="T18" fmla="*/ 6 w 198"/>
                <a:gd name="T19" fmla="*/ 3 h 100"/>
                <a:gd name="T20" fmla="*/ 6 w 198"/>
                <a:gd name="T21" fmla="*/ 2 h 100"/>
                <a:gd name="T22" fmla="*/ 6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3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3 h 174"/>
                <a:gd name="T8" fmla="*/ 1 w 136"/>
                <a:gd name="T9" fmla="*/ 3 h 174"/>
                <a:gd name="T10" fmla="*/ 1 w 136"/>
                <a:gd name="T11" fmla="*/ 5 h 174"/>
                <a:gd name="T12" fmla="*/ 1 w 136"/>
                <a:gd name="T13" fmla="*/ 5 h 174"/>
                <a:gd name="T14" fmla="*/ 2 w 136"/>
                <a:gd name="T15" fmla="*/ 5 h 174"/>
                <a:gd name="T16" fmla="*/ 3 w 136"/>
                <a:gd name="T17" fmla="*/ 5 h 174"/>
                <a:gd name="T18" fmla="*/ 3 w 136"/>
                <a:gd name="T19" fmla="*/ 5 h 174"/>
                <a:gd name="T20" fmla="*/ 4 w 136"/>
                <a:gd name="T21" fmla="*/ 5 h 174"/>
                <a:gd name="T22" fmla="*/ 4 w 136"/>
                <a:gd name="T23" fmla="*/ 5 h 174"/>
                <a:gd name="T24" fmla="*/ 4 w 136"/>
                <a:gd name="T25" fmla="*/ 5 h 174"/>
                <a:gd name="T26" fmla="*/ 3 w 136"/>
                <a:gd name="T27" fmla="*/ 3 h 174"/>
                <a:gd name="T28" fmla="*/ 3 w 136"/>
                <a:gd name="T29" fmla="*/ 3 h 174"/>
                <a:gd name="T30" fmla="*/ 3 w 136"/>
                <a:gd name="T31" fmla="*/ 3 h 174"/>
                <a:gd name="T32" fmla="*/ 2 w 136"/>
                <a:gd name="T33" fmla="*/ 3 h 174"/>
                <a:gd name="T34" fmla="*/ 1 w 136"/>
                <a:gd name="T35" fmla="*/ 3 h 174"/>
                <a:gd name="T36" fmla="*/ 1 w 136"/>
                <a:gd name="T37" fmla="*/ 3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 w 142"/>
                <a:gd name="T1" fmla="*/ 5 h 145"/>
                <a:gd name="T2" fmla="*/ 2 w 142"/>
                <a:gd name="T3" fmla="*/ 5 h 145"/>
                <a:gd name="T4" fmla="*/ 1 w 142"/>
                <a:gd name="T5" fmla="*/ 5 h 145"/>
                <a:gd name="T6" fmla="*/ 1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2 w 142"/>
                <a:gd name="T35" fmla="*/ 0 h 145"/>
                <a:gd name="T36" fmla="*/ 2 w 142"/>
                <a:gd name="T37" fmla="*/ 1 h 145"/>
                <a:gd name="T38" fmla="*/ 3 w 142"/>
                <a:gd name="T39" fmla="*/ 1 h 145"/>
                <a:gd name="T40" fmla="*/ 3 w 142"/>
                <a:gd name="T41" fmla="*/ 1 h 145"/>
                <a:gd name="T42" fmla="*/ 3 w 142"/>
                <a:gd name="T43" fmla="*/ 1 h 145"/>
                <a:gd name="T44" fmla="*/ 4 w 142"/>
                <a:gd name="T45" fmla="*/ 2 h 145"/>
                <a:gd name="T46" fmla="*/ 4 w 142"/>
                <a:gd name="T47" fmla="*/ 2 h 145"/>
                <a:gd name="T48" fmla="*/ 4 w 142"/>
                <a:gd name="T49" fmla="*/ 2 h 145"/>
                <a:gd name="T50" fmla="*/ 4 w 142"/>
                <a:gd name="T51" fmla="*/ 3 h 145"/>
                <a:gd name="T52" fmla="*/ 4 w 142"/>
                <a:gd name="T53" fmla="*/ 3 h 145"/>
                <a:gd name="T54" fmla="*/ 4 w 142"/>
                <a:gd name="T55" fmla="*/ 4 h 145"/>
                <a:gd name="T56" fmla="*/ 3 w 142"/>
                <a:gd name="T57" fmla="*/ 4 h 145"/>
                <a:gd name="T58" fmla="*/ 3 w 142"/>
                <a:gd name="T59" fmla="*/ 5 h 145"/>
                <a:gd name="T60" fmla="*/ 3 w 142"/>
                <a:gd name="T61" fmla="*/ 5 h 145"/>
                <a:gd name="T62" fmla="*/ 2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6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3 h 156"/>
                <a:gd name="T10" fmla="*/ 0 w 113"/>
                <a:gd name="T11" fmla="*/ 2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1 h 156"/>
                <a:gd name="T26" fmla="*/ 3 w 113"/>
                <a:gd name="T27" fmla="*/ 2 h 156"/>
                <a:gd name="T28" fmla="*/ 3 w 113"/>
                <a:gd name="T29" fmla="*/ 3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3 h 156"/>
                <a:gd name="T10" fmla="*/ 0 w 113"/>
                <a:gd name="T11" fmla="*/ 2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1 h 156"/>
                <a:gd name="T26" fmla="*/ 3 w 113"/>
                <a:gd name="T27" fmla="*/ 2 h 156"/>
                <a:gd name="T28" fmla="*/ 3 w 113"/>
                <a:gd name="T29" fmla="*/ 3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1 w 152"/>
                <a:gd name="T11" fmla="*/ 0 h 123"/>
                <a:gd name="T12" fmla="*/ 2 w 152"/>
                <a:gd name="T13" fmla="*/ 0 h 123"/>
                <a:gd name="T14" fmla="*/ 2 w 152"/>
                <a:gd name="T15" fmla="*/ 0 h 123"/>
                <a:gd name="T16" fmla="*/ 3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3 w 152"/>
                <a:gd name="T31" fmla="*/ 3 h 123"/>
                <a:gd name="T32" fmla="*/ 3 w 152"/>
                <a:gd name="T33" fmla="*/ 3 h 123"/>
                <a:gd name="T34" fmla="*/ 3 w 152"/>
                <a:gd name="T35" fmla="*/ 3 h 123"/>
                <a:gd name="T36" fmla="*/ 2 w 152"/>
                <a:gd name="T37" fmla="*/ 3 h 123"/>
                <a:gd name="T38" fmla="*/ 2 w 152"/>
                <a:gd name="T39" fmla="*/ 3 h 123"/>
                <a:gd name="T40" fmla="*/ 1 w 152"/>
                <a:gd name="T41" fmla="*/ 3 h 123"/>
                <a:gd name="T42" fmla="*/ 1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1 h 156"/>
                <a:gd name="T10" fmla="*/ 3 w 112"/>
                <a:gd name="T11" fmla="*/ 2 h 156"/>
                <a:gd name="T12" fmla="*/ 3 w 112"/>
                <a:gd name="T13" fmla="*/ 3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3 h 156"/>
                <a:gd name="T26" fmla="*/ 0 w 112"/>
                <a:gd name="T27" fmla="*/ 2 h 156"/>
                <a:gd name="T28" fmla="*/ 0 w 112"/>
                <a:gd name="T29" fmla="*/ 1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3 w 152"/>
                <a:gd name="T9" fmla="*/ 4 h 123"/>
                <a:gd name="T10" fmla="*/ 3 w 152"/>
                <a:gd name="T11" fmla="*/ 4 h 123"/>
                <a:gd name="T12" fmla="*/ 3 w 152"/>
                <a:gd name="T13" fmla="*/ 4 h 123"/>
                <a:gd name="T14" fmla="*/ 2 w 152"/>
                <a:gd name="T15" fmla="*/ 4 h 123"/>
                <a:gd name="T16" fmla="*/ 2 w 152"/>
                <a:gd name="T17" fmla="*/ 4 h 123"/>
                <a:gd name="T18" fmla="*/ 1 w 152"/>
                <a:gd name="T19" fmla="*/ 4 h 123"/>
                <a:gd name="T20" fmla="*/ 1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1 w 152"/>
                <a:gd name="T37" fmla="*/ 1 h 123"/>
                <a:gd name="T38" fmla="*/ 1 w 152"/>
                <a:gd name="T39" fmla="*/ 0 h 123"/>
                <a:gd name="T40" fmla="*/ 2 w 152"/>
                <a:gd name="T41" fmla="*/ 1 h 123"/>
                <a:gd name="T42" fmla="*/ 3 w 152"/>
                <a:gd name="T43" fmla="*/ 1 h 123"/>
                <a:gd name="T44" fmla="*/ 3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2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2 w 136"/>
                <a:gd name="T17" fmla="*/ 1 h 148"/>
                <a:gd name="T18" fmla="*/ 2 w 136"/>
                <a:gd name="T19" fmla="*/ 1 h 148"/>
                <a:gd name="T20" fmla="*/ 3 w 136"/>
                <a:gd name="T21" fmla="*/ 1 h 148"/>
                <a:gd name="T22" fmla="*/ 3 w 136"/>
                <a:gd name="T23" fmla="*/ 1 h 148"/>
                <a:gd name="T24" fmla="*/ 3 w 136"/>
                <a:gd name="T25" fmla="*/ 1 h 148"/>
                <a:gd name="T26" fmla="*/ 4 w 136"/>
                <a:gd name="T27" fmla="*/ 1 h 148"/>
                <a:gd name="T28" fmla="*/ 4 w 136"/>
                <a:gd name="T29" fmla="*/ 1 h 148"/>
                <a:gd name="T30" fmla="*/ 4 w 136"/>
                <a:gd name="T31" fmla="*/ 2 h 148"/>
                <a:gd name="T32" fmla="*/ 4 w 136"/>
                <a:gd name="T33" fmla="*/ 2 h 148"/>
                <a:gd name="T34" fmla="*/ 4 w 136"/>
                <a:gd name="T35" fmla="*/ 3 h 148"/>
                <a:gd name="T36" fmla="*/ 4 w 136"/>
                <a:gd name="T37" fmla="*/ 3 h 148"/>
                <a:gd name="T38" fmla="*/ 3 w 136"/>
                <a:gd name="T39" fmla="*/ 3 h 148"/>
                <a:gd name="T40" fmla="*/ 3 w 136"/>
                <a:gd name="T41" fmla="*/ 3 h 148"/>
                <a:gd name="T42" fmla="*/ 3 w 136"/>
                <a:gd name="T43" fmla="*/ 3 h 148"/>
                <a:gd name="T44" fmla="*/ 2 w 136"/>
                <a:gd name="T45" fmla="*/ 5 h 148"/>
                <a:gd name="T46" fmla="*/ 2 w 136"/>
                <a:gd name="T47" fmla="*/ 5 h 148"/>
                <a:gd name="T48" fmla="*/ 1 w 136"/>
                <a:gd name="T49" fmla="*/ 5 h 148"/>
                <a:gd name="T50" fmla="*/ 1 w 136"/>
                <a:gd name="T51" fmla="*/ 5 h 148"/>
                <a:gd name="T52" fmla="*/ 1 w 136"/>
                <a:gd name="T53" fmla="*/ 3 h 148"/>
                <a:gd name="T54" fmla="*/ 1 w 136"/>
                <a:gd name="T55" fmla="*/ 3 h 148"/>
                <a:gd name="T56" fmla="*/ 1 w 136"/>
                <a:gd name="T57" fmla="*/ 3 h 148"/>
                <a:gd name="T58" fmla="*/ 1 w 136"/>
                <a:gd name="T59" fmla="*/ 3 h 148"/>
                <a:gd name="T60" fmla="*/ 1 w 136"/>
                <a:gd name="T61" fmla="*/ 3 h 148"/>
                <a:gd name="T62" fmla="*/ 1 w 136"/>
                <a:gd name="T63" fmla="*/ 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7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2 w 136"/>
                <a:gd name="T17" fmla="*/ 1 h 147"/>
                <a:gd name="T18" fmla="*/ 2 w 136"/>
                <a:gd name="T19" fmla="*/ 1 h 147"/>
                <a:gd name="T20" fmla="*/ 3 w 136"/>
                <a:gd name="T21" fmla="*/ 1 h 147"/>
                <a:gd name="T22" fmla="*/ 3 w 136"/>
                <a:gd name="T23" fmla="*/ 1 h 147"/>
                <a:gd name="T24" fmla="*/ 3 w 136"/>
                <a:gd name="T25" fmla="*/ 1 h 147"/>
                <a:gd name="T26" fmla="*/ 4 w 136"/>
                <a:gd name="T27" fmla="*/ 1 h 147"/>
                <a:gd name="T28" fmla="*/ 4 w 136"/>
                <a:gd name="T29" fmla="*/ 2 h 147"/>
                <a:gd name="T30" fmla="*/ 4 w 136"/>
                <a:gd name="T31" fmla="*/ 3 h 147"/>
                <a:gd name="T32" fmla="*/ 4 w 136"/>
                <a:gd name="T33" fmla="*/ 3 h 147"/>
                <a:gd name="T34" fmla="*/ 4 w 136"/>
                <a:gd name="T35" fmla="*/ 4 h 147"/>
                <a:gd name="T36" fmla="*/ 4 w 136"/>
                <a:gd name="T37" fmla="*/ 4 h 147"/>
                <a:gd name="T38" fmla="*/ 3 w 136"/>
                <a:gd name="T39" fmla="*/ 4 h 147"/>
                <a:gd name="T40" fmla="*/ 3 w 136"/>
                <a:gd name="T41" fmla="*/ 4 h 147"/>
                <a:gd name="T42" fmla="*/ 3 w 136"/>
                <a:gd name="T43" fmla="*/ 4 h 147"/>
                <a:gd name="T44" fmla="*/ 2 w 136"/>
                <a:gd name="T45" fmla="*/ 5 h 147"/>
                <a:gd name="T46" fmla="*/ 2 w 136"/>
                <a:gd name="T47" fmla="*/ 5 h 147"/>
                <a:gd name="T48" fmla="*/ 1 w 136"/>
                <a:gd name="T49" fmla="*/ 5 h 147"/>
                <a:gd name="T50" fmla="*/ 1 w 136"/>
                <a:gd name="T51" fmla="*/ 5 h 147"/>
                <a:gd name="T52" fmla="*/ 1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9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9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9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9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9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9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9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9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0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0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0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0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0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0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0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1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1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1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1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1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1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1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1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1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2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2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2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2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2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2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2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2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2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2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3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3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3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3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3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3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3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3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3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" name="Group 2"/>
          <p:cNvGrpSpPr>
            <a:grpSpLocks/>
          </p:cNvGrpSpPr>
          <p:nvPr/>
        </p:nvGrpSpPr>
        <p:grpSpPr bwMode="auto">
          <a:xfrm rot="16200000">
            <a:off x="7770829" y="5484829"/>
            <a:ext cx="1289469" cy="1456871"/>
            <a:chOff x="2332" y="1554"/>
            <a:chExt cx="1105" cy="1218"/>
          </a:xfrm>
          <a:solidFill>
            <a:srgbClr val="C42308"/>
          </a:solidFill>
        </p:grpSpPr>
        <p:sp>
          <p:nvSpPr>
            <p:cNvPr id="153" name="Freeform 3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2 h 60"/>
                <a:gd name="T2" fmla="*/ 0 w 61"/>
                <a:gd name="T3" fmla="*/ 2 h 60"/>
                <a:gd name="T4" fmla="*/ 0 w 61"/>
                <a:gd name="T5" fmla="*/ 2 h 60"/>
                <a:gd name="T6" fmla="*/ 0 w 61"/>
                <a:gd name="T7" fmla="*/ 2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1 w 61"/>
                <a:gd name="T19" fmla="*/ 1 h 60"/>
                <a:gd name="T20" fmla="*/ 1 w 61"/>
                <a:gd name="T21" fmla="*/ 1 h 60"/>
                <a:gd name="T22" fmla="*/ 1 w 61"/>
                <a:gd name="T23" fmla="*/ 1 h 60"/>
                <a:gd name="T24" fmla="*/ 1 w 61"/>
                <a:gd name="T25" fmla="*/ 1 h 60"/>
                <a:gd name="T26" fmla="*/ 1 w 61"/>
                <a:gd name="T27" fmla="*/ 2 h 60"/>
                <a:gd name="T28" fmla="*/ 1 w 61"/>
                <a:gd name="T29" fmla="*/ 2 h 60"/>
                <a:gd name="T30" fmla="*/ 1 w 61"/>
                <a:gd name="T31" fmla="*/ 2 h 60"/>
                <a:gd name="T32" fmla="*/ 0 w 61"/>
                <a:gd name="T33" fmla="*/ 2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3 h 182"/>
                <a:gd name="T10" fmla="*/ 4 w 132"/>
                <a:gd name="T11" fmla="*/ 3 h 182"/>
                <a:gd name="T12" fmla="*/ 5 w 132"/>
                <a:gd name="T13" fmla="*/ 1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3 h 182"/>
                <a:gd name="T28" fmla="*/ 1 w 132"/>
                <a:gd name="T29" fmla="*/ 3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2 w 132"/>
                <a:gd name="T1" fmla="*/ 6 h 182"/>
                <a:gd name="T2" fmla="*/ 3 w 132"/>
                <a:gd name="T3" fmla="*/ 6 h 182"/>
                <a:gd name="T4" fmla="*/ 3 w 132"/>
                <a:gd name="T5" fmla="*/ 6 h 182"/>
                <a:gd name="T6" fmla="*/ 4 w 132"/>
                <a:gd name="T7" fmla="*/ 5 h 182"/>
                <a:gd name="T8" fmla="*/ 4 w 132"/>
                <a:gd name="T9" fmla="*/ 3 h 182"/>
                <a:gd name="T10" fmla="*/ 4 w 132"/>
                <a:gd name="T11" fmla="*/ 3 h 182"/>
                <a:gd name="T12" fmla="*/ 5 w 132"/>
                <a:gd name="T13" fmla="*/ 1 h 182"/>
                <a:gd name="T14" fmla="*/ 5 w 132"/>
                <a:gd name="T15" fmla="*/ 1 h 182"/>
                <a:gd name="T16" fmla="*/ 4 w 132"/>
                <a:gd name="T17" fmla="*/ 1 h 182"/>
                <a:gd name="T18" fmla="*/ 3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3 h 182"/>
                <a:gd name="T28" fmla="*/ 1 w 132"/>
                <a:gd name="T29" fmla="*/ 3 h 182"/>
                <a:gd name="T30" fmla="*/ 2 w 132"/>
                <a:gd name="T31" fmla="*/ 5 h 182"/>
                <a:gd name="T32" fmla="*/ 2 w 132"/>
                <a:gd name="T33" fmla="*/ 6 h 182"/>
                <a:gd name="T34" fmla="*/ 2 w 132"/>
                <a:gd name="T35" fmla="*/ 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6 w 177"/>
                <a:gd name="T1" fmla="*/ 5 h 146"/>
                <a:gd name="T2" fmla="*/ 6 w 177"/>
                <a:gd name="T3" fmla="*/ 3 h 146"/>
                <a:gd name="T4" fmla="*/ 6 w 177"/>
                <a:gd name="T5" fmla="*/ 3 h 146"/>
                <a:gd name="T6" fmla="*/ 6 w 177"/>
                <a:gd name="T7" fmla="*/ 2 h 146"/>
                <a:gd name="T8" fmla="*/ 5 w 177"/>
                <a:gd name="T9" fmla="*/ 1 h 146"/>
                <a:gd name="T10" fmla="*/ 4 w 177"/>
                <a:gd name="T11" fmla="*/ 1 h 146"/>
                <a:gd name="T12" fmla="*/ 3 w 177"/>
                <a:gd name="T13" fmla="*/ 1 h 146"/>
                <a:gd name="T14" fmla="*/ 3 w 177"/>
                <a:gd name="T15" fmla="*/ 0 h 146"/>
                <a:gd name="T16" fmla="*/ 2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2 h 146"/>
                <a:gd name="T24" fmla="*/ 1 w 177"/>
                <a:gd name="T25" fmla="*/ 2 h 146"/>
                <a:gd name="T26" fmla="*/ 1 w 177"/>
                <a:gd name="T27" fmla="*/ 3 h 146"/>
                <a:gd name="T28" fmla="*/ 1 w 177"/>
                <a:gd name="T29" fmla="*/ 3 h 146"/>
                <a:gd name="T30" fmla="*/ 1 w 177"/>
                <a:gd name="T31" fmla="*/ 3 h 146"/>
                <a:gd name="T32" fmla="*/ 2 w 177"/>
                <a:gd name="T33" fmla="*/ 5 h 146"/>
                <a:gd name="T34" fmla="*/ 2 w 177"/>
                <a:gd name="T35" fmla="*/ 5 h 146"/>
                <a:gd name="T36" fmla="*/ 3 w 177"/>
                <a:gd name="T37" fmla="*/ 5 h 146"/>
                <a:gd name="T38" fmla="*/ 4 w 177"/>
                <a:gd name="T39" fmla="*/ 5 h 146"/>
                <a:gd name="T40" fmla="*/ 4 w 177"/>
                <a:gd name="T41" fmla="*/ 5 h 146"/>
                <a:gd name="T42" fmla="*/ 5 w 177"/>
                <a:gd name="T43" fmla="*/ 5 h 146"/>
                <a:gd name="T44" fmla="*/ 5 w 177"/>
                <a:gd name="T45" fmla="*/ 5 h 146"/>
                <a:gd name="T46" fmla="*/ 5 w 177"/>
                <a:gd name="T47" fmla="*/ 5 h 146"/>
                <a:gd name="T48" fmla="*/ 6 w 177"/>
                <a:gd name="T49" fmla="*/ 5 h 146"/>
                <a:gd name="T50" fmla="*/ 6 w 177"/>
                <a:gd name="T51" fmla="*/ 5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6 w 178"/>
                <a:gd name="T1" fmla="*/ 0 h 143"/>
                <a:gd name="T2" fmla="*/ 6 w 178"/>
                <a:gd name="T3" fmla="*/ 0 h 143"/>
                <a:gd name="T4" fmla="*/ 6 w 178"/>
                <a:gd name="T5" fmla="*/ 0 h 143"/>
                <a:gd name="T6" fmla="*/ 5 w 178"/>
                <a:gd name="T7" fmla="*/ 0 h 143"/>
                <a:gd name="T8" fmla="*/ 5 w 178"/>
                <a:gd name="T9" fmla="*/ 0 h 143"/>
                <a:gd name="T10" fmla="*/ 5 w 178"/>
                <a:gd name="T11" fmla="*/ 0 h 143"/>
                <a:gd name="T12" fmla="*/ 3 w 178"/>
                <a:gd name="T13" fmla="*/ 0 h 143"/>
                <a:gd name="T14" fmla="*/ 3 w 178"/>
                <a:gd name="T15" fmla="*/ 0 h 143"/>
                <a:gd name="T16" fmla="*/ 3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1 h 143"/>
                <a:gd name="T28" fmla="*/ 1 w 178"/>
                <a:gd name="T29" fmla="*/ 1 h 143"/>
                <a:gd name="T30" fmla="*/ 0 w 178"/>
                <a:gd name="T31" fmla="*/ 2 h 143"/>
                <a:gd name="T32" fmla="*/ 1 w 178"/>
                <a:gd name="T33" fmla="*/ 2 h 143"/>
                <a:gd name="T34" fmla="*/ 1 w 178"/>
                <a:gd name="T35" fmla="*/ 3 h 143"/>
                <a:gd name="T36" fmla="*/ 1 w 178"/>
                <a:gd name="T37" fmla="*/ 4 h 143"/>
                <a:gd name="T38" fmla="*/ 3 w 178"/>
                <a:gd name="T39" fmla="*/ 4 h 143"/>
                <a:gd name="T40" fmla="*/ 3 w 178"/>
                <a:gd name="T41" fmla="*/ 4 h 143"/>
                <a:gd name="T42" fmla="*/ 3 w 178"/>
                <a:gd name="T43" fmla="*/ 3 h 143"/>
                <a:gd name="T44" fmla="*/ 5 w 178"/>
                <a:gd name="T45" fmla="*/ 2 h 143"/>
                <a:gd name="T46" fmla="*/ 6 w 178"/>
                <a:gd name="T47" fmla="*/ 1 h 143"/>
                <a:gd name="T48" fmla="*/ 6 w 178"/>
                <a:gd name="T49" fmla="*/ 1 h 143"/>
                <a:gd name="T50" fmla="*/ 6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1 h 181"/>
                <a:gd name="T10" fmla="*/ 1 w 132"/>
                <a:gd name="T11" fmla="*/ 2 h 181"/>
                <a:gd name="T12" fmla="*/ 0 w 132"/>
                <a:gd name="T13" fmla="*/ 3 h 181"/>
                <a:gd name="T14" fmla="*/ 1 w 132"/>
                <a:gd name="T15" fmla="*/ 4 h 181"/>
                <a:gd name="T16" fmla="*/ 1 w 132"/>
                <a:gd name="T17" fmla="*/ 5 h 181"/>
                <a:gd name="T18" fmla="*/ 2 w 132"/>
                <a:gd name="T19" fmla="*/ 5 h 181"/>
                <a:gd name="T20" fmla="*/ 3 w 132"/>
                <a:gd name="T21" fmla="*/ 5 h 181"/>
                <a:gd name="T22" fmla="*/ 3 w 132"/>
                <a:gd name="T23" fmla="*/ 4 h 181"/>
                <a:gd name="T24" fmla="*/ 4 w 132"/>
                <a:gd name="T25" fmla="*/ 3 h 181"/>
                <a:gd name="T26" fmla="*/ 3 w 132"/>
                <a:gd name="T27" fmla="*/ 2 h 181"/>
                <a:gd name="T28" fmla="*/ 3 w 132"/>
                <a:gd name="T29" fmla="*/ 1 h 181"/>
                <a:gd name="T30" fmla="*/ 3 w 132"/>
                <a:gd name="T31" fmla="*/ 0 h 181"/>
                <a:gd name="T32" fmla="*/ 2 w 132"/>
                <a:gd name="T33" fmla="*/ 0 h 181"/>
                <a:gd name="T34" fmla="*/ 2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1 w 177"/>
                <a:gd name="T9" fmla="*/ 2 h 144"/>
                <a:gd name="T10" fmla="*/ 1 w 177"/>
                <a:gd name="T11" fmla="*/ 3 h 144"/>
                <a:gd name="T12" fmla="*/ 2 w 177"/>
                <a:gd name="T13" fmla="*/ 5 h 144"/>
                <a:gd name="T14" fmla="*/ 3 w 177"/>
                <a:gd name="T15" fmla="*/ 5 h 144"/>
                <a:gd name="T16" fmla="*/ 4 w 177"/>
                <a:gd name="T17" fmla="*/ 5 h 144"/>
                <a:gd name="T18" fmla="*/ 5 w 177"/>
                <a:gd name="T19" fmla="*/ 3 h 144"/>
                <a:gd name="T20" fmla="*/ 5 w 177"/>
                <a:gd name="T21" fmla="*/ 2 h 144"/>
                <a:gd name="T22" fmla="*/ 5 w 177"/>
                <a:gd name="T23" fmla="*/ 2 h 144"/>
                <a:gd name="T24" fmla="*/ 5 w 177"/>
                <a:gd name="T25" fmla="*/ 1 h 144"/>
                <a:gd name="T26" fmla="*/ 5 w 177"/>
                <a:gd name="T27" fmla="*/ 1 h 144"/>
                <a:gd name="T28" fmla="*/ 5 w 177"/>
                <a:gd name="T29" fmla="*/ 1 h 144"/>
                <a:gd name="T30" fmla="*/ 4 w 177"/>
                <a:gd name="T31" fmla="*/ 1 h 144"/>
                <a:gd name="T32" fmla="*/ 4 w 177"/>
                <a:gd name="T33" fmla="*/ 1 h 144"/>
                <a:gd name="T34" fmla="*/ 3 w 177"/>
                <a:gd name="T35" fmla="*/ 1 h 144"/>
                <a:gd name="T36" fmla="*/ 3 w 177"/>
                <a:gd name="T37" fmla="*/ 1 h 144"/>
                <a:gd name="T38" fmla="*/ 2 w 177"/>
                <a:gd name="T39" fmla="*/ 1 h 144"/>
                <a:gd name="T40" fmla="*/ 1 w 177"/>
                <a:gd name="T41" fmla="*/ 1 h 144"/>
                <a:gd name="T42" fmla="*/ 1 w 177"/>
                <a:gd name="T43" fmla="*/ 0 h 144"/>
                <a:gd name="T44" fmla="*/ 1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4 h 143"/>
                <a:gd name="T2" fmla="*/ 1 w 180"/>
                <a:gd name="T3" fmla="*/ 5 h 143"/>
                <a:gd name="T4" fmla="*/ 1 w 180"/>
                <a:gd name="T5" fmla="*/ 5 h 143"/>
                <a:gd name="T6" fmla="*/ 1 w 180"/>
                <a:gd name="T7" fmla="*/ 5 h 143"/>
                <a:gd name="T8" fmla="*/ 1 w 180"/>
                <a:gd name="T9" fmla="*/ 5 h 143"/>
                <a:gd name="T10" fmla="*/ 1 w 180"/>
                <a:gd name="T11" fmla="*/ 5 h 143"/>
                <a:gd name="T12" fmla="*/ 1 w 180"/>
                <a:gd name="T13" fmla="*/ 5 h 143"/>
                <a:gd name="T14" fmla="*/ 3 w 180"/>
                <a:gd name="T15" fmla="*/ 5 h 143"/>
                <a:gd name="T16" fmla="*/ 3 w 180"/>
                <a:gd name="T17" fmla="*/ 5 h 143"/>
                <a:gd name="T18" fmla="*/ 3 w 180"/>
                <a:gd name="T19" fmla="*/ 5 h 143"/>
                <a:gd name="T20" fmla="*/ 5 w 180"/>
                <a:gd name="T21" fmla="*/ 5 h 143"/>
                <a:gd name="T22" fmla="*/ 5 w 180"/>
                <a:gd name="T23" fmla="*/ 4 h 143"/>
                <a:gd name="T24" fmla="*/ 6 w 180"/>
                <a:gd name="T25" fmla="*/ 4 h 143"/>
                <a:gd name="T26" fmla="*/ 6 w 180"/>
                <a:gd name="T27" fmla="*/ 4 h 143"/>
                <a:gd name="T28" fmla="*/ 6 w 180"/>
                <a:gd name="T29" fmla="*/ 3 h 143"/>
                <a:gd name="T30" fmla="*/ 6 w 180"/>
                <a:gd name="T31" fmla="*/ 3 h 143"/>
                <a:gd name="T32" fmla="*/ 6 w 180"/>
                <a:gd name="T33" fmla="*/ 2 h 143"/>
                <a:gd name="T34" fmla="*/ 6 w 180"/>
                <a:gd name="T35" fmla="*/ 2 h 143"/>
                <a:gd name="T36" fmla="*/ 5 w 180"/>
                <a:gd name="T37" fmla="*/ 1 h 143"/>
                <a:gd name="T38" fmla="*/ 3 w 180"/>
                <a:gd name="T39" fmla="*/ 0 h 143"/>
                <a:gd name="T40" fmla="*/ 3 w 180"/>
                <a:gd name="T41" fmla="*/ 1 h 143"/>
                <a:gd name="T42" fmla="*/ 1 w 180"/>
                <a:gd name="T43" fmla="*/ 1 h 143"/>
                <a:gd name="T44" fmla="*/ 1 w 180"/>
                <a:gd name="T45" fmla="*/ 2 h 143"/>
                <a:gd name="T46" fmla="*/ 1 w 180"/>
                <a:gd name="T47" fmla="*/ 3 h 143"/>
                <a:gd name="T48" fmla="*/ 1 w 180"/>
                <a:gd name="T49" fmla="*/ 4 h 143"/>
                <a:gd name="T50" fmla="*/ 0 w 180"/>
                <a:gd name="T51" fmla="*/ 4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3 h 73"/>
                <a:gd name="T2" fmla="*/ 1 w 52"/>
                <a:gd name="T3" fmla="*/ 3 h 73"/>
                <a:gd name="T4" fmla="*/ 2 w 52"/>
                <a:gd name="T5" fmla="*/ 3 h 73"/>
                <a:gd name="T6" fmla="*/ 2 w 52"/>
                <a:gd name="T7" fmla="*/ 2 h 73"/>
                <a:gd name="T8" fmla="*/ 2 w 52"/>
                <a:gd name="T9" fmla="*/ 2 h 73"/>
                <a:gd name="T10" fmla="*/ 2 w 52"/>
                <a:gd name="T11" fmla="*/ 2 h 73"/>
                <a:gd name="T12" fmla="*/ 2 w 52"/>
                <a:gd name="T13" fmla="*/ 1 h 73"/>
                <a:gd name="T14" fmla="*/ 2 w 52"/>
                <a:gd name="T15" fmla="*/ 1 h 73"/>
                <a:gd name="T16" fmla="*/ 2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2 h 73"/>
                <a:gd name="T28" fmla="*/ 1 w 52"/>
                <a:gd name="T29" fmla="*/ 2 h 73"/>
                <a:gd name="T30" fmla="*/ 1 w 52"/>
                <a:gd name="T31" fmla="*/ 2 h 73"/>
                <a:gd name="T32" fmla="*/ 1 w 52"/>
                <a:gd name="T33" fmla="*/ 3 h 73"/>
                <a:gd name="T34" fmla="*/ 1 w 52"/>
                <a:gd name="T35" fmla="*/ 3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2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3 w 71"/>
                <a:gd name="T1" fmla="*/ 0 h 57"/>
                <a:gd name="T2" fmla="*/ 3 w 71"/>
                <a:gd name="T3" fmla="*/ 0 h 57"/>
                <a:gd name="T4" fmla="*/ 2 w 71"/>
                <a:gd name="T5" fmla="*/ 0 h 57"/>
                <a:gd name="T6" fmla="*/ 2 w 71"/>
                <a:gd name="T7" fmla="*/ 0 h 57"/>
                <a:gd name="T8" fmla="*/ 2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1 h 57"/>
                <a:gd name="T20" fmla="*/ 1 w 71"/>
                <a:gd name="T21" fmla="*/ 1 h 57"/>
                <a:gd name="T22" fmla="*/ 1 w 71"/>
                <a:gd name="T23" fmla="*/ 1 h 57"/>
                <a:gd name="T24" fmla="*/ 2 w 71"/>
                <a:gd name="T25" fmla="*/ 1 h 57"/>
                <a:gd name="T26" fmla="*/ 2 w 71"/>
                <a:gd name="T27" fmla="*/ 1 h 57"/>
                <a:gd name="T28" fmla="*/ 2 w 71"/>
                <a:gd name="T29" fmla="*/ 1 h 57"/>
                <a:gd name="T30" fmla="*/ 2 w 71"/>
                <a:gd name="T31" fmla="*/ 0 h 57"/>
                <a:gd name="T32" fmla="*/ 3 w 71"/>
                <a:gd name="T33" fmla="*/ 0 h 57"/>
                <a:gd name="T34" fmla="*/ 3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1 h 73"/>
                <a:gd name="T12" fmla="*/ 0 w 52"/>
                <a:gd name="T13" fmla="*/ 1 h 73"/>
                <a:gd name="T14" fmla="*/ 1 w 52"/>
                <a:gd name="T15" fmla="*/ 1 h 73"/>
                <a:gd name="T16" fmla="*/ 1 w 52"/>
                <a:gd name="T17" fmla="*/ 2 h 73"/>
                <a:gd name="T18" fmla="*/ 1 w 52"/>
                <a:gd name="T19" fmla="*/ 2 h 73"/>
                <a:gd name="T20" fmla="*/ 2 w 52"/>
                <a:gd name="T21" fmla="*/ 2 h 73"/>
                <a:gd name="T22" fmla="*/ 2 w 52"/>
                <a:gd name="T23" fmla="*/ 1 h 73"/>
                <a:gd name="T24" fmla="*/ 2 w 52"/>
                <a:gd name="T25" fmla="*/ 1 h 73"/>
                <a:gd name="T26" fmla="*/ 2 w 52"/>
                <a:gd name="T27" fmla="*/ 1 h 73"/>
                <a:gd name="T28" fmla="*/ 2 w 52"/>
                <a:gd name="T29" fmla="*/ 0 h 73"/>
                <a:gd name="T30" fmla="*/ 2 w 52"/>
                <a:gd name="T31" fmla="*/ 0 h 73"/>
                <a:gd name="T32" fmla="*/ 2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1 h 57"/>
                <a:gd name="T10" fmla="*/ 1 w 71"/>
                <a:gd name="T11" fmla="*/ 1 h 57"/>
                <a:gd name="T12" fmla="*/ 1 w 71"/>
                <a:gd name="T13" fmla="*/ 1 h 57"/>
                <a:gd name="T14" fmla="*/ 2 w 71"/>
                <a:gd name="T15" fmla="*/ 1 h 57"/>
                <a:gd name="T16" fmla="*/ 2 w 71"/>
                <a:gd name="T17" fmla="*/ 1 h 57"/>
                <a:gd name="T18" fmla="*/ 3 w 71"/>
                <a:gd name="T19" fmla="*/ 1 h 57"/>
                <a:gd name="T20" fmla="*/ 3 w 71"/>
                <a:gd name="T21" fmla="*/ 0 h 57"/>
                <a:gd name="T22" fmla="*/ 3 w 71"/>
                <a:gd name="T23" fmla="*/ 0 h 57"/>
                <a:gd name="T24" fmla="*/ 2 w 71"/>
                <a:gd name="T25" fmla="*/ 0 h 57"/>
                <a:gd name="T26" fmla="*/ 2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 h 57"/>
                <a:gd name="T2" fmla="*/ 1 w 71"/>
                <a:gd name="T3" fmla="*/ 1 h 57"/>
                <a:gd name="T4" fmla="*/ 1 w 71"/>
                <a:gd name="T5" fmla="*/ 1 h 57"/>
                <a:gd name="T6" fmla="*/ 1 w 71"/>
                <a:gd name="T7" fmla="*/ 1 h 57"/>
                <a:gd name="T8" fmla="*/ 1 w 71"/>
                <a:gd name="T9" fmla="*/ 1 h 57"/>
                <a:gd name="T10" fmla="*/ 2 w 71"/>
                <a:gd name="T11" fmla="*/ 1 h 57"/>
                <a:gd name="T12" fmla="*/ 2 w 71"/>
                <a:gd name="T13" fmla="*/ 1 h 57"/>
                <a:gd name="T14" fmla="*/ 3 w 71"/>
                <a:gd name="T15" fmla="*/ 1 h 57"/>
                <a:gd name="T16" fmla="*/ 3 w 71"/>
                <a:gd name="T17" fmla="*/ 1 h 57"/>
                <a:gd name="T18" fmla="*/ 3 w 71"/>
                <a:gd name="T19" fmla="*/ 0 h 57"/>
                <a:gd name="T20" fmla="*/ 2 w 71"/>
                <a:gd name="T21" fmla="*/ 0 h 57"/>
                <a:gd name="T22" fmla="*/ 2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1 h 57"/>
                <a:gd name="T32" fmla="*/ 1 w 71"/>
                <a:gd name="T33" fmla="*/ 1 h 57"/>
                <a:gd name="T34" fmla="*/ 0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2 h 73"/>
                <a:gd name="T2" fmla="*/ 1 w 53"/>
                <a:gd name="T3" fmla="*/ 2 h 73"/>
                <a:gd name="T4" fmla="*/ 1 w 53"/>
                <a:gd name="T5" fmla="*/ 2 h 73"/>
                <a:gd name="T6" fmla="*/ 1 w 53"/>
                <a:gd name="T7" fmla="*/ 1 h 73"/>
                <a:gd name="T8" fmla="*/ 1 w 53"/>
                <a:gd name="T9" fmla="*/ 1 h 73"/>
                <a:gd name="T10" fmla="*/ 1 w 53"/>
                <a:gd name="T11" fmla="*/ 1 h 73"/>
                <a:gd name="T12" fmla="*/ 1 w 53"/>
                <a:gd name="T13" fmla="*/ 0 h 73"/>
                <a:gd name="T14" fmla="*/ 1 w 53"/>
                <a:gd name="T15" fmla="*/ 0 h 73"/>
                <a:gd name="T16" fmla="*/ 1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1 h 73"/>
                <a:gd name="T28" fmla="*/ 0 w 53"/>
                <a:gd name="T29" fmla="*/ 1 h 73"/>
                <a:gd name="T30" fmla="*/ 0 w 53"/>
                <a:gd name="T31" fmla="*/ 1 h 73"/>
                <a:gd name="T32" fmla="*/ 0 w 53"/>
                <a:gd name="T33" fmla="*/ 2 h 73"/>
                <a:gd name="T34" fmla="*/ 0 w 53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22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3 w 71"/>
                <a:gd name="T1" fmla="*/ 2 h 58"/>
                <a:gd name="T2" fmla="*/ 3 w 71"/>
                <a:gd name="T3" fmla="*/ 2 h 58"/>
                <a:gd name="T4" fmla="*/ 3 w 71"/>
                <a:gd name="T5" fmla="*/ 2 h 58"/>
                <a:gd name="T6" fmla="*/ 2 w 71"/>
                <a:gd name="T7" fmla="*/ 2 h 58"/>
                <a:gd name="T8" fmla="*/ 2 w 71"/>
                <a:gd name="T9" fmla="*/ 1 h 58"/>
                <a:gd name="T10" fmla="*/ 2 w 71"/>
                <a:gd name="T11" fmla="*/ 1 h 58"/>
                <a:gd name="T12" fmla="*/ 2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2 h 58"/>
                <a:gd name="T24" fmla="*/ 1 w 71"/>
                <a:gd name="T25" fmla="*/ 2 h 58"/>
                <a:gd name="T26" fmla="*/ 1 w 71"/>
                <a:gd name="T27" fmla="*/ 2 h 58"/>
                <a:gd name="T28" fmla="*/ 2 w 71"/>
                <a:gd name="T29" fmla="*/ 2 h 58"/>
                <a:gd name="T30" fmla="*/ 2 w 71"/>
                <a:gd name="T31" fmla="*/ 2 h 58"/>
                <a:gd name="T32" fmla="*/ 2 w 71"/>
                <a:gd name="T33" fmla="*/ 2 h 58"/>
                <a:gd name="T34" fmla="*/ 3 w 71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23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3 w 72"/>
                <a:gd name="T1" fmla="*/ 1 h 56"/>
                <a:gd name="T2" fmla="*/ 3 w 72"/>
                <a:gd name="T3" fmla="*/ 0 h 56"/>
                <a:gd name="T4" fmla="*/ 2 w 72"/>
                <a:gd name="T5" fmla="*/ 0 h 56"/>
                <a:gd name="T6" fmla="*/ 2 w 72"/>
                <a:gd name="T7" fmla="*/ 0 h 56"/>
                <a:gd name="T8" fmla="*/ 2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2 h 56"/>
                <a:gd name="T20" fmla="*/ 1 w 72"/>
                <a:gd name="T21" fmla="*/ 2 h 56"/>
                <a:gd name="T22" fmla="*/ 1 w 72"/>
                <a:gd name="T23" fmla="*/ 2 h 56"/>
                <a:gd name="T24" fmla="*/ 2 w 72"/>
                <a:gd name="T25" fmla="*/ 2 h 56"/>
                <a:gd name="T26" fmla="*/ 2 w 72"/>
                <a:gd name="T27" fmla="*/ 2 h 56"/>
                <a:gd name="T28" fmla="*/ 2 w 72"/>
                <a:gd name="T29" fmla="*/ 2 h 56"/>
                <a:gd name="T30" fmla="*/ 3 w 72"/>
                <a:gd name="T31" fmla="*/ 1 h 56"/>
                <a:gd name="T32" fmla="*/ 3 w 72"/>
                <a:gd name="T33" fmla="*/ 1 h 56"/>
                <a:gd name="T34" fmla="*/ 3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4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1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2 h 72"/>
                <a:gd name="T12" fmla="*/ 0 w 53"/>
                <a:gd name="T13" fmla="*/ 2 h 72"/>
                <a:gd name="T14" fmla="*/ 0 w 53"/>
                <a:gd name="T15" fmla="*/ 2 h 72"/>
                <a:gd name="T16" fmla="*/ 0 w 53"/>
                <a:gd name="T17" fmla="*/ 3 h 72"/>
                <a:gd name="T18" fmla="*/ 0 w 53"/>
                <a:gd name="T19" fmla="*/ 3 h 72"/>
                <a:gd name="T20" fmla="*/ 1 w 53"/>
                <a:gd name="T21" fmla="*/ 3 h 72"/>
                <a:gd name="T22" fmla="*/ 1 w 53"/>
                <a:gd name="T23" fmla="*/ 2 h 72"/>
                <a:gd name="T24" fmla="*/ 1 w 53"/>
                <a:gd name="T25" fmla="*/ 2 h 72"/>
                <a:gd name="T26" fmla="*/ 1 w 53"/>
                <a:gd name="T27" fmla="*/ 2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25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2 h 56"/>
                <a:gd name="T10" fmla="*/ 1 w 71"/>
                <a:gd name="T11" fmla="*/ 2 h 56"/>
                <a:gd name="T12" fmla="*/ 1 w 71"/>
                <a:gd name="T13" fmla="*/ 2 h 56"/>
                <a:gd name="T14" fmla="*/ 2 w 71"/>
                <a:gd name="T15" fmla="*/ 2 h 56"/>
                <a:gd name="T16" fmla="*/ 2 w 71"/>
                <a:gd name="T17" fmla="*/ 2 h 56"/>
                <a:gd name="T18" fmla="*/ 3 w 71"/>
                <a:gd name="T19" fmla="*/ 2 h 56"/>
                <a:gd name="T20" fmla="*/ 3 w 71"/>
                <a:gd name="T21" fmla="*/ 1 h 56"/>
                <a:gd name="T22" fmla="*/ 3 w 71"/>
                <a:gd name="T23" fmla="*/ 1 h 56"/>
                <a:gd name="T24" fmla="*/ 2 w 71"/>
                <a:gd name="T25" fmla="*/ 1 h 56"/>
                <a:gd name="T26" fmla="*/ 2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26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 h 57"/>
                <a:gd name="T2" fmla="*/ 1 w 72"/>
                <a:gd name="T3" fmla="*/ 1 h 57"/>
                <a:gd name="T4" fmla="*/ 1 w 72"/>
                <a:gd name="T5" fmla="*/ 1 h 57"/>
                <a:gd name="T6" fmla="*/ 1 w 72"/>
                <a:gd name="T7" fmla="*/ 1 h 57"/>
                <a:gd name="T8" fmla="*/ 1 w 72"/>
                <a:gd name="T9" fmla="*/ 1 h 57"/>
                <a:gd name="T10" fmla="*/ 2 w 72"/>
                <a:gd name="T11" fmla="*/ 1 h 57"/>
                <a:gd name="T12" fmla="*/ 2 w 72"/>
                <a:gd name="T13" fmla="*/ 1 h 57"/>
                <a:gd name="T14" fmla="*/ 3 w 72"/>
                <a:gd name="T15" fmla="*/ 1 h 57"/>
                <a:gd name="T16" fmla="*/ 3 w 72"/>
                <a:gd name="T17" fmla="*/ 0 h 57"/>
                <a:gd name="T18" fmla="*/ 3 w 72"/>
                <a:gd name="T19" fmla="*/ 0 h 57"/>
                <a:gd name="T20" fmla="*/ 2 w 72"/>
                <a:gd name="T21" fmla="*/ 0 h 57"/>
                <a:gd name="T22" fmla="*/ 2 w 72"/>
                <a:gd name="T23" fmla="*/ 0 h 57"/>
                <a:gd name="T24" fmla="*/ 2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1 h 57"/>
                <a:gd name="T32" fmla="*/ 1 w 72"/>
                <a:gd name="T33" fmla="*/ 1 h 57"/>
                <a:gd name="T34" fmla="*/ 0 w 72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2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29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2 h 73"/>
                <a:gd name="T2" fmla="*/ 1 w 52"/>
                <a:gd name="T3" fmla="*/ 2 h 73"/>
                <a:gd name="T4" fmla="*/ 2 w 52"/>
                <a:gd name="T5" fmla="*/ 2 h 73"/>
                <a:gd name="T6" fmla="*/ 2 w 52"/>
                <a:gd name="T7" fmla="*/ 1 h 73"/>
                <a:gd name="T8" fmla="*/ 2 w 52"/>
                <a:gd name="T9" fmla="*/ 1 h 73"/>
                <a:gd name="T10" fmla="*/ 2 w 52"/>
                <a:gd name="T11" fmla="*/ 1 h 73"/>
                <a:gd name="T12" fmla="*/ 2 w 52"/>
                <a:gd name="T13" fmla="*/ 0 h 73"/>
                <a:gd name="T14" fmla="*/ 2 w 52"/>
                <a:gd name="T15" fmla="*/ 0 h 73"/>
                <a:gd name="T16" fmla="*/ 2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2 h 73"/>
                <a:gd name="T34" fmla="*/ 1 w 52"/>
                <a:gd name="T35" fmla="*/ 2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30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2 w 72"/>
                <a:gd name="T1" fmla="*/ 1 h 58"/>
                <a:gd name="T2" fmla="*/ 2 w 72"/>
                <a:gd name="T3" fmla="*/ 1 h 58"/>
                <a:gd name="T4" fmla="*/ 2 w 72"/>
                <a:gd name="T5" fmla="*/ 1 h 58"/>
                <a:gd name="T6" fmla="*/ 2 w 72"/>
                <a:gd name="T7" fmla="*/ 1 h 58"/>
                <a:gd name="T8" fmla="*/ 1 w 72"/>
                <a:gd name="T9" fmla="*/ 0 h 58"/>
                <a:gd name="T10" fmla="*/ 1 w 72"/>
                <a:gd name="T11" fmla="*/ 0 h 58"/>
                <a:gd name="T12" fmla="*/ 1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1 h 58"/>
                <a:gd name="T24" fmla="*/ 0 w 72"/>
                <a:gd name="T25" fmla="*/ 1 h 58"/>
                <a:gd name="T26" fmla="*/ 0 w 72"/>
                <a:gd name="T27" fmla="*/ 1 h 58"/>
                <a:gd name="T28" fmla="*/ 1 w 72"/>
                <a:gd name="T29" fmla="*/ 1 h 58"/>
                <a:gd name="T30" fmla="*/ 1 w 72"/>
                <a:gd name="T31" fmla="*/ 1 h 58"/>
                <a:gd name="T32" fmla="*/ 1 w 72"/>
                <a:gd name="T33" fmla="*/ 1 h 58"/>
                <a:gd name="T34" fmla="*/ 2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31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2 w 72"/>
                <a:gd name="T1" fmla="*/ 1 h 56"/>
                <a:gd name="T2" fmla="*/ 2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2 h 56"/>
                <a:gd name="T20" fmla="*/ 0 w 72"/>
                <a:gd name="T21" fmla="*/ 2 h 56"/>
                <a:gd name="T22" fmla="*/ 0 w 72"/>
                <a:gd name="T23" fmla="*/ 2 h 56"/>
                <a:gd name="T24" fmla="*/ 1 w 72"/>
                <a:gd name="T25" fmla="*/ 2 h 56"/>
                <a:gd name="T26" fmla="*/ 1 w 72"/>
                <a:gd name="T27" fmla="*/ 2 h 56"/>
                <a:gd name="T28" fmla="*/ 1 w 72"/>
                <a:gd name="T29" fmla="*/ 2 h 56"/>
                <a:gd name="T30" fmla="*/ 2 w 72"/>
                <a:gd name="T31" fmla="*/ 1 h 56"/>
                <a:gd name="T32" fmla="*/ 2 w 72"/>
                <a:gd name="T33" fmla="*/ 1 h 56"/>
                <a:gd name="T34" fmla="*/ 2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32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2 h 72"/>
                <a:gd name="T12" fmla="*/ 0 w 53"/>
                <a:gd name="T13" fmla="*/ 2 h 72"/>
                <a:gd name="T14" fmla="*/ 1 w 53"/>
                <a:gd name="T15" fmla="*/ 2 h 72"/>
                <a:gd name="T16" fmla="*/ 1 w 53"/>
                <a:gd name="T17" fmla="*/ 3 h 72"/>
                <a:gd name="T18" fmla="*/ 1 w 53"/>
                <a:gd name="T19" fmla="*/ 3 h 72"/>
                <a:gd name="T20" fmla="*/ 2 w 53"/>
                <a:gd name="T21" fmla="*/ 3 h 72"/>
                <a:gd name="T22" fmla="*/ 2 w 53"/>
                <a:gd name="T23" fmla="*/ 2 h 72"/>
                <a:gd name="T24" fmla="*/ 2 w 53"/>
                <a:gd name="T25" fmla="*/ 2 h 72"/>
                <a:gd name="T26" fmla="*/ 2 w 53"/>
                <a:gd name="T27" fmla="*/ 2 h 72"/>
                <a:gd name="T28" fmla="*/ 2 w 53"/>
                <a:gd name="T29" fmla="*/ 1 h 72"/>
                <a:gd name="T30" fmla="*/ 2 w 53"/>
                <a:gd name="T31" fmla="*/ 1 h 72"/>
                <a:gd name="T32" fmla="*/ 2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33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2 h 57"/>
                <a:gd name="T10" fmla="*/ 0 w 72"/>
                <a:gd name="T11" fmla="*/ 2 h 57"/>
                <a:gd name="T12" fmla="*/ 1 w 72"/>
                <a:gd name="T13" fmla="*/ 2 h 57"/>
                <a:gd name="T14" fmla="*/ 1 w 72"/>
                <a:gd name="T15" fmla="*/ 2 h 57"/>
                <a:gd name="T16" fmla="*/ 1 w 72"/>
                <a:gd name="T17" fmla="*/ 2 h 57"/>
                <a:gd name="T18" fmla="*/ 2 w 72"/>
                <a:gd name="T19" fmla="*/ 2 h 57"/>
                <a:gd name="T20" fmla="*/ 2 w 72"/>
                <a:gd name="T21" fmla="*/ 1 h 57"/>
                <a:gd name="T22" fmla="*/ 2 w 72"/>
                <a:gd name="T23" fmla="*/ 1 h 57"/>
                <a:gd name="T24" fmla="*/ 1 w 72"/>
                <a:gd name="T25" fmla="*/ 1 h 57"/>
                <a:gd name="T26" fmla="*/ 1 w 72"/>
                <a:gd name="T27" fmla="*/ 1 h 57"/>
                <a:gd name="T28" fmla="*/ 1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34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2 h 58"/>
                <a:gd name="T2" fmla="*/ 0 w 72"/>
                <a:gd name="T3" fmla="*/ 2 h 58"/>
                <a:gd name="T4" fmla="*/ 0 w 72"/>
                <a:gd name="T5" fmla="*/ 2 h 58"/>
                <a:gd name="T6" fmla="*/ 0 w 72"/>
                <a:gd name="T7" fmla="*/ 2 h 58"/>
                <a:gd name="T8" fmla="*/ 1 w 72"/>
                <a:gd name="T9" fmla="*/ 2 h 58"/>
                <a:gd name="T10" fmla="*/ 1 w 72"/>
                <a:gd name="T11" fmla="*/ 2 h 58"/>
                <a:gd name="T12" fmla="*/ 1 w 72"/>
                <a:gd name="T13" fmla="*/ 2 h 58"/>
                <a:gd name="T14" fmla="*/ 2 w 72"/>
                <a:gd name="T15" fmla="*/ 2 h 58"/>
                <a:gd name="T16" fmla="*/ 2 w 72"/>
                <a:gd name="T17" fmla="*/ 1 h 58"/>
                <a:gd name="T18" fmla="*/ 2 w 72"/>
                <a:gd name="T19" fmla="*/ 1 h 58"/>
                <a:gd name="T20" fmla="*/ 1 w 72"/>
                <a:gd name="T21" fmla="*/ 1 h 58"/>
                <a:gd name="T22" fmla="*/ 1 w 72"/>
                <a:gd name="T23" fmla="*/ 0 h 58"/>
                <a:gd name="T24" fmla="*/ 1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2 h 58"/>
                <a:gd name="T32" fmla="*/ 0 w 72"/>
                <a:gd name="T33" fmla="*/ 2 h 58"/>
                <a:gd name="T34" fmla="*/ 0 w 72"/>
                <a:gd name="T35" fmla="*/ 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35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5 w 144"/>
                <a:gd name="T1" fmla="*/ 0 h 167"/>
                <a:gd name="T2" fmla="*/ 5 w 144"/>
                <a:gd name="T3" fmla="*/ 1 h 167"/>
                <a:gd name="T4" fmla="*/ 5 w 144"/>
                <a:gd name="T5" fmla="*/ 2 h 167"/>
                <a:gd name="T6" fmla="*/ 5 w 144"/>
                <a:gd name="T7" fmla="*/ 3 h 167"/>
                <a:gd name="T8" fmla="*/ 3 w 144"/>
                <a:gd name="T9" fmla="*/ 4 h 167"/>
                <a:gd name="T10" fmla="*/ 3 w 144"/>
                <a:gd name="T11" fmla="*/ 5 h 167"/>
                <a:gd name="T12" fmla="*/ 2 w 144"/>
                <a:gd name="T13" fmla="*/ 5 h 167"/>
                <a:gd name="T14" fmla="*/ 1 w 144"/>
                <a:gd name="T15" fmla="*/ 6 h 167"/>
                <a:gd name="T16" fmla="*/ 1 w 144"/>
                <a:gd name="T17" fmla="*/ 6 h 167"/>
                <a:gd name="T18" fmla="*/ 1 w 144"/>
                <a:gd name="T19" fmla="*/ 6 h 167"/>
                <a:gd name="T20" fmla="*/ 1 w 144"/>
                <a:gd name="T21" fmla="*/ 5 h 167"/>
                <a:gd name="T22" fmla="*/ 0 w 144"/>
                <a:gd name="T23" fmla="*/ 5 h 167"/>
                <a:gd name="T24" fmla="*/ 1 w 144"/>
                <a:gd name="T25" fmla="*/ 4 h 167"/>
                <a:gd name="T26" fmla="*/ 1 w 144"/>
                <a:gd name="T27" fmla="*/ 4 h 167"/>
                <a:gd name="T28" fmla="*/ 1 w 144"/>
                <a:gd name="T29" fmla="*/ 3 h 167"/>
                <a:gd name="T30" fmla="*/ 1 w 144"/>
                <a:gd name="T31" fmla="*/ 3 h 167"/>
                <a:gd name="T32" fmla="*/ 1 w 144"/>
                <a:gd name="T33" fmla="*/ 3 h 167"/>
                <a:gd name="T34" fmla="*/ 2 w 144"/>
                <a:gd name="T35" fmla="*/ 3 h 167"/>
                <a:gd name="T36" fmla="*/ 2 w 144"/>
                <a:gd name="T37" fmla="*/ 3 h 167"/>
                <a:gd name="T38" fmla="*/ 3 w 144"/>
                <a:gd name="T39" fmla="*/ 2 h 167"/>
                <a:gd name="T40" fmla="*/ 3 w 144"/>
                <a:gd name="T41" fmla="*/ 2 h 167"/>
                <a:gd name="T42" fmla="*/ 5 w 144"/>
                <a:gd name="T43" fmla="*/ 1 h 167"/>
                <a:gd name="T44" fmla="*/ 5 w 144"/>
                <a:gd name="T45" fmla="*/ 1 h 167"/>
                <a:gd name="T46" fmla="*/ 5 w 144"/>
                <a:gd name="T47" fmla="*/ 1 h 167"/>
                <a:gd name="T48" fmla="*/ 5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6 w 204"/>
                <a:gd name="T1" fmla="*/ 0 h 82"/>
                <a:gd name="T2" fmla="*/ 6 w 204"/>
                <a:gd name="T3" fmla="*/ 0 h 82"/>
                <a:gd name="T4" fmla="*/ 6 w 204"/>
                <a:gd name="T5" fmla="*/ 0 h 82"/>
                <a:gd name="T6" fmla="*/ 6 w 204"/>
                <a:gd name="T7" fmla="*/ 0 h 82"/>
                <a:gd name="T8" fmla="*/ 6 w 204"/>
                <a:gd name="T9" fmla="*/ 1 h 82"/>
                <a:gd name="T10" fmla="*/ 5 w 204"/>
                <a:gd name="T11" fmla="*/ 1 h 82"/>
                <a:gd name="T12" fmla="*/ 5 w 204"/>
                <a:gd name="T13" fmla="*/ 1 h 82"/>
                <a:gd name="T14" fmla="*/ 3 w 204"/>
                <a:gd name="T15" fmla="*/ 2 h 82"/>
                <a:gd name="T16" fmla="*/ 3 w 204"/>
                <a:gd name="T17" fmla="*/ 2 h 82"/>
                <a:gd name="T18" fmla="*/ 3 w 204"/>
                <a:gd name="T19" fmla="*/ 2 h 82"/>
                <a:gd name="T20" fmla="*/ 3 w 204"/>
                <a:gd name="T21" fmla="*/ 2 h 82"/>
                <a:gd name="T22" fmla="*/ 3 w 204"/>
                <a:gd name="T23" fmla="*/ 2 h 82"/>
                <a:gd name="T24" fmla="*/ 2 w 204"/>
                <a:gd name="T25" fmla="*/ 2 h 82"/>
                <a:gd name="T26" fmla="*/ 2 w 204"/>
                <a:gd name="T27" fmla="*/ 2 h 82"/>
                <a:gd name="T28" fmla="*/ 2 w 204"/>
                <a:gd name="T29" fmla="*/ 2 h 82"/>
                <a:gd name="T30" fmla="*/ 1 w 204"/>
                <a:gd name="T31" fmla="*/ 2 h 82"/>
                <a:gd name="T32" fmla="*/ 1 w 204"/>
                <a:gd name="T33" fmla="*/ 2 h 82"/>
                <a:gd name="T34" fmla="*/ 1 w 204"/>
                <a:gd name="T35" fmla="*/ 1 h 82"/>
                <a:gd name="T36" fmla="*/ 0 w 204"/>
                <a:gd name="T37" fmla="*/ 1 h 82"/>
                <a:gd name="T38" fmla="*/ 1 w 204"/>
                <a:gd name="T39" fmla="*/ 0 h 82"/>
                <a:gd name="T40" fmla="*/ 1 w 204"/>
                <a:gd name="T41" fmla="*/ 0 h 82"/>
                <a:gd name="T42" fmla="*/ 2 w 204"/>
                <a:gd name="T43" fmla="*/ 0 h 82"/>
                <a:gd name="T44" fmla="*/ 2 w 204"/>
                <a:gd name="T45" fmla="*/ 0 h 82"/>
                <a:gd name="T46" fmla="*/ 3 w 204"/>
                <a:gd name="T47" fmla="*/ 0 h 82"/>
                <a:gd name="T48" fmla="*/ 3 w 204"/>
                <a:gd name="T49" fmla="*/ 0 h 82"/>
                <a:gd name="T50" fmla="*/ 3 w 204"/>
                <a:gd name="T51" fmla="*/ 0 h 82"/>
                <a:gd name="T52" fmla="*/ 3 w 204"/>
                <a:gd name="T53" fmla="*/ 0 h 82"/>
                <a:gd name="T54" fmla="*/ 5 w 204"/>
                <a:gd name="T55" fmla="*/ 0 h 82"/>
                <a:gd name="T56" fmla="*/ 5 w 204"/>
                <a:gd name="T57" fmla="*/ 0 h 82"/>
                <a:gd name="T58" fmla="*/ 6 w 204"/>
                <a:gd name="T59" fmla="*/ 0 h 82"/>
                <a:gd name="T60" fmla="*/ 6 w 204"/>
                <a:gd name="T61" fmla="*/ 0 h 82"/>
                <a:gd name="T62" fmla="*/ 6 w 204"/>
                <a:gd name="T63" fmla="*/ 0 h 82"/>
                <a:gd name="T64" fmla="*/ 6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2 h 208"/>
                <a:gd name="T6" fmla="*/ 3 w 84"/>
                <a:gd name="T7" fmla="*/ 3 h 208"/>
                <a:gd name="T8" fmla="*/ 3 w 84"/>
                <a:gd name="T9" fmla="*/ 3 h 208"/>
                <a:gd name="T10" fmla="*/ 3 w 84"/>
                <a:gd name="T11" fmla="*/ 4 h 208"/>
                <a:gd name="T12" fmla="*/ 3 w 84"/>
                <a:gd name="T13" fmla="*/ 5 h 208"/>
                <a:gd name="T14" fmla="*/ 3 w 84"/>
                <a:gd name="T15" fmla="*/ 6 h 208"/>
                <a:gd name="T16" fmla="*/ 1 w 84"/>
                <a:gd name="T17" fmla="*/ 7 h 208"/>
                <a:gd name="T18" fmla="*/ 1 w 84"/>
                <a:gd name="T19" fmla="*/ 7 h 208"/>
                <a:gd name="T20" fmla="*/ 1 w 84"/>
                <a:gd name="T21" fmla="*/ 7 h 208"/>
                <a:gd name="T22" fmla="*/ 1 w 84"/>
                <a:gd name="T23" fmla="*/ 7 h 208"/>
                <a:gd name="T24" fmla="*/ 1 w 84"/>
                <a:gd name="T25" fmla="*/ 6 h 208"/>
                <a:gd name="T26" fmla="*/ 0 w 84"/>
                <a:gd name="T27" fmla="*/ 6 h 208"/>
                <a:gd name="T28" fmla="*/ 1 w 84"/>
                <a:gd name="T29" fmla="*/ 5 h 208"/>
                <a:gd name="T30" fmla="*/ 1 w 84"/>
                <a:gd name="T31" fmla="*/ 5 h 208"/>
                <a:gd name="T32" fmla="*/ 1 w 84"/>
                <a:gd name="T33" fmla="*/ 3 h 208"/>
                <a:gd name="T34" fmla="*/ 1 w 84"/>
                <a:gd name="T35" fmla="*/ 3 h 208"/>
                <a:gd name="T36" fmla="*/ 1 w 84"/>
                <a:gd name="T37" fmla="*/ 2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2 w 144"/>
                <a:gd name="T7" fmla="*/ 1 h 170"/>
                <a:gd name="T8" fmla="*/ 3 w 144"/>
                <a:gd name="T9" fmla="*/ 1 h 170"/>
                <a:gd name="T10" fmla="*/ 3 w 144"/>
                <a:gd name="T11" fmla="*/ 2 h 170"/>
                <a:gd name="T12" fmla="*/ 5 w 144"/>
                <a:gd name="T13" fmla="*/ 2 h 170"/>
                <a:gd name="T14" fmla="*/ 5 w 144"/>
                <a:gd name="T15" fmla="*/ 3 h 170"/>
                <a:gd name="T16" fmla="*/ 5 w 144"/>
                <a:gd name="T17" fmla="*/ 4 h 170"/>
                <a:gd name="T18" fmla="*/ 5 w 144"/>
                <a:gd name="T19" fmla="*/ 4 h 170"/>
                <a:gd name="T20" fmla="*/ 3 w 144"/>
                <a:gd name="T21" fmla="*/ 5 h 170"/>
                <a:gd name="T22" fmla="*/ 3 w 144"/>
                <a:gd name="T23" fmla="*/ 5 h 170"/>
                <a:gd name="T24" fmla="*/ 2 w 144"/>
                <a:gd name="T25" fmla="*/ 5 h 170"/>
                <a:gd name="T26" fmla="*/ 2 w 144"/>
                <a:gd name="T27" fmla="*/ 4 h 170"/>
                <a:gd name="T28" fmla="*/ 2 w 144"/>
                <a:gd name="T29" fmla="*/ 4 h 170"/>
                <a:gd name="T30" fmla="*/ 2 w 144"/>
                <a:gd name="T31" fmla="*/ 3 h 170"/>
                <a:gd name="T32" fmla="*/ 2 w 144"/>
                <a:gd name="T33" fmla="*/ 3 h 170"/>
                <a:gd name="T34" fmla="*/ 2 w 144"/>
                <a:gd name="T35" fmla="*/ 2 h 170"/>
                <a:gd name="T36" fmla="*/ 1 w 144"/>
                <a:gd name="T37" fmla="*/ 1 h 170"/>
                <a:gd name="T38" fmla="*/ 1 w 144"/>
                <a:gd name="T39" fmla="*/ 1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39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1 w 199"/>
                <a:gd name="T7" fmla="*/ 0 h 103"/>
                <a:gd name="T8" fmla="*/ 1 w 199"/>
                <a:gd name="T9" fmla="*/ 0 h 103"/>
                <a:gd name="T10" fmla="*/ 2 w 199"/>
                <a:gd name="T11" fmla="*/ 0 h 103"/>
                <a:gd name="T12" fmla="*/ 2 w 199"/>
                <a:gd name="T13" fmla="*/ 0 h 103"/>
                <a:gd name="T14" fmla="*/ 3 w 199"/>
                <a:gd name="T15" fmla="*/ 0 h 103"/>
                <a:gd name="T16" fmla="*/ 3 w 199"/>
                <a:gd name="T17" fmla="*/ 0 h 103"/>
                <a:gd name="T18" fmla="*/ 4 w 199"/>
                <a:gd name="T19" fmla="*/ 0 h 103"/>
                <a:gd name="T20" fmla="*/ 4 w 199"/>
                <a:gd name="T21" fmla="*/ 0 h 103"/>
                <a:gd name="T22" fmla="*/ 4 w 199"/>
                <a:gd name="T23" fmla="*/ 0 h 103"/>
                <a:gd name="T24" fmla="*/ 5 w 199"/>
                <a:gd name="T25" fmla="*/ 0 h 103"/>
                <a:gd name="T26" fmla="*/ 5 w 199"/>
                <a:gd name="T27" fmla="*/ 0 h 103"/>
                <a:gd name="T28" fmla="*/ 5 w 199"/>
                <a:gd name="T29" fmla="*/ 1 h 103"/>
                <a:gd name="T30" fmla="*/ 5 w 199"/>
                <a:gd name="T31" fmla="*/ 1 h 103"/>
                <a:gd name="T32" fmla="*/ 6 w 199"/>
                <a:gd name="T33" fmla="*/ 1 h 103"/>
                <a:gd name="T34" fmla="*/ 6 w 199"/>
                <a:gd name="T35" fmla="*/ 2 h 103"/>
                <a:gd name="T36" fmla="*/ 6 w 199"/>
                <a:gd name="T37" fmla="*/ 2 h 103"/>
                <a:gd name="T38" fmla="*/ 5 w 199"/>
                <a:gd name="T39" fmla="*/ 3 h 103"/>
                <a:gd name="T40" fmla="*/ 5 w 199"/>
                <a:gd name="T41" fmla="*/ 3 h 103"/>
                <a:gd name="T42" fmla="*/ 4 w 199"/>
                <a:gd name="T43" fmla="*/ 3 h 103"/>
                <a:gd name="T44" fmla="*/ 4 w 199"/>
                <a:gd name="T45" fmla="*/ 2 h 103"/>
                <a:gd name="T46" fmla="*/ 3 w 199"/>
                <a:gd name="T47" fmla="*/ 2 h 103"/>
                <a:gd name="T48" fmla="*/ 3 w 199"/>
                <a:gd name="T49" fmla="*/ 1 h 103"/>
                <a:gd name="T50" fmla="*/ 3 w 199"/>
                <a:gd name="T51" fmla="*/ 1 h 103"/>
                <a:gd name="T52" fmla="*/ 2 w 199"/>
                <a:gd name="T53" fmla="*/ 1 h 103"/>
                <a:gd name="T54" fmla="*/ 2 w 199"/>
                <a:gd name="T55" fmla="*/ 0 h 103"/>
                <a:gd name="T56" fmla="*/ 1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40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 w 107"/>
                <a:gd name="T1" fmla="*/ 0 h 195"/>
                <a:gd name="T2" fmla="*/ 3 w 107"/>
                <a:gd name="T3" fmla="*/ 1 h 195"/>
                <a:gd name="T4" fmla="*/ 3 w 107"/>
                <a:gd name="T5" fmla="*/ 2 h 195"/>
                <a:gd name="T6" fmla="*/ 3 w 107"/>
                <a:gd name="T7" fmla="*/ 3 h 195"/>
                <a:gd name="T8" fmla="*/ 3 w 107"/>
                <a:gd name="T9" fmla="*/ 4 h 195"/>
                <a:gd name="T10" fmla="*/ 3 w 107"/>
                <a:gd name="T11" fmla="*/ 5 h 195"/>
                <a:gd name="T12" fmla="*/ 2 w 107"/>
                <a:gd name="T13" fmla="*/ 6 h 195"/>
                <a:gd name="T14" fmla="*/ 2 w 107"/>
                <a:gd name="T15" fmla="*/ 6 h 195"/>
                <a:gd name="T16" fmla="*/ 1 w 107"/>
                <a:gd name="T17" fmla="*/ 7 h 195"/>
                <a:gd name="T18" fmla="*/ 0 w 107"/>
                <a:gd name="T19" fmla="*/ 7 h 195"/>
                <a:gd name="T20" fmla="*/ 0 w 107"/>
                <a:gd name="T21" fmla="*/ 6 h 195"/>
                <a:gd name="T22" fmla="*/ 0 w 107"/>
                <a:gd name="T23" fmla="*/ 6 h 195"/>
                <a:gd name="T24" fmla="*/ 0 w 107"/>
                <a:gd name="T25" fmla="*/ 6 h 195"/>
                <a:gd name="T26" fmla="*/ 0 w 107"/>
                <a:gd name="T27" fmla="*/ 5 h 195"/>
                <a:gd name="T28" fmla="*/ 0 w 107"/>
                <a:gd name="T29" fmla="*/ 4 h 195"/>
                <a:gd name="T30" fmla="*/ 0 w 107"/>
                <a:gd name="T31" fmla="*/ 4 h 195"/>
                <a:gd name="T32" fmla="*/ 1 w 107"/>
                <a:gd name="T33" fmla="*/ 4 h 195"/>
                <a:gd name="T34" fmla="*/ 1 w 107"/>
                <a:gd name="T35" fmla="*/ 3 h 195"/>
                <a:gd name="T36" fmla="*/ 2 w 107"/>
                <a:gd name="T37" fmla="*/ 3 h 195"/>
                <a:gd name="T38" fmla="*/ 2 w 107"/>
                <a:gd name="T39" fmla="*/ 2 h 195"/>
                <a:gd name="T40" fmla="*/ 2 w 107"/>
                <a:gd name="T41" fmla="*/ 2 h 195"/>
                <a:gd name="T42" fmla="*/ 2 w 107"/>
                <a:gd name="T43" fmla="*/ 1 h 195"/>
                <a:gd name="T44" fmla="*/ 2 w 107"/>
                <a:gd name="T45" fmla="*/ 1 h 195"/>
                <a:gd name="T46" fmla="*/ 2 w 107"/>
                <a:gd name="T47" fmla="*/ 1 h 195"/>
                <a:gd name="T48" fmla="*/ 2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41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5 w 183"/>
                <a:gd name="T1" fmla="*/ 0 h 126"/>
                <a:gd name="T2" fmla="*/ 5 w 183"/>
                <a:gd name="T3" fmla="*/ 1 h 126"/>
                <a:gd name="T4" fmla="*/ 4 w 183"/>
                <a:gd name="T5" fmla="*/ 2 h 126"/>
                <a:gd name="T6" fmla="*/ 4 w 183"/>
                <a:gd name="T7" fmla="*/ 3 h 126"/>
                <a:gd name="T8" fmla="*/ 3 w 183"/>
                <a:gd name="T9" fmla="*/ 3 h 126"/>
                <a:gd name="T10" fmla="*/ 3 w 183"/>
                <a:gd name="T11" fmla="*/ 4 h 126"/>
                <a:gd name="T12" fmla="*/ 2 w 183"/>
                <a:gd name="T13" fmla="*/ 4 h 126"/>
                <a:gd name="T14" fmla="*/ 1 w 183"/>
                <a:gd name="T15" fmla="*/ 4 h 126"/>
                <a:gd name="T16" fmla="*/ 0 w 183"/>
                <a:gd name="T17" fmla="*/ 4 h 126"/>
                <a:gd name="T18" fmla="*/ 0 w 183"/>
                <a:gd name="T19" fmla="*/ 4 h 126"/>
                <a:gd name="T20" fmla="*/ 0 w 183"/>
                <a:gd name="T21" fmla="*/ 3 h 126"/>
                <a:gd name="T22" fmla="*/ 0 w 183"/>
                <a:gd name="T23" fmla="*/ 3 h 126"/>
                <a:gd name="T24" fmla="*/ 0 w 183"/>
                <a:gd name="T25" fmla="*/ 3 h 126"/>
                <a:gd name="T26" fmla="*/ 0 w 183"/>
                <a:gd name="T27" fmla="*/ 2 h 126"/>
                <a:gd name="T28" fmla="*/ 1 w 183"/>
                <a:gd name="T29" fmla="*/ 2 h 126"/>
                <a:gd name="T30" fmla="*/ 1 w 183"/>
                <a:gd name="T31" fmla="*/ 2 h 126"/>
                <a:gd name="T32" fmla="*/ 2 w 183"/>
                <a:gd name="T33" fmla="*/ 2 h 126"/>
                <a:gd name="T34" fmla="*/ 3 w 183"/>
                <a:gd name="T35" fmla="*/ 2 h 126"/>
                <a:gd name="T36" fmla="*/ 3 w 183"/>
                <a:gd name="T37" fmla="*/ 2 h 126"/>
                <a:gd name="T38" fmla="*/ 4 w 183"/>
                <a:gd name="T39" fmla="*/ 2 h 126"/>
                <a:gd name="T40" fmla="*/ 4 w 183"/>
                <a:gd name="T41" fmla="*/ 1 h 126"/>
                <a:gd name="T42" fmla="*/ 5 w 183"/>
                <a:gd name="T43" fmla="*/ 1 h 126"/>
                <a:gd name="T44" fmla="*/ 5 w 183"/>
                <a:gd name="T45" fmla="*/ 1 h 126"/>
                <a:gd name="T46" fmla="*/ 5 w 183"/>
                <a:gd name="T47" fmla="*/ 1 h 126"/>
                <a:gd name="T48" fmla="*/ 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42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2 w 102"/>
                <a:gd name="T5" fmla="*/ 1 h 197"/>
                <a:gd name="T6" fmla="*/ 3 w 102"/>
                <a:gd name="T7" fmla="*/ 1 h 197"/>
                <a:gd name="T8" fmla="*/ 3 w 102"/>
                <a:gd name="T9" fmla="*/ 2 h 197"/>
                <a:gd name="T10" fmla="*/ 3 w 102"/>
                <a:gd name="T11" fmla="*/ 3 h 197"/>
                <a:gd name="T12" fmla="*/ 4 w 102"/>
                <a:gd name="T13" fmla="*/ 4 h 197"/>
                <a:gd name="T14" fmla="*/ 4 w 102"/>
                <a:gd name="T15" fmla="*/ 4 h 197"/>
                <a:gd name="T16" fmla="*/ 3 w 102"/>
                <a:gd name="T17" fmla="*/ 5 h 197"/>
                <a:gd name="T18" fmla="*/ 3 w 102"/>
                <a:gd name="T19" fmla="*/ 5 h 197"/>
                <a:gd name="T20" fmla="*/ 3 w 102"/>
                <a:gd name="T21" fmla="*/ 6 h 197"/>
                <a:gd name="T22" fmla="*/ 2 w 102"/>
                <a:gd name="T23" fmla="*/ 6 h 197"/>
                <a:gd name="T24" fmla="*/ 2 w 102"/>
                <a:gd name="T25" fmla="*/ 5 h 197"/>
                <a:gd name="T26" fmla="*/ 1 w 102"/>
                <a:gd name="T27" fmla="*/ 5 h 197"/>
                <a:gd name="T28" fmla="*/ 1 w 102"/>
                <a:gd name="T29" fmla="*/ 4 h 197"/>
                <a:gd name="T30" fmla="*/ 1 w 102"/>
                <a:gd name="T31" fmla="*/ 4 h 197"/>
                <a:gd name="T32" fmla="*/ 1 w 102"/>
                <a:gd name="T33" fmla="*/ 3 h 197"/>
                <a:gd name="T34" fmla="*/ 2 w 102"/>
                <a:gd name="T35" fmla="*/ 3 h 197"/>
                <a:gd name="T36" fmla="*/ 2 w 102"/>
                <a:gd name="T37" fmla="*/ 2 h 197"/>
                <a:gd name="T38" fmla="*/ 1 w 102"/>
                <a:gd name="T39" fmla="*/ 1 h 197"/>
                <a:gd name="T40" fmla="*/ 1 w 102"/>
                <a:gd name="T41" fmla="*/ 1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43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3 w 180"/>
                <a:gd name="T7" fmla="*/ 0 h 129"/>
                <a:gd name="T8" fmla="*/ 3 w 180"/>
                <a:gd name="T9" fmla="*/ 0 h 129"/>
                <a:gd name="T10" fmla="*/ 5 w 180"/>
                <a:gd name="T11" fmla="*/ 0 h 129"/>
                <a:gd name="T12" fmla="*/ 5 w 180"/>
                <a:gd name="T13" fmla="*/ 1 h 129"/>
                <a:gd name="T14" fmla="*/ 6 w 180"/>
                <a:gd name="T15" fmla="*/ 2 h 129"/>
                <a:gd name="T16" fmla="*/ 6 w 180"/>
                <a:gd name="T17" fmla="*/ 2 h 129"/>
                <a:gd name="T18" fmla="*/ 6 w 180"/>
                <a:gd name="T19" fmla="*/ 3 h 129"/>
                <a:gd name="T20" fmla="*/ 6 w 180"/>
                <a:gd name="T21" fmla="*/ 3 h 129"/>
                <a:gd name="T22" fmla="*/ 5 w 180"/>
                <a:gd name="T23" fmla="*/ 4 h 129"/>
                <a:gd name="T24" fmla="*/ 5 w 180"/>
                <a:gd name="T25" fmla="*/ 4 h 129"/>
                <a:gd name="T26" fmla="*/ 3 w 180"/>
                <a:gd name="T27" fmla="*/ 3 h 129"/>
                <a:gd name="T28" fmla="*/ 3 w 180"/>
                <a:gd name="T29" fmla="*/ 3 h 129"/>
                <a:gd name="T30" fmla="*/ 3 w 180"/>
                <a:gd name="T31" fmla="*/ 2 h 129"/>
                <a:gd name="T32" fmla="*/ 3 w 180"/>
                <a:gd name="T33" fmla="*/ 2 h 129"/>
                <a:gd name="T34" fmla="*/ 3 w 180"/>
                <a:gd name="T35" fmla="*/ 1 h 129"/>
                <a:gd name="T36" fmla="*/ 3 w 180"/>
                <a:gd name="T37" fmla="*/ 1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44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 h 85"/>
                <a:gd name="T2" fmla="*/ 1 w 206"/>
                <a:gd name="T3" fmla="*/ 1 h 85"/>
                <a:gd name="T4" fmla="*/ 1 w 206"/>
                <a:gd name="T5" fmla="*/ 1 h 85"/>
                <a:gd name="T6" fmla="*/ 2 w 206"/>
                <a:gd name="T7" fmla="*/ 0 h 85"/>
                <a:gd name="T8" fmla="*/ 2 w 206"/>
                <a:gd name="T9" fmla="*/ 0 h 85"/>
                <a:gd name="T10" fmla="*/ 2 w 206"/>
                <a:gd name="T11" fmla="*/ 0 h 85"/>
                <a:gd name="T12" fmla="*/ 3 w 206"/>
                <a:gd name="T13" fmla="*/ 0 h 85"/>
                <a:gd name="T14" fmla="*/ 3 w 206"/>
                <a:gd name="T15" fmla="*/ 0 h 85"/>
                <a:gd name="T16" fmla="*/ 3 w 206"/>
                <a:gd name="T17" fmla="*/ 0 h 85"/>
                <a:gd name="T18" fmla="*/ 3 w 206"/>
                <a:gd name="T19" fmla="*/ 0 h 85"/>
                <a:gd name="T20" fmla="*/ 5 w 206"/>
                <a:gd name="T21" fmla="*/ 0 h 85"/>
                <a:gd name="T22" fmla="*/ 5 w 206"/>
                <a:gd name="T23" fmla="*/ 0 h 85"/>
                <a:gd name="T24" fmla="*/ 5 w 206"/>
                <a:gd name="T25" fmla="*/ 0 h 85"/>
                <a:gd name="T26" fmla="*/ 6 w 206"/>
                <a:gd name="T27" fmla="*/ 0 h 85"/>
                <a:gd name="T28" fmla="*/ 6 w 206"/>
                <a:gd name="T29" fmla="*/ 0 h 85"/>
                <a:gd name="T30" fmla="*/ 6 w 206"/>
                <a:gd name="T31" fmla="*/ 0 h 85"/>
                <a:gd name="T32" fmla="*/ 6 w 206"/>
                <a:gd name="T33" fmla="*/ 0 h 85"/>
                <a:gd name="T34" fmla="*/ 6 w 206"/>
                <a:gd name="T35" fmla="*/ 1 h 85"/>
                <a:gd name="T36" fmla="*/ 6 w 206"/>
                <a:gd name="T37" fmla="*/ 1 h 85"/>
                <a:gd name="T38" fmla="*/ 6 w 206"/>
                <a:gd name="T39" fmla="*/ 2 h 85"/>
                <a:gd name="T40" fmla="*/ 6 w 206"/>
                <a:gd name="T41" fmla="*/ 2 h 85"/>
                <a:gd name="T42" fmla="*/ 6 w 206"/>
                <a:gd name="T43" fmla="*/ 2 h 85"/>
                <a:gd name="T44" fmla="*/ 5 w 206"/>
                <a:gd name="T45" fmla="*/ 2 h 85"/>
                <a:gd name="T46" fmla="*/ 5 w 206"/>
                <a:gd name="T47" fmla="*/ 2 h 85"/>
                <a:gd name="T48" fmla="*/ 3 w 206"/>
                <a:gd name="T49" fmla="*/ 1 h 85"/>
                <a:gd name="T50" fmla="*/ 3 w 206"/>
                <a:gd name="T51" fmla="*/ 1 h 85"/>
                <a:gd name="T52" fmla="*/ 3 w 206"/>
                <a:gd name="T53" fmla="*/ 1 h 85"/>
                <a:gd name="T54" fmla="*/ 3 w 206"/>
                <a:gd name="T55" fmla="*/ 1 h 85"/>
                <a:gd name="T56" fmla="*/ 2 w 206"/>
                <a:gd name="T57" fmla="*/ 1 h 85"/>
                <a:gd name="T58" fmla="*/ 1 w 206"/>
                <a:gd name="T59" fmla="*/ 1 h 85"/>
                <a:gd name="T60" fmla="*/ 1 w 206"/>
                <a:gd name="T61" fmla="*/ 1 h 85"/>
                <a:gd name="T62" fmla="*/ 1 w 206"/>
                <a:gd name="T63" fmla="*/ 1 h 85"/>
                <a:gd name="T64" fmla="*/ 0 w 206"/>
                <a:gd name="T65" fmla="*/ 1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45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2 w 147"/>
                <a:gd name="T5" fmla="*/ 0 h 95"/>
                <a:gd name="T6" fmla="*/ 3 w 147"/>
                <a:gd name="T7" fmla="*/ 0 h 95"/>
                <a:gd name="T8" fmla="*/ 3 w 147"/>
                <a:gd name="T9" fmla="*/ 0 h 95"/>
                <a:gd name="T10" fmla="*/ 4 w 147"/>
                <a:gd name="T11" fmla="*/ 0 h 95"/>
                <a:gd name="T12" fmla="*/ 4 w 147"/>
                <a:gd name="T13" fmla="*/ 0 h 95"/>
                <a:gd name="T14" fmla="*/ 5 w 147"/>
                <a:gd name="T15" fmla="*/ 1 h 95"/>
                <a:gd name="T16" fmla="*/ 5 w 147"/>
                <a:gd name="T17" fmla="*/ 1 h 95"/>
                <a:gd name="T18" fmla="*/ 5 w 147"/>
                <a:gd name="T19" fmla="*/ 2 h 95"/>
                <a:gd name="T20" fmla="*/ 5 w 147"/>
                <a:gd name="T21" fmla="*/ 2 h 95"/>
                <a:gd name="T22" fmla="*/ 5 w 147"/>
                <a:gd name="T23" fmla="*/ 2 h 95"/>
                <a:gd name="T24" fmla="*/ 4 w 147"/>
                <a:gd name="T25" fmla="*/ 2 h 95"/>
                <a:gd name="T26" fmla="*/ 4 w 147"/>
                <a:gd name="T27" fmla="*/ 2 h 95"/>
                <a:gd name="T28" fmla="*/ 3 w 147"/>
                <a:gd name="T29" fmla="*/ 2 h 95"/>
                <a:gd name="T30" fmla="*/ 3 w 147"/>
                <a:gd name="T31" fmla="*/ 2 h 95"/>
                <a:gd name="T32" fmla="*/ 3 w 147"/>
                <a:gd name="T33" fmla="*/ 1 h 95"/>
                <a:gd name="T34" fmla="*/ 3 w 147"/>
                <a:gd name="T35" fmla="*/ 1 h 95"/>
                <a:gd name="T36" fmla="*/ 2 w 147"/>
                <a:gd name="T37" fmla="*/ 1 h 95"/>
                <a:gd name="T38" fmla="*/ 2 w 147"/>
                <a:gd name="T39" fmla="*/ 0 h 95"/>
                <a:gd name="T40" fmla="*/ 2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46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1 w 87"/>
                <a:gd name="T5" fmla="*/ 1 h 154"/>
                <a:gd name="T6" fmla="*/ 1 w 87"/>
                <a:gd name="T7" fmla="*/ 1 h 154"/>
                <a:gd name="T8" fmla="*/ 2 w 87"/>
                <a:gd name="T9" fmla="*/ 1 h 154"/>
                <a:gd name="T10" fmla="*/ 2 w 87"/>
                <a:gd name="T11" fmla="*/ 2 h 154"/>
                <a:gd name="T12" fmla="*/ 2 w 87"/>
                <a:gd name="T13" fmla="*/ 3 h 154"/>
                <a:gd name="T14" fmla="*/ 2 w 87"/>
                <a:gd name="T15" fmla="*/ 3 h 154"/>
                <a:gd name="T16" fmla="*/ 2 w 87"/>
                <a:gd name="T17" fmla="*/ 5 h 154"/>
                <a:gd name="T18" fmla="*/ 2 w 87"/>
                <a:gd name="T19" fmla="*/ 5 h 154"/>
                <a:gd name="T20" fmla="*/ 1 w 87"/>
                <a:gd name="T21" fmla="*/ 5 h 154"/>
                <a:gd name="T22" fmla="*/ 1 w 87"/>
                <a:gd name="T23" fmla="*/ 5 h 154"/>
                <a:gd name="T24" fmla="*/ 1 w 87"/>
                <a:gd name="T25" fmla="*/ 5 h 154"/>
                <a:gd name="T26" fmla="*/ 0 w 87"/>
                <a:gd name="T27" fmla="*/ 5 h 154"/>
                <a:gd name="T28" fmla="*/ 0 w 87"/>
                <a:gd name="T29" fmla="*/ 3 h 154"/>
                <a:gd name="T30" fmla="*/ 0 w 87"/>
                <a:gd name="T31" fmla="*/ 3 h 154"/>
                <a:gd name="T32" fmla="*/ 0 w 87"/>
                <a:gd name="T33" fmla="*/ 2 h 154"/>
                <a:gd name="T34" fmla="*/ 1 w 87"/>
                <a:gd name="T35" fmla="*/ 2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47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2 h 69"/>
                <a:gd name="T2" fmla="*/ 1 w 161"/>
                <a:gd name="T3" fmla="*/ 1 h 69"/>
                <a:gd name="T4" fmla="*/ 1 w 161"/>
                <a:gd name="T5" fmla="*/ 1 h 69"/>
                <a:gd name="T6" fmla="*/ 2 w 161"/>
                <a:gd name="T7" fmla="*/ 0 h 69"/>
                <a:gd name="T8" fmla="*/ 3 w 161"/>
                <a:gd name="T9" fmla="*/ 0 h 69"/>
                <a:gd name="T10" fmla="*/ 3 w 161"/>
                <a:gd name="T11" fmla="*/ 0 h 69"/>
                <a:gd name="T12" fmla="*/ 4 w 161"/>
                <a:gd name="T13" fmla="*/ 0 h 69"/>
                <a:gd name="T14" fmla="*/ 5 w 161"/>
                <a:gd name="T15" fmla="*/ 0 h 69"/>
                <a:gd name="T16" fmla="*/ 5 w 161"/>
                <a:gd name="T17" fmla="*/ 0 h 69"/>
                <a:gd name="T18" fmla="*/ 5 w 161"/>
                <a:gd name="T19" fmla="*/ 0 h 69"/>
                <a:gd name="T20" fmla="*/ 6 w 161"/>
                <a:gd name="T21" fmla="*/ 1 h 69"/>
                <a:gd name="T22" fmla="*/ 5 w 161"/>
                <a:gd name="T23" fmla="*/ 1 h 69"/>
                <a:gd name="T24" fmla="*/ 5 w 161"/>
                <a:gd name="T25" fmla="*/ 1 h 69"/>
                <a:gd name="T26" fmla="*/ 5 w 161"/>
                <a:gd name="T27" fmla="*/ 1 h 69"/>
                <a:gd name="T28" fmla="*/ 4 w 161"/>
                <a:gd name="T29" fmla="*/ 2 h 69"/>
                <a:gd name="T30" fmla="*/ 4 w 161"/>
                <a:gd name="T31" fmla="*/ 1 h 69"/>
                <a:gd name="T32" fmla="*/ 3 w 161"/>
                <a:gd name="T33" fmla="*/ 1 h 69"/>
                <a:gd name="T34" fmla="*/ 3 w 161"/>
                <a:gd name="T35" fmla="*/ 1 h 69"/>
                <a:gd name="T36" fmla="*/ 2 w 161"/>
                <a:gd name="T37" fmla="*/ 1 h 69"/>
                <a:gd name="T38" fmla="*/ 2 w 161"/>
                <a:gd name="T39" fmla="*/ 1 h 69"/>
                <a:gd name="T40" fmla="*/ 2 w 161"/>
                <a:gd name="T41" fmla="*/ 1 h 69"/>
                <a:gd name="T42" fmla="*/ 1 w 161"/>
                <a:gd name="T43" fmla="*/ 1 h 69"/>
                <a:gd name="T44" fmla="*/ 1 w 161"/>
                <a:gd name="T45" fmla="*/ 2 h 69"/>
                <a:gd name="T46" fmla="*/ 1 w 161"/>
                <a:gd name="T47" fmla="*/ 2 h 69"/>
                <a:gd name="T48" fmla="*/ 0 w 16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48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4 h 133"/>
                <a:gd name="T2" fmla="*/ 1 w 114"/>
                <a:gd name="T3" fmla="*/ 3 h 133"/>
                <a:gd name="T4" fmla="*/ 1 w 114"/>
                <a:gd name="T5" fmla="*/ 2 h 133"/>
                <a:gd name="T6" fmla="*/ 1 w 114"/>
                <a:gd name="T7" fmla="*/ 2 h 133"/>
                <a:gd name="T8" fmla="*/ 1 w 114"/>
                <a:gd name="T9" fmla="*/ 1 h 133"/>
                <a:gd name="T10" fmla="*/ 2 w 114"/>
                <a:gd name="T11" fmla="*/ 0 h 133"/>
                <a:gd name="T12" fmla="*/ 2 w 114"/>
                <a:gd name="T13" fmla="*/ 0 h 133"/>
                <a:gd name="T14" fmla="*/ 3 w 114"/>
                <a:gd name="T15" fmla="*/ 0 h 133"/>
                <a:gd name="T16" fmla="*/ 3 w 114"/>
                <a:gd name="T17" fmla="*/ 0 h 133"/>
                <a:gd name="T18" fmla="*/ 4 w 114"/>
                <a:gd name="T19" fmla="*/ 0 h 133"/>
                <a:gd name="T20" fmla="*/ 4 w 114"/>
                <a:gd name="T21" fmla="*/ 0 h 133"/>
                <a:gd name="T22" fmla="*/ 4 w 114"/>
                <a:gd name="T23" fmla="*/ 0 h 133"/>
                <a:gd name="T24" fmla="*/ 4 w 114"/>
                <a:gd name="T25" fmla="*/ 1 h 133"/>
                <a:gd name="T26" fmla="*/ 4 w 114"/>
                <a:gd name="T27" fmla="*/ 1 h 133"/>
                <a:gd name="T28" fmla="*/ 3 w 114"/>
                <a:gd name="T29" fmla="*/ 1 h 133"/>
                <a:gd name="T30" fmla="*/ 3 w 114"/>
                <a:gd name="T31" fmla="*/ 2 h 133"/>
                <a:gd name="T32" fmla="*/ 2 w 114"/>
                <a:gd name="T33" fmla="*/ 2 h 133"/>
                <a:gd name="T34" fmla="*/ 2 w 114"/>
                <a:gd name="T35" fmla="*/ 2 h 133"/>
                <a:gd name="T36" fmla="*/ 2 w 114"/>
                <a:gd name="T37" fmla="*/ 2 h 133"/>
                <a:gd name="T38" fmla="*/ 1 w 114"/>
                <a:gd name="T39" fmla="*/ 2 h 133"/>
                <a:gd name="T40" fmla="*/ 1 w 114"/>
                <a:gd name="T41" fmla="*/ 3 h 133"/>
                <a:gd name="T42" fmla="*/ 1 w 114"/>
                <a:gd name="T43" fmla="*/ 3 h 133"/>
                <a:gd name="T44" fmla="*/ 1 w 114"/>
                <a:gd name="T45" fmla="*/ 3 h 133"/>
                <a:gd name="T46" fmla="*/ 1 w 114"/>
                <a:gd name="T47" fmla="*/ 4 h 133"/>
                <a:gd name="T48" fmla="*/ 0 w 114"/>
                <a:gd name="T49" fmla="*/ 4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49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6 h 163"/>
                <a:gd name="T2" fmla="*/ 1 w 70"/>
                <a:gd name="T3" fmla="*/ 5 h 163"/>
                <a:gd name="T4" fmla="*/ 1 w 70"/>
                <a:gd name="T5" fmla="*/ 4 h 163"/>
                <a:gd name="T6" fmla="*/ 1 w 70"/>
                <a:gd name="T7" fmla="*/ 4 h 163"/>
                <a:gd name="T8" fmla="*/ 0 w 70"/>
                <a:gd name="T9" fmla="*/ 3 h 163"/>
                <a:gd name="T10" fmla="*/ 0 w 70"/>
                <a:gd name="T11" fmla="*/ 2 h 163"/>
                <a:gd name="T12" fmla="*/ 1 w 70"/>
                <a:gd name="T13" fmla="*/ 2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2 w 70"/>
                <a:gd name="T23" fmla="*/ 1 h 163"/>
                <a:gd name="T24" fmla="*/ 2 w 70"/>
                <a:gd name="T25" fmla="*/ 1 h 163"/>
                <a:gd name="T26" fmla="*/ 2 w 70"/>
                <a:gd name="T27" fmla="*/ 2 h 163"/>
                <a:gd name="T28" fmla="*/ 2 w 70"/>
                <a:gd name="T29" fmla="*/ 2 h 163"/>
                <a:gd name="T30" fmla="*/ 1 w 70"/>
                <a:gd name="T31" fmla="*/ 2 h 163"/>
                <a:gd name="T32" fmla="*/ 1 w 70"/>
                <a:gd name="T33" fmla="*/ 3 h 163"/>
                <a:gd name="T34" fmla="*/ 1 w 70"/>
                <a:gd name="T35" fmla="*/ 4 h 163"/>
                <a:gd name="T36" fmla="*/ 1 w 70"/>
                <a:gd name="T37" fmla="*/ 4 h 163"/>
                <a:gd name="T38" fmla="*/ 1 w 70"/>
                <a:gd name="T39" fmla="*/ 5 h 163"/>
                <a:gd name="T40" fmla="*/ 1 w 70"/>
                <a:gd name="T41" fmla="*/ 6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50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1 w 361"/>
                <a:gd name="T11" fmla="*/ 1 h 348"/>
                <a:gd name="T12" fmla="*/ 2 w 361"/>
                <a:gd name="T13" fmla="*/ 1 h 348"/>
                <a:gd name="T14" fmla="*/ 3 w 361"/>
                <a:gd name="T15" fmla="*/ 1 h 348"/>
                <a:gd name="T16" fmla="*/ 4 w 361"/>
                <a:gd name="T17" fmla="*/ 1 h 348"/>
                <a:gd name="T18" fmla="*/ 5 w 361"/>
                <a:gd name="T19" fmla="*/ 1 h 348"/>
                <a:gd name="T20" fmla="*/ 6 w 361"/>
                <a:gd name="T21" fmla="*/ 3 h 348"/>
                <a:gd name="T22" fmla="*/ 7 w 361"/>
                <a:gd name="T23" fmla="*/ 3 h 348"/>
                <a:gd name="T24" fmla="*/ 8 w 361"/>
                <a:gd name="T25" fmla="*/ 3 h 348"/>
                <a:gd name="T26" fmla="*/ 9 w 361"/>
                <a:gd name="T27" fmla="*/ 5 h 348"/>
                <a:gd name="T28" fmla="*/ 9 w 361"/>
                <a:gd name="T29" fmla="*/ 5 h 348"/>
                <a:gd name="T30" fmla="*/ 10 w 361"/>
                <a:gd name="T31" fmla="*/ 6 h 348"/>
                <a:gd name="T32" fmla="*/ 11 w 361"/>
                <a:gd name="T33" fmla="*/ 7 h 348"/>
                <a:gd name="T34" fmla="*/ 11 w 361"/>
                <a:gd name="T35" fmla="*/ 9 h 348"/>
                <a:gd name="T36" fmla="*/ 11 w 361"/>
                <a:gd name="T37" fmla="*/ 9 h 348"/>
                <a:gd name="T38" fmla="*/ 11 w 361"/>
                <a:gd name="T39" fmla="*/ 10 h 348"/>
                <a:gd name="T40" fmla="*/ 10 w 361"/>
                <a:gd name="T41" fmla="*/ 10 h 348"/>
                <a:gd name="T42" fmla="*/ 10 w 361"/>
                <a:gd name="T43" fmla="*/ 11 h 348"/>
                <a:gd name="T44" fmla="*/ 10 w 361"/>
                <a:gd name="T45" fmla="*/ 11 h 348"/>
                <a:gd name="T46" fmla="*/ 10 w 361"/>
                <a:gd name="T47" fmla="*/ 11 h 348"/>
                <a:gd name="T48" fmla="*/ 10 w 361"/>
                <a:gd name="T49" fmla="*/ 11 h 348"/>
                <a:gd name="T50" fmla="*/ 10 w 361"/>
                <a:gd name="T51" fmla="*/ 11 h 348"/>
                <a:gd name="T52" fmla="*/ 10 w 361"/>
                <a:gd name="T53" fmla="*/ 11 h 348"/>
                <a:gd name="T54" fmla="*/ 10 w 361"/>
                <a:gd name="T55" fmla="*/ 11 h 348"/>
                <a:gd name="T56" fmla="*/ 10 w 361"/>
                <a:gd name="T57" fmla="*/ 10 h 348"/>
                <a:gd name="T58" fmla="*/ 10 w 361"/>
                <a:gd name="T59" fmla="*/ 10 h 348"/>
                <a:gd name="T60" fmla="*/ 10 w 361"/>
                <a:gd name="T61" fmla="*/ 9 h 348"/>
                <a:gd name="T62" fmla="*/ 10 w 361"/>
                <a:gd name="T63" fmla="*/ 9 h 348"/>
                <a:gd name="T64" fmla="*/ 10 w 361"/>
                <a:gd name="T65" fmla="*/ 7 h 348"/>
                <a:gd name="T66" fmla="*/ 10 w 361"/>
                <a:gd name="T67" fmla="*/ 6 h 348"/>
                <a:gd name="T68" fmla="*/ 9 w 361"/>
                <a:gd name="T69" fmla="*/ 6 h 348"/>
                <a:gd name="T70" fmla="*/ 8 w 361"/>
                <a:gd name="T71" fmla="*/ 5 h 348"/>
                <a:gd name="T72" fmla="*/ 7 w 361"/>
                <a:gd name="T73" fmla="*/ 5 h 348"/>
                <a:gd name="T74" fmla="*/ 6 w 361"/>
                <a:gd name="T75" fmla="*/ 3 h 348"/>
                <a:gd name="T76" fmla="*/ 4 w 361"/>
                <a:gd name="T77" fmla="*/ 3 h 348"/>
                <a:gd name="T78" fmla="*/ 2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51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2 h 343"/>
                <a:gd name="T6" fmla="*/ 0 w 126"/>
                <a:gd name="T7" fmla="*/ 3 h 343"/>
                <a:gd name="T8" fmla="*/ 1 w 126"/>
                <a:gd name="T9" fmla="*/ 5 h 343"/>
                <a:gd name="T10" fmla="*/ 1 w 126"/>
                <a:gd name="T11" fmla="*/ 7 h 343"/>
                <a:gd name="T12" fmla="*/ 2 w 126"/>
                <a:gd name="T13" fmla="*/ 8 h 343"/>
                <a:gd name="T14" fmla="*/ 3 w 126"/>
                <a:gd name="T15" fmla="*/ 9 h 343"/>
                <a:gd name="T16" fmla="*/ 4 w 126"/>
                <a:gd name="T17" fmla="*/ 10 h 343"/>
                <a:gd name="T18" fmla="*/ 4 w 126"/>
                <a:gd name="T19" fmla="*/ 10 h 343"/>
                <a:gd name="T20" fmla="*/ 4 w 126"/>
                <a:gd name="T21" fmla="*/ 10 h 343"/>
                <a:gd name="T22" fmla="*/ 4 w 126"/>
                <a:gd name="T23" fmla="*/ 10 h 343"/>
                <a:gd name="T24" fmla="*/ 3 w 126"/>
                <a:gd name="T25" fmla="*/ 9 h 343"/>
                <a:gd name="T26" fmla="*/ 3 w 126"/>
                <a:gd name="T27" fmla="*/ 9 h 343"/>
                <a:gd name="T28" fmla="*/ 2 w 126"/>
                <a:gd name="T29" fmla="*/ 8 h 343"/>
                <a:gd name="T30" fmla="*/ 2 w 126"/>
                <a:gd name="T31" fmla="*/ 7 h 343"/>
                <a:gd name="T32" fmla="*/ 1 w 126"/>
                <a:gd name="T33" fmla="*/ 6 h 343"/>
                <a:gd name="T34" fmla="*/ 1 w 126"/>
                <a:gd name="T35" fmla="*/ 5 h 343"/>
                <a:gd name="T36" fmla="*/ 1 w 126"/>
                <a:gd name="T37" fmla="*/ 4 h 343"/>
                <a:gd name="T38" fmla="*/ 1 w 126"/>
                <a:gd name="T39" fmla="*/ 3 h 343"/>
                <a:gd name="T40" fmla="*/ 1 w 126"/>
                <a:gd name="T41" fmla="*/ 2 h 343"/>
                <a:gd name="T42" fmla="*/ 1 w 126"/>
                <a:gd name="T43" fmla="*/ 1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52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0 w 332"/>
                <a:gd name="T1" fmla="*/ 5 h 160"/>
                <a:gd name="T2" fmla="*/ 10 w 332"/>
                <a:gd name="T3" fmla="*/ 5 h 160"/>
                <a:gd name="T4" fmla="*/ 9 w 332"/>
                <a:gd name="T5" fmla="*/ 5 h 160"/>
                <a:gd name="T6" fmla="*/ 9 w 332"/>
                <a:gd name="T7" fmla="*/ 3 h 160"/>
                <a:gd name="T8" fmla="*/ 9 w 332"/>
                <a:gd name="T9" fmla="*/ 3 h 160"/>
                <a:gd name="T10" fmla="*/ 8 w 332"/>
                <a:gd name="T11" fmla="*/ 3 h 160"/>
                <a:gd name="T12" fmla="*/ 7 w 332"/>
                <a:gd name="T13" fmla="*/ 1 h 160"/>
                <a:gd name="T14" fmla="*/ 7 w 332"/>
                <a:gd name="T15" fmla="*/ 1 h 160"/>
                <a:gd name="T16" fmla="*/ 6 w 332"/>
                <a:gd name="T17" fmla="*/ 1 h 160"/>
                <a:gd name="T18" fmla="*/ 5 w 332"/>
                <a:gd name="T19" fmla="*/ 1 h 160"/>
                <a:gd name="T20" fmla="*/ 4 w 332"/>
                <a:gd name="T21" fmla="*/ 1 h 160"/>
                <a:gd name="T22" fmla="*/ 4 w 332"/>
                <a:gd name="T23" fmla="*/ 1 h 160"/>
                <a:gd name="T24" fmla="*/ 3 w 332"/>
                <a:gd name="T25" fmla="*/ 0 h 160"/>
                <a:gd name="T26" fmla="*/ 2 w 332"/>
                <a:gd name="T27" fmla="*/ 0 h 160"/>
                <a:gd name="T28" fmla="*/ 1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1 w 332"/>
                <a:gd name="T39" fmla="*/ 1 h 160"/>
                <a:gd name="T40" fmla="*/ 1 w 332"/>
                <a:gd name="T41" fmla="*/ 1 h 160"/>
                <a:gd name="T42" fmla="*/ 2 w 332"/>
                <a:gd name="T43" fmla="*/ 1 h 160"/>
                <a:gd name="T44" fmla="*/ 3 w 332"/>
                <a:gd name="T45" fmla="*/ 1 h 160"/>
                <a:gd name="T46" fmla="*/ 4 w 332"/>
                <a:gd name="T47" fmla="*/ 1 h 160"/>
                <a:gd name="T48" fmla="*/ 4 w 332"/>
                <a:gd name="T49" fmla="*/ 1 h 160"/>
                <a:gd name="T50" fmla="*/ 6 w 332"/>
                <a:gd name="T51" fmla="*/ 1 h 160"/>
                <a:gd name="T52" fmla="*/ 7 w 332"/>
                <a:gd name="T53" fmla="*/ 1 h 160"/>
                <a:gd name="T54" fmla="*/ 7 w 332"/>
                <a:gd name="T55" fmla="*/ 3 h 160"/>
                <a:gd name="T56" fmla="*/ 8 w 332"/>
                <a:gd name="T57" fmla="*/ 3 h 160"/>
                <a:gd name="T58" fmla="*/ 9 w 332"/>
                <a:gd name="T59" fmla="*/ 3 h 160"/>
                <a:gd name="T60" fmla="*/ 9 w 332"/>
                <a:gd name="T61" fmla="*/ 5 h 160"/>
                <a:gd name="T62" fmla="*/ 10 w 332"/>
                <a:gd name="T63" fmla="*/ 5 h 160"/>
                <a:gd name="T64" fmla="*/ 10 w 332"/>
                <a:gd name="T65" fmla="*/ 5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53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0 w 373"/>
                <a:gd name="T1" fmla="*/ 42 h 1340"/>
                <a:gd name="T2" fmla="*/ 7 w 373"/>
                <a:gd name="T3" fmla="*/ 42 h 1340"/>
                <a:gd name="T4" fmla="*/ 5 w 373"/>
                <a:gd name="T5" fmla="*/ 41 h 1340"/>
                <a:gd name="T6" fmla="*/ 3 w 373"/>
                <a:gd name="T7" fmla="*/ 40 h 1340"/>
                <a:gd name="T8" fmla="*/ 1 w 373"/>
                <a:gd name="T9" fmla="*/ 38 h 1340"/>
                <a:gd name="T10" fmla="*/ 1 w 373"/>
                <a:gd name="T11" fmla="*/ 36 h 1340"/>
                <a:gd name="T12" fmla="*/ 2 w 373"/>
                <a:gd name="T13" fmla="*/ 31 h 1340"/>
                <a:gd name="T14" fmla="*/ 4 w 373"/>
                <a:gd name="T15" fmla="*/ 27 h 1340"/>
                <a:gd name="T16" fmla="*/ 7 w 373"/>
                <a:gd name="T17" fmla="*/ 21 h 1340"/>
                <a:gd name="T18" fmla="*/ 9 w 373"/>
                <a:gd name="T19" fmla="*/ 18 h 1340"/>
                <a:gd name="T20" fmla="*/ 11 w 373"/>
                <a:gd name="T21" fmla="*/ 13 h 1340"/>
                <a:gd name="T22" fmla="*/ 11 w 373"/>
                <a:gd name="T23" fmla="*/ 10 h 1340"/>
                <a:gd name="T24" fmla="*/ 11 w 373"/>
                <a:gd name="T25" fmla="*/ 6 h 1340"/>
                <a:gd name="T26" fmla="*/ 10 w 373"/>
                <a:gd name="T27" fmla="*/ 5 h 1340"/>
                <a:gd name="T28" fmla="*/ 8 w 373"/>
                <a:gd name="T29" fmla="*/ 3 h 1340"/>
                <a:gd name="T30" fmla="*/ 6 w 373"/>
                <a:gd name="T31" fmla="*/ 1 h 1340"/>
                <a:gd name="T32" fmla="*/ 5 w 373"/>
                <a:gd name="T33" fmla="*/ 1 h 1340"/>
                <a:gd name="T34" fmla="*/ 3 w 373"/>
                <a:gd name="T35" fmla="*/ 1 h 1340"/>
                <a:gd name="T36" fmla="*/ 2 w 373"/>
                <a:gd name="T37" fmla="*/ 1 h 1340"/>
                <a:gd name="T38" fmla="*/ 1 w 373"/>
                <a:gd name="T39" fmla="*/ 1 h 1340"/>
                <a:gd name="T40" fmla="*/ 1 w 373"/>
                <a:gd name="T41" fmla="*/ 1 h 1340"/>
                <a:gd name="T42" fmla="*/ 0 w 373"/>
                <a:gd name="T43" fmla="*/ 3 h 1340"/>
                <a:gd name="T44" fmla="*/ 0 w 373"/>
                <a:gd name="T45" fmla="*/ 3 h 1340"/>
                <a:gd name="T46" fmla="*/ 0 w 373"/>
                <a:gd name="T47" fmla="*/ 3 h 1340"/>
                <a:gd name="T48" fmla="*/ 0 w 373"/>
                <a:gd name="T49" fmla="*/ 3 h 1340"/>
                <a:gd name="T50" fmla="*/ 0 w 373"/>
                <a:gd name="T51" fmla="*/ 3 h 1340"/>
                <a:gd name="T52" fmla="*/ 0 w 373"/>
                <a:gd name="T53" fmla="*/ 3 h 1340"/>
                <a:gd name="T54" fmla="*/ 1 w 373"/>
                <a:gd name="T55" fmla="*/ 3 h 1340"/>
                <a:gd name="T56" fmla="*/ 2 w 373"/>
                <a:gd name="T57" fmla="*/ 1 h 1340"/>
                <a:gd name="T58" fmla="*/ 3 w 373"/>
                <a:gd name="T59" fmla="*/ 1 h 1340"/>
                <a:gd name="T60" fmla="*/ 4 w 373"/>
                <a:gd name="T61" fmla="*/ 1 h 1340"/>
                <a:gd name="T62" fmla="*/ 5 w 373"/>
                <a:gd name="T63" fmla="*/ 1 h 1340"/>
                <a:gd name="T64" fmla="*/ 6 w 373"/>
                <a:gd name="T65" fmla="*/ 1 h 1340"/>
                <a:gd name="T66" fmla="*/ 7 w 373"/>
                <a:gd name="T67" fmla="*/ 3 h 1340"/>
                <a:gd name="T68" fmla="*/ 9 w 373"/>
                <a:gd name="T69" fmla="*/ 3 h 1340"/>
                <a:gd name="T70" fmla="*/ 10 w 373"/>
                <a:gd name="T71" fmla="*/ 5 h 1340"/>
                <a:gd name="T72" fmla="*/ 10 w 373"/>
                <a:gd name="T73" fmla="*/ 7 h 1340"/>
                <a:gd name="T74" fmla="*/ 11 w 373"/>
                <a:gd name="T75" fmla="*/ 10 h 1340"/>
                <a:gd name="T76" fmla="*/ 11 w 373"/>
                <a:gd name="T77" fmla="*/ 12 h 1340"/>
                <a:gd name="T78" fmla="*/ 10 w 373"/>
                <a:gd name="T79" fmla="*/ 15 h 1340"/>
                <a:gd name="T80" fmla="*/ 8 w 373"/>
                <a:gd name="T81" fmla="*/ 20 h 1340"/>
                <a:gd name="T82" fmla="*/ 6 w 373"/>
                <a:gd name="T83" fmla="*/ 22 h 1340"/>
                <a:gd name="T84" fmla="*/ 4 w 373"/>
                <a:gd name="T85" fmla="*/ 25 h 1340"/>
                <a:gd name="T86" fmla="*/ 2 w 373"/>
                <a:gd name="T87" fmla="*/ 28 h 1340"/>
                <a:gd name="T88" fmla="*/ 1 w 373"/>
                <a:gd name="T89" fmla="*/ 30 h 1340"/>
                <a:gd name="T90" fmla="*/ 0 w 373"/>
                <a:gd name="T91" fmla="*/ 34 h 1340"/>
                <a:gd name="T92" fmla="*/ 0 w 373"/>
                <a:gd name="T93" fmla="*/ 36 h 1340"/>
                <a:gd name="T94" fmla="*/ 0 w 373"/>
                <a:gd name="T95" fmla="*/ 38 h 1340"/>
                <a:gd name="T96" fmla="*/ 1 w 373"/>
                <a:gd name="T97" fmla="*/ 40 h 1340"/>
                <a:gd name="T98" fmla="*/ 3 w 373"/>
                <a:gd name="T99" fmla="*/ 41 h 1340"/>
                <a:gd name="T100" fmla="*/ 4 w 373"/>
                <a:gd name="T101" fmla="*/ 42 h 1340"/>
                <a:gd name="T102" fmla="*/ 6 w 373"/>
                <a:gd name="T103" fmla="*/ 42 h 1340"/>
                <a:gd name="T104" fmla="*/ 8 w 373"/>
                <a:gd name="T105" fmla="*/ 42 h 1340"/>
                <a:gd name="T106" fmla="*/ 9 w 373"/>
                <a:gd name="T107" fmla="*/ 42 h 1340"/>
                <a:gd name="T108" fmla="*/ 10 w 373"/>
                <a:gd name="T109" fmla="*/ 42 h 1340"/>
                <a:gd name="T110" fmla="*/ 11 w 373"/>
                <a:gd name="T111" fmla="*/ 42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54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3 w 110"/>
                <a:gd name="T1" fmla="*/ 2 h 123"/>
                <a:gd name="T2" fmla="*/ 3 w 110"/>
                <a:gd name="T3" fmla="*/ 2 h 123"/>
                <a:gd name="T4" fmla="*/ 3 w 110"/>
                <a:gd name="T5" fmla="*/ 2 h 123"/>
                <a:gd name="T6" fmla="*/ 3 w 110"/>
                <a:gd name="T7" fmla="*/ 2 h 123"/>
                <a:gd name="T8" fmla="*/ 3 w 110"/>
                <a:gd name="T9" fmla="*/ 1 h 123"/>
                <a:gd name="T10" fmla="*/ 3 w 110"/>
                <a:gd name="T11" fmla="*/ 1 h 123"/>
                <a:gd name="T12" fmla="*/ 3 w 110"/>
                <a:gd name="T13" fmla="*/ 1 h 123"/>
                <a:gd name="T14" fmla="*/ 3 w 110"/>
                <a:gd name="T15" fmla="*/ 1 h 123"/>
                <a:gd name="T16" fmla="*/ 3 w 110"/>
                <a:gd name="T17" fmla="*/ 1 h 123"/>
                <a:gd name="T18" fmla="*/ 3 w 110"/>
                <a:gd name="T19" fmla="*/ 1 h 123"/>
                <a:gd name="T20" fmla="*/ 3 w 110"/>
                <a:gd name="T21" fmla="*/ 1 h 123"/>
                <a:gd name="T22" fmla="*/ 2 w 110"/>
                <a:gd name="T23" fmla="*/ 1 h 123"/>
                <a:gd name="T24" fmla="*/ 2 w 110"/>
                <a:gd name="T25" fmla="*/ 0 h 123"/>
                <a:gd name="T26" fmla="*/ 2 w 110"/>
                <a:gd name="T27" fmla="*/ 1 h 123"/>
                <a:gd name="T28" fmla="*/ 2 w 110"/>
                <a:gd name="T29" fmla="*/ 1 h 123"/>
                <a:gd name="T30" fmla="*/ 2 w 110"/>
                <a:gd name="T31" fmla="*/ 1 h 123"/>
                <a:gd name="T32" fmla="*/ 2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2 h 123"/>
                <a:gd name="T44" fmla="*/ 1 w 110"/>
                <a:gd name="T45" fmla="*/ 2 h 123"/>
                <a:gd name="T46" fmla="*/ 1 w 110"/>
                <a:gd name="T47" fmla="*/ 2 h 123"/>
                <a:gd name="T48" fmla="*/ 1 w 110"/>
                <a:gd name="T49" fmla="*/ 2 h 123"/>
                <a:gd name="T50" fmla="*/ 1 w 110"/>
                <a:gd name="T51" fmla="*/ 3 h 123"/>
                <a:gd name="T52" fmla="*/ 0 w 110"/>
                <a:gd name="T53" fmla="*/ 3 h 123"/>
                <a:gd name="T54" fmla="*/ 0 w 110"/>
                <a:gd name="T55" fmla="*/ 3 h 123"/>
                <a:gd name="T56" fmla="*/ 1 w 110"/>
                <a:gd name="T57" fmla="*/ 3 h 123"/>
                <a:gd name="T58" fmla="*/ 1 w 110"/>
                <a:gd name="T59" fmla="*/ 4 h 123"/>
                <a:gd name="T60" fmla="*/ 1 w 110"/>
                <a:gd name="T61" fmla="*/ 4 h 123"/>
                <a:gd name="T62" fmla="*/ 1 w 110"/>
                <a:gd name="T63" fmla="*/ 4 h 123"/>
                <a:gd name="T64" fmla="*/ 2 w 110"/>
                <a:gd name="T65" fmla="*/ 4 h 123"/>
                <a:gd name="T66" fmla="*/ 2 w 110"/>
                <a:gd name="T67" fmla="*/ 4 h 123"/>
                <a:gd name="T68" fmla="*/ 2 w 110"/>
                <a:gd name="T69" fmla="*/ 4 h 123"/>
                <a:gd name="T70" fmla="*/ 2 w 110"/>
                <a:gd name="T71" fmla="*/ 4 h 123"/>
                <a:gd name="T72" fmla="*/ 2 w 110"/>
                <a:gd name="T73" fmla="*/ 4 h 123"/>
                <a:gd name="T74" fmla="*/ 2 w 110"/>
                <a:gd name="T75" fmla="*/ 4 h 123"/>
                <a:gd name="T76" fmla="*/ 3 w 110"/>
                <a:gd name="T77" fmla="*/ 4 h 123"/>
                <a:gd name="T78" fmla="*/ 3 w 110"/>
                <a:gd name="T79" fmla="*/ 4 h 123"/>
                <a:gd name="T80" fmla="*/ 3 w 110"/>
                <a:gd name="T81" fmla="*/ 4 h 123"/>
                <a:gd name="T82" fmla="*/ 3 w 110"/>
                <a:gd name="T83" fmla="*/ 4 h 123"/>
                <a:gd name="T84" fmla="*/ 3 w 110"/>
                <a:gd name="T85" fmla="*/ 4 h 123"/>
                <a:gd name="T86" fmla="*/ 3 w 110"/>
                <a:gd name="T87" fmla="*/ 4 h 123"/>
                <a:gd name="T88" fmla="*/ 3 w 110"/>
                <a:gd name="T89" fmla="*/ 3 h 123"/>
                <a:gd name="T90" fmla="*/ 3 w 110"/>
                <a:gd name="T91" fmla="*/ 3 h 123"/>
                <a:gd name="T92" fmla="*/ 3 w 110"/>
                <a:gd name="T93" fmla="*/ 3 h 123"/>
                <a:gd name="T94" fmla="*/ 3 w 110"/>
                <a:gd name="T95" fmla="*/ 3 h 123"/>
                <a:gd name="T96" fmla="*/ 3 w 110"/>
                <a:gd name="T97" fmla="*/ 2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55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1 h 33"/>
                <a:gd name="T2" fmla="*/ 1 w 31"/>
                <a:gd name="T3" fmla="*/ 1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1 h 33"/>
                <a:gd name="T32" fmla="*/ 1 w 31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56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4 w 111"/>
                <a:gd name="T1" fmla="*/ 2 h 122"/>
                <a:gd name="T2" fmla="*/ 4 w 111"/>
                <a:gd name="T3" fmla="*/ 2 h 122"/>
                <a:gd name="T4" fmla="*/ 4 w 111"/>
                <a:gd name="T5" fmla="*/ 2 h 122"/>
                <a:gd name="T6" fmla="*/ 4 w 111"/>
                <a:gd name="T7" fmla="*/ 2 h 122"/>
                <a:gd name="T8" fmla="*/ 4 w 111"/>
                <a:gd name="T9" fmla="*/ 1 h 122"/>
                <a:gd name="T10" fmla="*/ 4 w 111"/>
                <a:gd name="T11" fmla="*/ 1 h 122"/>
                <a:gd name="T12" fmla="*/ 3 w 111"/>
                <a:gd name="T13" fmla="*/ 1 h 122"/>
                <a:gd name="T14" fmla="*/ 3 w 111"/>
                <a:gd name="T15" fmla="*/ 1 h 122"/>
                <a:gd name="T16" fmla="*/ 3 w 111"/>
                <a:gd name="T17" fmla="*/ 1 h 122"/>
                <a:gd name="T18" fmla="*/ 3 w 111"/>
                <a:gd name="T19" fmla="*/ 1 h 122"/>
                <a:gd name="T20" fmla="*/ 3 w 111"/>
                <a:gd name="T21" fmla="*/ 1 h 122"/>
                <a:gd name="T22" fmla="*/ 2 w 111"/>
                <a:gd name="T23" fmla="*/ 1 h 122"/>
                <a:gd name="T24" fmla="*/ 2 w 111"/>
                <a:gd name="T25" fmla="*/ 0 h 122"/>
                <a:gd name="T26" fmla="*/ 2 w 111"/>
                <a:gd name="T27" fmla="*/ 1 h 122"/>
                <a:gd name="T28" fmla="*/ 2 w 111"/>
                <a:gd name="T29" fmla="*/ 1 h 122"/>
                <a:gd name="T30" fmla="*/ 2 w 111"/>
                <a:gd name="T31" fmla="*/ 1 h 122"/>
                <a:gd name="T32" fmla="*/ 2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2 h 122"/>
                <a:gd name="T44" fmla="*/ 1 w 111"/>
                <a:gd name="T45" fmla="*/ 2 h 122"/>
                <a:gd name="T46" fmla="*/ 1 w 111"/>
                <a:gd name="T47" fmla="*/ 2 h 122"/>
                <a:gd name="T48" fmla="*/ 1 w 111"/>
                <a:gd name="T49" fmla="*/ 2 h 122"/>
                <a:gd name="T50" fmla="*/ 1 w 111"/>
                <a:gd name="T51" fmla="*/ 3 h 122"/>
                <a:gd name="T52" fmla="*/ 1 w 111"/>
                <a:gd name="T53" fmla="*/ 3 h 122"/>
                <a:gd name="T54" fmla="*/ 0 w 111"/>
                <a:gd name="T55" fmla="*/ 3 h 122"/>
                <a:gd name="T56" fmla="*/ 1 w 111"/>
                <a:gd name="T57" fmla="*/ 3 h 122"/>
                <a:gd name="T58" fmla="*/ 1 w 111"/>
                <a:gd name="T59" fmla="*/ 4 h 122"/>
                <a:gd name="T60" fmla="*/ 1 w 111"/>
                <a:gd name="T61" fmla="*/ 4 h 122"/>
                <a:gd name="T62" fmla="*/ 1 w 111"/>
                <a:gd name="T63" fmla="*/ 4 h 122"/>
                <a:gd name="T64" fmla="*/ 2 w 111"/>
                <a:gd name="T65" fmla="*/ 4 h 122"/>
                <a:gd name="T66" fmla="*/ 2 w 111"/>
                <a:gd name="T67" fmla="*/ 4 h 122"/>
                <a:gd name="T68" fmla="*/ 2 w 111"/>
                <a:gd name="T69" fmla="*/ 4 h 122"/>
                <a:gd name="T70" fmla="*/ 2 w 111"/>
                <a:gd name="T71" fmla="*/ 4 h 122"/>
                <a:gd name="T72" fmla="*/ 2 w 111"/>
                <a:gd name="T73" fmla="*/ 4 h 122"/>
                <a:gd name="T74" fmla="*/ 2 w 111"/>
                <a:gd name="T75" fmla="*/ 4 h 122"/>
                <a:gd name="T76" fmla="*/ 3 w 111"/>
                <a:gd name="T77" fmla="*/ 4 h 122"/>
                <a:gd name="T78" fmla="*/ 3 w 111"/>
                <a:gd name="T79" fmla="*/ 4 h 122"/>
                <a:gd name="T80" fmla="*/ 3 w 111"/>
                <a:gd name="T81" fmla="*/ 4 h 122"/>
                <a:gd name="T82" fmla="*/ 3 w 111"/>
                <a:gd name="T83" fmla="*/ 4 h 122"/>
                <a:gd name="T84" fmla="*/ 3 w 111"/>
                <a:gd name="T85" fmla="*/ 4 h 122"/>
                <a:gd name="T86" fmla="*/ 4 w 111"/>
                <a:gd name="T87" fmla="*/ 4 h 122"/>
                <a:gd name="T88" fmla="*/ 4 w 111"/>
                <a:gd name="T89" fmla="*/ 3 h 122"/>
                <a:gd name="T90" fmla="*/ 4 w 111"/>
                <a:gd name="T91" fmla="*/ 3 h 122"/>
                <a:gd name="T92" fmla="*/ 4 w 111"/>
                <a:gd name="T93" fmla="*/ 3 h 122"/>
                <a:gd name="T94" fmla="*/ 4 w 111"/>
                <a:gd name="T95" fmla="*/ 3 h 122"/>
                <a:gd name="T96" fmla="*/ 4 w 111"/>
                <a:gd name="T97" fmla="*/ 2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57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58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4 w 136"/>
                <a:gd name="T1" fmla="*/ 2 h 149"/>
                <a:gd name="T2" fmla="*/ 4 w 136"/>
                <a:gd name="T3" fmla="*/ 1 h 149"/>
                <a:gd name="T4" fmla="*/ 4 w 136"/>
                <a:gd name="T5" fmla="*/ 1 h 149"/>
                <a:gd name="T6" fmla="*/ 3 w 136"/>
                <a:gd name="T7" fmla="*/ 0 h 149"/>
                <a:gd name="T8" fmla="*/ 3 w 136"/>
                <a:gd name="T9" fmla="*/ 0 h 149"/>
                <a:gd name="T10" fmla="*/ 3 w 136"/>
                <a:gd name="T11" fmla="*/ 0 h 149"/>
                <a:gd name="T12" fmla="*/ 2 w 136"/>
                <a:gd name="T13" fmla="*/ 0 h 149"/>
                <a:gd name="T14" fmla="*/ 2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1 h 149"/>
                <a:gd name="T28" fmla="*/ 0 w 136"/>
                <a:gd name="T29" fmla="*/ 1 h 149"/>
                <a:gd name="T30" fmla="*/ 1 w 136"/>
                <a:gd name="T31" fmla="*/ 2 h 149"/>
                <a:gd name="T32" fmla="*/ 1 w 136"/>
                <a:gd name="T33" fmla="*/ 2 h 149"/>
                <a:gd name="T34" fmla="*/ 0 w 136"/>
                <a:gd name="T35" fmla="*/ 3 h 149"/>
                <a:gd name="T36" fmla="*/ 1 w 136"/>
                <a:gd name="T37" fmla="*/ 3 h 149"/>
                <a:gd name="T38" fmla="*/ 1 w 136"/>
                <a:gd name="T39" fmla="*/ 3 h 149"/>
                <a:gd name="T40" fmla="*/ 1 w 136"/>
                <a:gd name="T41" fmla="*/ 3 h 149"/>
                <a:gd name="T42" fmla="*/ 1 w 136"/>
                <a:gd name="T43" fmla="*/ 3 h 149"/>
                <a:gd name="T44" fmla="*/ 1 w 136"/>
                <a:gd name="T45" fmla="*/ 4 h 149"/>
                <a:gd name="T46" fmla="*/ 1 w 136"/>
                <a:gd name="T47" fmla="*/ 4 h 149"/>
                <a:gd name="T48" fmla="*/ 2 w 136"/>
                <a:gd name="T49" fmla="*/ 4 h 149"/>
                <a:gd name="T50" fmla="*/ 2 w 136"/>
                <a:gd name="T51" fmla="*/ 4 h 149"/>
                <a:gd name="T52" fmla="*/ 3 w 136"/>
                <a:gd name="T53" fmla="*/ 3 h 149"/>
                <a:gd name="T54" fmla="*/ 3 w 136"/>
                <a:gd name="T55" fmla="*/ 3 h 149"/>
                <a:gd name="T56" fmla="*/ 3 w 136"/>
                <a:gd name="T57" fmla="*/ 3 h 149"/>
                <a:gd name="T58" fmla="*/ 4 w 136"/>
                <a:gd name="T59" fmla="*/ 3 h 149"/>
                <a:gd name="T60" fmla="*/ 4 w 136"/>
                <a:gd name="T61" fmla="*/ 3 h 149"/>
                <a:gd name="T62" fmla="*/ 4 w 136"/>
                <a:gd name="T63" fmla="*/ 2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59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2 w 39"/>
                <a:gd name="T21" fmla="*/ 1 h 40"/>
                <a:gd name="T22" fmla="*/ 2 w 39"/>
                <a:gd name="T23" fmla="*/ 1 h 40"/>
                <a:gd name="T24" fmla="*/ 2 w 39"/>
                <a:gd name="T25" fmla="*/ 1 h 40"/>
                <a:gd name="T26" fmla="*/ 2 w 39"/>
                <a:gd name="T27" fmla="*/ 1 h 40"/>
                <a:gd name="T28" fmla="*/ 2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60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5 h 181"/>
                <a:gd name="T2" fmla="*/ 0 w 129"/>
                <a:gd name="T3" fmla="*/ 5 h 181"/>
                <a:gd name="T4" fmla="*/ 1 w 129"/>
                <a:gd name="T5" fmla="*/ 4 h 181"/>
                <a:gd name="T6" fmla="*/ 2 w 129"/>
                <a:gd name="T7" fmla="*/ 4 h 181"/>
                <a:gd name="T8" fmla="*/ 3 w 129"/>
                <a:gd name="T9" fmla="*/ 3 h 181"/>
                <a:gd name="T10" fmla="*/ 3 w 129"/>
                <a:gd name="T11" fmla="*/ 3 h 181"/>
                <a:gd name="T12" fmla="*/ 3 w 129"/>
                <a:gd name="T13" fmla="*/ 2 h 181"/>
                <a:gd name="T14" fmla="*/ 4 w 129"/>
                <a:gd name="T15" fmla="*/ 1 h 181"/>
                <a:gd name="T16" fmla="*/ 3 w 129"/>
                <a:gd name="T17" fmla="*/ 0 h 181"/>
                <a:gd name="T18" fmla="*/ 3 w 129"/>
                <a:gd name="T19" fmla="*/ 0 h 181"/>
                <a:gd name="T20" fmla="*/ 3 w 129"/>
                <a:gd name="T21" fmla="*/ 0 h 181"/>
                <a:gd name="T22" fmla="*/ 2 w 129"/>
                <a:gd name="T23" fmla="*/ 0 h 181"/>
                <a:gd name="T24" fmla="*/ 2 w 129"/>
                <a:gd name="T25" fmla="*/ 0 h 181"/>
                <a:gd name="T26" fmla="*/ 1 w 129"/>
                <a:gd name="T27" fmla="*/ 0 h 181"/>
                <a:gd name="T28" fmla="*/ 1 w 129"/>
                <a:gd name="T29" fmla="*/ 1 h 181"/>
                <a:gd name="T30" fmla="*/ 1 w 129"/>
                <a:gd name="T31" fmla="*/ 1 h 181"/>
                <a:gd name="T32" fmla="*/ 1 w 129"/>
                <a:gd name="T33" fmla="*/ 2 h 181"/>
                <a:gd name="T34" fmla="*/ 1 w 129"/>
                <a:gd name="T35" fmla="*/ 2 h 181"/>
                <a:gd name="T36" fmla="*/ 1 w 129"/>
                <a:gd name="T37" fmla="*/ 3 h 181"/>
                <a:gd name="T38" fmla="*/ 1 w 129"/>
                <a:gd name="T39" fmla="*/ 4 h 181"/>
                <a:gd name="T40" fmla="*/ 0 w 129"/>
                <a:gd name="T41" fmla="*/ 4 h 181"/>
                <a:gd name="T42" fmla="*/ 0 w 129"/>
                <a:gd name="T43" fmla="*/ 5 h 181"/>
                <a:gd name="T44" fmla="*/ 0 w 129"/>
                <a:gd name="T45" fmla="*/ 5 h 181"/>
                <a:gd name="T46" fmla="*/ 0 w 129"/>
                <a:gd name="T47" fmla="*/ 5 h 181"/>
                <a:gd name="T48" fmla="*/ 0 w 129"/>
                <a:gd name="T49" fmla="*/ 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61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6 h 206"/>
                <a:gd name="T2" fmla="*/ 3 w 90"/>
                <a:gd name="T3" fmla="*/ 6 h 206"/>
                <a:gd name="T4" fmla="*/ 3 w 90"/>
                <a:gd name="T5" fmla="*/ 5 h 206"/>
                <a:gd name="T6" fmla="*/ 3 w 90"/>
                <a:gd name="T7" fmla="*/ 4 h 206"/>
                <a:gd name="T8" fmla="*/ 3 w 90"/>
                <a:gd name="T9" fmla="*/ 3 h 206"/>
                <a:gd name="T10" fmla="*/ 3 w 90"/>
                <a:gd name="T11" fmla="*/ 3 h 206"/>
                <a:gd name="T12" fmla="*/ 3 w 90"/>
                <a:gd name="T13" fmla="*/ 2 h 206"/>
                <a:gd name="T14" fmla="*/ 3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2 h 206"/>
                <a:gd name="T28" fmla="*/ 1 w 90"/>
                <a:gd name="T29" fmla="*/ 2 h 206"/>
                <a:gd name="T30" fmla="*/ 1 w 90"/>
                <a:gd name="T31" fmla="*/ 3 h 206"/>
                <a:gd name="T32" fmla="*/ 1 w 90"/>
                <a:gd name="T33" fmla="*/ 3 h 206"/>
                <a:gd name="T34" fmla="*/ 1 w 90"/>
                <a:gd name="T35" fmla="*/ 3 h 206"/>
                <a:gd name="T36" fmla="*/ 1 w 90"/>
                <a:gd name="T37" fmla="*/ 3 h 206"/>
                <a:gd name="T38" fmla="*/ 1 w 90"/>
                <a:gd name="T39" fmla="*/ 5 h 206"/>
                <a:gd name="T40" fmla="*/ 1 w 90"/>
                <a:gd name="T41" fmla="*/ 5 h 206"/>
                <a:gd name="T42" fmla="*/ 1 w 90"/>
                <a:gd name="T43" fmla="*/ 6 h 206"/>
                <a:gd name="T44" fmla="*/ 1 w 90"/>
                <a:gd name="T45" fmla="*/ 6 h 206"/>
                <a:gd name="T46" fmla="*/ 1 w 90"/>
                <a:gd name="T47" fmla="*/ 6 h 206"/>
                <a:gd name="T48" fmla="*/ 1 w 90"/>
                <a:gd name="T49" fmla="*/ 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62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3 h 99"/>
                <a:gd name="T2" fmla="*/ 0 w 201"/>
                <a:gd name="T3" fmla="*/ 3 h 99"/>
                <a:gd name="T4" fmla="*/ 0 w 201"/>
                <a:gd name="T5" fmla="*/ 3 h 99"/>
                <a:gd name="T6" fmla="*/ 1 w 201"/>
                <a:gd name="T7" fmla="*/ 3 h 99"/>
                <a:gd name="T8" fmla="*/ 1 w 201"/>
                <a:gd name="T9" fmla="*/ 3 h 99"/>
                <a:gd name="T10" fmla="*/ 2 w 201"/>
                <a:gd name="T11" fmla="*/ 4 h 99"/>
                <a:gd name="T12" fmla="*/ 2 w 201"/>
                <a:gd name="T13" fmla="*/ 4 h 99"/>
                <a:gd name="T14" fmla="*/ 3 w 201"/>
                <a:gd name="T15" fmla="*/ 4 h 99"/>
                <a:gd name="T16" fmla="*/ 3 w 201"/>
                <a:gd name="T17" fmla="*/ 4 h 99"/>
                <a:gd name="T18" fmla="*/ 3 w 201"/>
                <a:gd name="T19" fmla="*/ 3 h 99"/>
                <a:gd name="T20" fmla="*/ 4 w 201"/>
                <a:gd name="T21" fmla="*/ 3 h 99"/>
                <a:gd name="T22" fmla="*/ 4 w 201"/>
                <a:gd name="T23" fmla="*/ 3 h 99"/>
                <a:gd name="T24" fmla="*/ 5 w 201"/>
                <a:gd name="T25" fmla="*/ 3 h 99"/>
                <a:gd name="T26" fmla="*/ 5 w 201"/>
                <a:gd name="T27" fmla="*/ 3 h 99"/>
                <a:gd name="T28" fmla="*/ 5 w 201"/>
                <a:gd name="T29" fmla="*/ 3 h 99"/>
                <a:gd name="T30" fmla="*/ 5 w 201"/>
                <a:gd name="T31" fmla="*/ 2 h 99"/>
                <a:gd name="T32" fmla="*/ 6 w 201"/>
                <a:gd name="T33" fmla="*/ 2 h 99"/>
                <a:gd name="T34" fmla="*/ 6 w 201"/>
                <a:gd name="T35" fmla="*/ 1 h 99"/>
                <a:gd name="T36" fmla="*/ 6 w 201"/>
                <a:gd name="T37" fmla="*/ 1 h 99"/>
                <a:gd name="T38" fmla="*/ 5 w 201"/>
                <a:gd name="T39" fmla="*/ 1 h 99"/>
                <a:gd name="T40" fmla="*/ 5 w 201"/>
                <a:gd name="T41" fmla="*/ 0 h 99"/>
                <a:gd name="T42" fmla="*/ 4 w 201"/>
                <a:gd name="T43" fmla="*/ 1 h 99"/>
                <a:gd name="T44" fmla="*/ 4 w 201"/>
                <a:gd name="T45" fmla="*/ 1 h 99"/>
                <a:gd name="T46" fmla="*/ 3 w 201"/>
                <a:gd name="T47" fmla="*/ 1 h 99"/>
                <a:gd name="T48" fmla="*/ 3 w 201"/>
                <a:gd name="T49" fmla="*/ 2 h 99"/>
                <a:gd name="T50" fmla="*/ 3 w 201"/>
                <a:gd name="T51" fmla="*/ 2 h 99"/>
                <a:gd name="T52" fmla="*/ 2 w 201"/>
                <a:gd name="T53" fmla="*/ 2 h 99"/>
                <a:gd name="T54" fmla="*/ 2 w 201"/>
                <a:gd name="T55" fmla="*/ 3 h 99"/>
                <a:gd name="T56" fmla="*/ 1 w 201"/>
                <a:gd name="T57" fmla="*/ 3 h 99"/>
                <a:gd name="T58" fmla="*/ 0 w 201"/>
                <a:gd name="T59" fmla="*/ 3 h 99"/>
                <a:gd name="T60" fmla="*/ 0 w 201"/>
                <a:gd name="T61" fmla="*/ 3 h 99"/>
                <a:gd name="T62" fmla="*/ 0 w 201"/>
                <a:gd name="T63" fmla="*/ 3 h 99"/>
                <a:gd name="T64" fmla="*/ 0 w 201"/>
                <a:gd name="T65" fmla="*/ 3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63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2 w 198"/>
                <a:gd name="T5" fmla="*/ 2 h 100"/>
                <a:gd name="T6" fmla="*/ 2 w 198"/>
                <a:gd name="T7" fmla="*/ 3 h 100"/>
                <a:gd name="T8" fmla="*/ 3 w 198"/>
                <a:gd name="T9" fmla="*/ 3 h 100"/>
                <a:gd name="T10" fmla="*/ 3 w 198"/>
                <a:gd name="T11" fmla="*/ 3 h 100"/>
                <a:gd name="T12" fmla="*/ 5 w 198"/>
                <a:gd name="T13" fmla="*/ 3 h 100"/>
                <a:gd name="T14" fmla="*/ 5 w 198"/>
                <a:gd name="T15" fmla="*/ 3 h 100"/>
                <a:gd name="T16" fmla="*/ 6 w 198"/>
                <a:gd name="T17" fmla="*/ 3 h 100"/>
                <a:gd name="T18" fmla="*/ 6 w 198"/>
                <a:gd name="T19" fmla="*/ 3 h 100"/>
                <a:gd name="T20" fmla="*/ 6 w 198"/>
                <a:gd name="T21" fmla="*/ 2 h 100"/>
                <a:gd name="T22" fmla="*/ 6 w 198"/>
                <a:gd name="T23" fmla="*/ 2 h 100"/>
                <a:gd name="T24" fmla="*/ 6 w 198"/>
                <a:gd name="T25" fmla="*/ 2 h 100"/>
                <a:gd name="T26" fmla="*/ 6 w 198"/>
                <a:gd name="T27" fmla="*/ 1 h 100"/>
                <a:gd name="T28" fmla="*/ 5 w 198"/>
                <a:gd name="T29" fmla="*/ 1 h 100"/>
                <a:gd name="T30" fmla="*/ 5 w 198"/>
                <a:gd name="T31" fmla="*/ 1 h 100"/>
                <a:gd name="T32" fmla="*/ 3 w 198"/>
                <a:gd name="T33" fmla="*/ 1 h 100"/>
                <a:gd name="T34" fmla="*/ 3 w 198"/>
                <a:gd name="T35" fmla="*/ 2 h 100"/>
                <a:gd name="T36" fmla="*/ 3 w 198"/>
                <a:gd name="T37" fmla="*/ 2 h 100"/>
                <a:gd name="T38" fmla="*/ 2 w 198"/>
                <a:gd name="T39" fmla="*/ 1 h 100"/>
                <a:gd name="T40" fmla="*/ 2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64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3 h 174"/>
                <a:gd name="T8" fmla="*/ 1 w 136"/>
                <a:gd name="T9" fmla="*/ 3 h 174"/>
                <a:gd name="T10" fmla="*/ 1 w 136"/>
                <a:gd name="T11" fmla="*/ 5 h 174"/>
                <a:gd name="T12" fmla="*/ 1 w 136"/>
                <a:gd name="T13" fmla="*/ 5 h 174"/>
                <a:gd name="T14" fmla="*/ 2 w 136"/>
                <a:gd name="T15" fmla="*/ 5 h 174"/>
                <a:gd name="T16" fmla="*/ 3 w 136"/>
                <a:gd name="T17" fmla="*/ 5 h 174"/>
                <a:gd name="T18" fmla="*/ 3 w 136"/>
                <a:gd name="T19" fmla="*/ 5 h 174"/>
                <a:gd name="T20" fmla="*/ 4 w 136"/>
                <a:gd name="T21" fmla="*/ 5 h 174"/>
                <a:gd name="T22" fmla="*/ 4 w 136"/>
                <a:gd name="T23" fmla="*/ 5 h 174"/>
                <a:gd name="T24" fmla="*/ 4 w 136"/>
                <a:gd name="T25" fmla="*/ 5 h 174"/>
                <a:gd name="T26" fmla="*/ 3 w 136"/>
                <a:gd name="T27" fmla="*/ 3 h 174"/>
                <a:gd name="T28" fmla="*/ 3 w 136"/>
                <a:gd name="T29" fmla="*/ 3 h 174"/>
                <a:gd name="T30" fmla="*/ 3 w 136"/>
                <a:gd name="T31" fmla="*/ 3 h 174"/>
                <a:gd name="T32" fmla="*/ 2 w 136"/>
                <a:gd name="T33" fmla="*/ 3 h 174"/>
                <a:gd name="T34" fmla="*/ 1 w 136"/>
                <a:gd name="T35" fmla="*/ 3 h 174"/>
                <a:gd name="T36" fmla="*/ 1 w 136"/>
                <a:gd name="T37" fmla="*/ 3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65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1 w 469"/>
                <a:gd name="T11" fmla="*/ 1 h 163"/>
                <a:gd name="T12" fmla="*/ 1 w 469"/>
                <a:gd name="T13" fmla="*/ 1 h 163"/>
                <a:gd name="T14" fmla="*/ 2 w 469"/>
                <a:gd name="T15" fmla="*/ 2 h 163"/>
                <a:gd name="T16" fmla="*/ 3 w 469"/>
                <a:gd name="T17" fmla="*/ 2 h 163"/>
                <a:gd name="T18" fmla="*/ 4 w 469"/>
                <a:gd name="T19" fmla="*/ 3 h 163"/>
                <a:gd name="T20" fmla="*/ 5 w 469"/>
                <a:gd name="T21" fmla="*/ 3 h 163"/>
                <a:gd name="T22" fmla="*/ 6 w 469"/>
                <a:gd name="T23" fmla="*/ 4 h 163"/>
                <a:gd name="T24" fmla="*/ 7 w 469"/>
                <a:gd name="T25" fmla="*/ 4 h 163"/>
                <a:gd name="T26" fmla="*/ 8 w 469"/>
                <a:gd name="T27" fmla="*/ 4 h 163"/>
                <a:gd name="T28" fmla="*/ 10 w 469"/>
                <a:gd name="T29" fmla="*/ 5 h 163"/>
                <a:gd name="T30" fmla="*/ 11 w 469"/>
                <a:gd name="T31" fmla="*/ 5 h 163"/>
                <a:gd name="T32" fmla="*/ 12 w 469"/>
                <a:gd name="T33" fmla="*/ 4 h 163"/>
                <a:gd name="T34" fmla="*/ 13 w 469"/>
                <a:gd name="T35" fmla="*/ 4 h 163"/>
                <a:gd name="T36" fmla="*/ 13 w 469"/>
                <a:gd name="T37" fmla="*/ 4 h 163"/>
                <a:gd name="T38" fmla="*/ 14 w 469"/>
                <a:gd name="T39" fmla="*/ 3 h 163"/>
                <a:gd name="T40" fmla="*/ 14 w 469"/>
                <a:gd name="T41" fmla="*/ 3 h 163"/>
                <a:gd name="T42" fmla="*/ 14 w 469"/>
                <a:gd name="T43" fmla="*/ 2 h 163"/>
                <a:gd name="T44" fmla="*/ 14 w 469"/>
                <a:gd name="T45" fmla="*/ 2 h 163"/>
                <a:gd name="T46" fmla="*/ 14 w 469"/>
                <a:gd name="T47" fmla="*/ 2 h 163"/>
                <a:gd name="T48" fmla="*/ 14 w 469"/>
                <a:gd name="T49" fmla="*/ 2 h 163"/>
                <a:gd name="T50" fmla="*/ 14 w 469"/>
                <a:gd name="T51" fmla="*/ 2 h 163"/>
                <a:gd name="T52" fmla="*/ 14 w 469"/>
                <a:gd name="T53" fmla="*/ 2 h 163"/>
                <a:gd name="T54" fmla="*/ 14 w 469"/>
                <a:gd name="T55" fmla="*/ 2 h 163"/>
                <a:gd name="T56" fmla="*/ 14 w 469"/>
                <a:gd name="T57" fmla="*/ 3 h 163"/>
                <a:gd name="T58" fmla="*/ 13 w 469"/>
                <a:gd name="T59" fmla="*/ 3 h 163"/>
                <a:gd name="T60" fmla="*/ 13 w 469"/>
                <a:gd name="T61" fmla="*/ 3 h 163"/>
                <a:gd name="T62" fmla="*/ 12 w 469"/>
                <a:gd name="T63" fmla="*/ 4 h 163"/>
                <a:gd name="T64" fmla="*/ 12 w 469"/>
                <a:gd name="T65" fmla="*/ 4 h 163"/>
                <a:gd name="T66" fmla="*/ 11 w 469"/>
                <a:gd name="T67" fmla="*/ 4 h 163"/>
                <a:gd name="T68" fmla="*/ 10 w 469"/>
                <a:gd name="T69" fmla="*/ 4 h 163"/>
                <a:gd name="T70" fmla="*/ 9 w 469"/>
                <a:gd name="T71" fmla="*/ 4 h 163"/>
                <a:gd name="T72" fmla="*/ 7 w 469"/>
                <a:gd name="T73" fmla="*/ 4 h 163"/>
                <a:gd name="T74" fmla="*/ 6 w 469"/>
                <a:gd name="T75" fmla="*/ 3 h 163"/>
                <a:gd name="T76" fmla="*/ 4 w 469"/>
                <a:gd name="T77" fmla="*/ 2 h 163"/>
                <a:gd name="T78" fmla="*/ 2 w 469"/>
                <a:gd name="T79" fmla="*/ 1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66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 w 142"/>
                <a:gd name="T1" fmla="*/ 5 h 145"/>
                <a:gd name="T2" fmla="*/ 2 w 142"/>
                <a:gd name="T3" fmla="*/ 5 h 145"/>
                <a:gd name="T4" fmla="*/ 1 w 142"/>
                <a:gd name="T5" fmla="*/ 5 h 145"/>
                <a:gd name="T6" fmla="*/ 1 w 142"/>
                <a:gd name="T7" fmla="*/ 4 h 145"/>
                <a:gd name="T8" fmla="*/ 1 w 142"/>
                <a:gd name="T9" fmla="*/ 4 h 145"/>
                <a:gd name="T10" fmla="*/ 1 w 142"/>
                <a:gd name="T11" fmla="*/ 4 h 145"/>
                <a:gd name="T12" fmla="*/ 1 w 142"/>
                <a:gd name="T13" fmla="*/ 4 h 145"/>
                <a:gd name="T14" fmla="*/ 1 w 142"/>
                <a:gd name="T15" fmla="*/ 4 h 145"/>
                <a:gd name="T16" fmla="*/ 0 w 142"/>
                <a:gd name="T17" fmla="*/ 3 h 145"/>
                <a:gd name="T18" fmla="*/ 1 w 142"/>
                <a:gd name="T19" fmla="*/ 3 h 145"/>
                <a:gd name="T20" fmla="*/ 1 w 142"/>
                <a:gd name="T21" fmla="*/ 2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2 w 142"/>
                <a:gd name="T35" fmla="*/ 0 h 145"/>
                <a:gd name="T36" fmla="*/ 2 w 142"/>
                <a:gd name="T37" fmla="*/ 1 h 145"/>
                <a:gd name="T38" fmla="*/ 3 w 142"/>
                <a:gd name="T39" fmla="*/ 1 h 145"/>
                <a:gd name="T40" fmla="*/ 3 w 142"/>
                <a:gd name="T41" fmla="*/ 1 h 145"/>
                <a:gd name="T42" fmla="*/ 3 w 142"/>
                <a:gd name="T43" fmla="*/ 1 h 145"/>
                <a:gd name="T44" fmla="*/ 4 w 142"/>
                <a:gd name="T45" fmla="*/ 2 h 145"/>
                <a:gd name="T46" fmla="*/ 4 w 142"/>
                <a:gd name="T47" fmla="*/ 2 h 145"/>
                <a:gd name="T48" fmla="*/ 4 w 142"/>
                <a:gd name="T49" fmla="*/ 2 h 145"/>
                <a:gd name="T50" fmla="*/ 4 w 142"/>
                <a:gd name="T51" fmla="*/ 3 h 145"/>
                <a:gd name="T52" fmla="*/ 4 w 142"/>
                <a:gd name="T53" fmla="*/ 3 h 145"/>
                <a:gd name="T54" fmla="*/ 4 w 142"/>
                <a:gd name="T55" fmla="*/ 4 h 145"/>
                <a:gd name="T56" fmla="*/ 3 w 142"/>
                <a:gd name="T57" fmla="*/ 4 h 145"/>
                <a:gd name="T58" fmla="*/ 3 w 142"/>
                <a:gd name="T59" fmla="*/ 5 h 145"/>
                <a:gd name="T60" fmla="*/ 3 w 142"/>
                <a:gd name="T61" fmla="*/ 5 h 145"/>
                <a:gd name="T62" fmla="*/ 2 w 142"/>
                <a:gd name="T63" fmla="*/ 4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67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2 w 40"/>
                <a:gd name="T1" fmla="*/ 1 h 39"/>
                <a:gd name="T2" fmla="*/ 2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2 h 39"/>
                <a:gd name="T22" fmla="*/ 1 w 40"/>
                <a:gd name="T23" fmla="*/ 2 h 39"/>
                <a:gd name="T24" fmla="*/ 1 w 40"/>
                <a:gd name="T25" fmla="*/ 2 h 39"/>
                <a:gd name="T26" fmla="*/ 2 w 40"/>
                <a:gd name="T27" fmla="*/ 2 h 39"/>
                <a:gd name="T28" fmla="*/ 2 w 40"/>
                <a:gd name="T29" fmla="*/ 1 h 39"/>
                <a:gd name="T30" fmla="*/ 2 w 40"/>
                <a:gd name="T31" fmla="*/ 1 h 39"/>
                <a:gd name="T32" fmla="*/ 2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68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2 h 50"/>
                <a:gd name="T2" fmla="*/ 2 w 52"/>
                <a:gd name="T3" fmla="*/ 2 h 50"/>
                <a:gd name="T4" fmla="*/ 2 w 52"/>
                <a:gd name="T5" fmla="*/ 2 h 50"/>
                <a:gd name="T6" fmla="*/ 2 w 52"/>
                <a:gd name="T7" fmla="*/ 2 h 50"/>
                <a:gd name="T8" fmla="*/ 2 w 52"/>
                <a:gd name="T9" fmla="*/ 1 h 50"/>
                <a:gd name="T10" fmla="*/ 2 w 52"/>
                <a:gd name="T11" fmla="*/ 1 h 50"/>
                <a:gd name="T12" fmla="*/ 2 w 52"/>
                <a:gd name="T13" fmla="*/ 1 h 50"/>
                <a:gd name="T14" fmla="*/ 2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2 h 50"/>
                <a:gd name="T28" fmla="*/ 1 w 52"/>
                <a:gd name="T29" fmla="*/ 2 h 50"/>
                <a:gd name="T30" fmla="*/ 1 w 52"/>
                <a:gd name="T31" fmla="*/ 2 h 50"/>
                <a:gd name="T32" fmla="*/ 1 w 52"/>
                <a:gd name="T33" fmla="*/ 2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6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3 h 156"/>
                <a:gd name="T10" fmla="*/ 0 w 113"/>
                <a:gd name="T11" fmla="*/ 2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1 h 156"/>
                <a:gd name="T26" fmla="*/ 3 w 113"/>
                <a:gd name="T27" fmla="*/ 2 h 156"/>
                <a:gd name="T28" fmla="*/ 3 w 113"/>
                <a:gd name="T29" fmla="*/ 3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70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2 w 113"/>
                <a:gd name="T1" fmla="*/ 5 h 156"/>
                <a:gd name="T2" fmla="*/ 1 w 113"/>
                <a:gd name="T3" fmla="*/ 5 h 156"/>
                <a:gd name="T4" fmla="*/ 1 w 113"/>
                <a:gd name="T5" fmla="*/ 5 h 156"/>
                <a:gd name="T6" fmla="*/ 0 w 113"/>
                <a:gd name="T7" fmla="*/ 5 h 156"/>
                <a:gd name="T8" fmla="*/ 0 w 113"/>
                <a:gd name="T9" fmla="*/ 3 h 156"/>
                <a:gd name="T10" fmla="*/ 0 w 113"/>
                <a:gd name="T11" fmla="*/ 2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1 w 113"/>
                <a:gd name="T19" fmla="*/ 0 h 156"/>
                <a:gd name="T20" fmla="*/ 2 w 113"/>
                <a:gd name="T21" fmla="*/ 1 h 156"/>
                <a:gd name="T22" fmla="*/ 3 w 113"/>
                <a:gd name="T23" fmla="*/ 1 h 156"/>
                <a:gd name="T24" fmla="*/ 3 w 113"/>
                <a:gd name="T25" fmla="*/ 1 h 156"/>
                <a:gd name="T26" fmla="*/ 3 w 113"/>
                <a:gd name="T27" fmla="*/ 2 h 156"/>
                <a:gd name="T28" fmla="*/ 3 w 113"/>
                <a:gd name="T29" fmla="*/ 3 h 156"/>
                <a:gd name="T30" fmla="*/ 2 w 113"/>
                <a:gd name="T31" fmla="*/ 5 h 156"/>
                <a:gd name="T32" fmla="*/ 2 w 113"/>
                <a:gd name="T33" fmla="*/ 5 h 156"/>
                <a:gd name="T34" fmla="*/ 2 w 113"/>
                <a:gd name="T35" fmla="*/ 5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71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3 h 123"/>
                <a:gd name="T2" fmla="*/ 0 w 152"/>
                <a:gd name="T3" fmla="*/ 3 h 123"/>
                <a:gd name="T4" fmla="*/ 1 w 152"/>
                <a:gd name="T5" fmla="*/ 2 h 123"/>
                <a:gd name="T6" fmla="*/ 1 w 152"/>
                <a:gd name="T7" fmla="*/ 2 h 123"/>
                <a:gd name="T8" fmla="*/ 1 w 152"/>
                <a:gd name="T9" fmla="*/ 1 h 123"/>
                <a:gd name="T10" fmla="*/ 1 w 152"/>
                <a:gd name="T11" fmla="*/ 0 h 123"/>
                <a:gd name="T12" fmla="*/ 2 w 152"/>
                <a:gd name="T13" fmla="*/ 0 h 123"/>
                <a:gd name="T14" fmla="*/ 2 w 152"/>
                <a:gd name="T15" fmla="*/ 0 h 123"/>
                <a:gd name="T16" fmla="*/ 3 w 152"/>
                <a:gd name="T17" fmla="*/ 0 h 123"/>
                <a:gd name="T18" fmla="*/ 5 w 152"/>
                <a:gd name="T19" fmla="*/ 1 h 123"/>
                <a:gd name="T20" fmla="*/ 5 w 152"/>
                <a:gd name="T21" fmla="*/ 1 h 123"/>
                <a:gd name="T22" fmla="*/ 5 w 152"/>
                <a:gd name="T23" fmla="*/ 2 h 123"/>
                <a:gd name="T24" fmla="*/ 5 w 152"/>
                <a:gd name="T25" fmla="*/ 2 h 123"/>
                <a:gd name="T26" fmla="*/ 5 w 152"/>
                <a:gd name="T27" fmla="*/ 2 h 123"/>
                <a:gd name="T28" fmla="*/ 5 w 152"/>
                <a:gd name="T29" fmla="*/ 3 h 123"/>
                <a:gd name="T30" fmla="*/ 3 w 152"/>
                <a:gd name="T31" fmla="*/ 3 h 123"/>
                <a:gd name="T32" fmla="*/ 3 w 152"/>
                <a:gd name="T33" fmla="*/ 3 h 123"/>
                <a:gd name="T34" fmla="*/ 3 w 152"/>
                <a:gd name="T35" fmla="*/ 3 h 123"/>
                <a:gd name="T36" fmla="*/ 2 w 152"/>
                <a:gd name="T37" fmla="*/ 3 h 123"/>
                <a:gd name="T38" fmla="*/ 2 w 152"/>
                <a:gd name="T39" fmla="*/ 3 h 123"/>
                <a:gd name="T40" fmla="*/ 1 w 152"/>
                <a:gd name="T41" fmla="*/ 3 h 123"/>
                <a:gd name="T42" fmla="*/ 1 w 152"/>
                <a:gd name="T43" fmla="*/ 3 h 123"/>
                <a:gd name="T44" fmla="*/ 1 w 152"/>
                <a:gd name="T45" fmla="*/ 3 h 123"/>
                <a:gd name="T46" fmla="*/ 1 w 152"/>
                <a:gd name="T47" fmla="*/ 3 h 123"/>
                <a:gd name="T48" fmla="*/ 1 w 152"/>
                <a:gd name="T49" fmla="*/ 3 h 123"/>
                <a:gd name="T50" fmla="*/ 1 w 152"/>
                <a:gd name="T51" fmla="*/ 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72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1 w 153"/>
                <a:gd name="T11" fmla="*/ 0 h 122"/>
                <a:gd name="T12" fmla="*/ 1 w 153"/>
                <a:gd name="T13" fmla="*/ 1 h 122"/>
                <a:gd name="T14" fmla="*/ 2 w 153"/>
                <a:gd name="T15" fmla="*/ 1 h 122"/>
                <a:gd name="T16" fmla="*/ 2 w 153"/>
                <a:gd name="T17" fmla="*/ 1 h 122"/>
                <a:gd name="T18" fmla="*/ 3 w 153"/>
                <a:gd name="T19" fmla="*/ 1 h 122"/>
                <a:gd name="T20" fmla="*/ 3 w 153"/>
                <a:gd name="T21" fmla="*/ 1 h 122"/>
                <a:gd name="T22" fmla="*/ 3 w 153"/>
                <a:gd name="T23" fmla="*/ 1 h 122"/>
                <a:gd name="T24" fmla="*/ 4 w 153"/>
                <a:gd name="T25" fmla="*/ 1 h 122"/>
                <a:gd name="T26" fmla="*/ 4 w 153"/>
                <a:gd name="T27" fmla="*/ 1 h 122"/>
                <a:gd name="T28" fmla="*/ 4 w 153"/>
                <a:gd name="T29" fmla="*/ 2 h 122"/>
                <a:gd name="T30" fmla="*/ 4 w 153"/>
                <a:gd name="T31" fmla="*/ 2 h 122"/>
                <a:gd name="T32" fmla="*/ 4 w 153"/>
                <a:gd name="T33" fmla="*/ 3 h 122"/>
                <a:gd name="T34" fmla="*/ 4 w 153"/>
                <a:gd name="T35" fmla="*/ 3 h 122"/>
                <a:gd name="T36" fmla="*/ 3 w 153"/>
                <a:gd name="T37" fmla="*/ 4 h 122"/>
                <a:gd name="T38" fmla="*/ 2 w 153"/>
                <a:gd name="T39" fmla="*/ 4 h 122"/>
                <a:gd name="T40" fmla="*/ 2 w 153"/>
                <a:gd name="T41" fmla="*/ 4 h 122"/>
                <a:gd name="T42" fmla="*/ 1 w 153"/>
                <a:gd name="T43" fmla="*/ 3 h 122"/>
                <a:gd name="T44" fmla="*/ 0 w 153"/>
                <a:gd name="T45" fmla="*/ 3 h 122"/>
                <a:gd name="T46" fmla="*/ 0 w 153"/>
                <a:gd name="T47" fmla="*/ 2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73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 w 112"/>
                <a:gd name="T1" fmla="*/ 0 h 156"/>
                <a:gd name="T2" fmla="*/ 2 w 112"/>
                <a:gd name="T3" fmla="*/ 0 h 156"/>
                <a:gd name="T4" fmla="*/ 2 w 112"/>
                <a:gd name="T5" fmla="*/ 1 h 156"/>
                <a:gd name="T6" fmla="*/ 2 w 112"/>
                <a:gd name="T7" fmla="*/ 1 h 156"/>
                <a:gd name="T8" fmla="*/ 2 w 112"/>
                <a:gd name="T9" fmla="*/ 1 h 156"/>
                <a:gd name="T10" fmla="*/ 3 w 112"/>
                <a:gd name="T11" fmla="*/ 2 h 156"/>
                <a:gd name="T12" fmla="*/ 3 w 112"/>
                <a:gd name="T13" fmla="*/ 3 h 156"/>
                <a:gd name="T14" fmla="*/ 3 w 112"/>
                <a:gd name="T15" fmla="*/ 5 h 156"/>
                <a:gd name="T16" fmla="*/ 2 w 112"/>
                <a:gd name="T17" fmla="*/ 5 h 156"/>
                <a:gd name="T18" fmla="*/ 1 w 112"/>
                <a:gd name="T19" fmla="*/ 5 h 156"/>
                <a:gd name="T20" fmla="*/ 0 w 112"/>
                <a:gd name="T21" fmla="*/ 5 h 156"/>
                <a:gd name="T22" fmla="*/ 0 w 112"/>
                <a:gd name="T23" fmla="*/ 5 h 156"/>
                <a:gd name="T24" fmla="*/ 0 w 112"/>
                <a:gd name="T25" fmla="*/ 3 h 156"/>
                <a:gd name="T26" fmla="*/ 0 w 112"/>
                <a:gd name="T27" fmla="*/ 2 h 156"/>
                <a:gd name="T28" fmla="*/ 0 w 112"/>
                <a:gd name="T29" fmla="*/ 1 h 156"/>
                <a:gd name="T30" fmla="*/ 0 w 112"/>
                <a:gd name="T31" fmla="*/ 1 h 156"/>
                <a:gd name="T32" fmla="*/ 1 w 112"/>
                <a:gd name="T33" fmla="*/ 1 h 156"/>
                <a:gd name="T34" fmla="*/ 1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74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4 w 151"/>
                <a:gd name="T1" fmla="*/ 1 h 123"/>
                <a:gd name="T2" fmla="*/ 4 w 151"/>
                <a:gd name="T3" fmla="*/ 1 h 123"/>
                <a:gd name="T4" fmla="*/ 4 w 151"/>
                <a:gd name="T5" fmla="*/ 1 h 123"/>
                <a:gd name="T6" fmla="*/ 4 w 151"/>
                <a:gd name="T7" fmla="*/ 2 h 123"/>
                <a:gd name="T8" fmla="*/ 3 w 151"/>
                <a:gd name="T9" fmla="*/ 3 h 123"/>
                <a:gd name="T10" fmla="*/ 3 w 151"/>
                <a:gd name="T11" fmla="*/ 3 h 123"/>
                <a:gd name="T12" fmla="*/ 2 w 151"/>
                <a:gd name="T13" fmla="*/ 4 h 123"/>
                <a:gd name="T14" fmla="*/ 1 w 151"/>
                <a:gd name="T15" fmla="*/ 4 h 123"/>
                <a:gd name="T16" fmla="*/ 1 w 151"/>
                <a:gd name="T17" fmla="*/ 4 h 123"/>
                <a:gd name="T18" fmla="*/ 0 w 151"/>
                <a:gd name="T19" fmla="*/ 3 h 123"/>
                <a:gd name="T20" fmla="*/ 0 w 151"/>
                <a:gd name="T21" fmla="*/ 3 h 123"/>
                <a:gd name="T22" fmla="*/ 0 w 151"/>
                <a:gd name="T23" fmla="*/ 2 h 123"/>
                <a:gd name="T24" fmla="*/ 0 w 151"/>
                <a:gd name="T25" fmla="*/ 2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1 w 151"/>
                <a:gd name="T33" fmla="*/ 1 h 123"/>
                <a:gd name="T34" fmla="*/ 1 w 151"/>
                <a:gd name="T35" fmla="*/ 1 h 123"/>
                <a:gd name="T36" fmla="*/ 2 w 151"/>
                <a:gd name="T37" fmla="*/ 1 h 123"/>
                <a:gd name="T38" fmla="*/ 2 w 151"/>
                <a:gd name="T39" fmla="*/ 1 h 123"/>
                <a:gd name="T40" fmla="*/ 3 w 151"/>
                <a:gd name="T41" fmla="*/ 1 h 123"/>
                <a:gd name="T42" fmla="*/ 3 w 151"/>
                <a:gd name="T43" fmla="*/ 0 h 123"/>
                <a:gd name="T44" fmla="*/ 3 w 151"/>
                <a:gd name="T45" fmla="*/ 0 h 123"/>
                <a:gd name="T46" fmla="*/ 4 w 151"/>
                <a:gd name="T47" fmla="*/ 1 h 123"/>
                <a:gd name="T48" fmla="*/ 4 w 151"/>
                <a:gd name="T49" fmla="*/ 1 h 123"/>
                <a:gd name="T50" fmla="*/ 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75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5 w 152"/>
                <a:gd name="T1" fmla="*/ 4 h 123"/>
                <a:gd name="T2" fmla="*/ 5 w 152"/>
                <a:gd name="T3" fmla="*/ 4 h 123"/>
                <a:gd name="T4" fmla="*/ 5 w 152"/>
                <a:gd name="T5" fmla="*/ 4 h 123"/>
                <a:gd name="T6" fmla="*/ 5 w 152"/>
                <a:gd name="T7" fmla="*/ 4 h 123"/>
                <a:gd name="T8" fmla="*/ 3 w 152"/>
                <a:gd name="T9" fmla="*/ 4 h 123"/>
                <a:gd name="T10" fmla="*/ 3 w 152"/>
                <a:gd name="T11" fmla="*/ 4 h 123"/>
                <a:gd name="T12" fmla="*/ 3 w 152"/>
                <a:gd name="T13" fmla="*/ 4 h 123"/>
                <a:gd name="T14" fmla="*/ 2 w 152"/>
                <a:gd name="T15" fmla="*/ 4 h 123"/>
                <a:gd name="T16" fmla="*/ 2 w 152"/>
                <a:gd name="T17" fmla="*/ 4 h 123"/>
                <a:gd name="T18" fmla="*/ 1 w 152"/>
                <a:gd name="T19" fmla="*/ 4 h 123"/>
                <a:gd name="T20" fmla="*/ 1 w 152"/>
                <a:gd name="T21" fmla="*/ 4 h 123"/>
                <a:gd name="T22" fmla="*/ 1 w 152"/>
                <a:gd name="T23" fmla="*/ 4 h 123"/>
                <a:gd name="T24" fmla="*/ 1 w 152"/>
                <a:gd name="T25" fmla="*/ 4 h 123"/>
                <a:gd name="T26" fmla="*/ 1 w 152"/>
                <a:gd name="T27" fmla="*/ 3 h 123"/>
                <a:gd name="T28" fmla="*/ 1 w 152"/>
                <a:gd name="T29" fmla="*/ 3 h 123"/>
                <a:gd name="T30" fmla="*/ 0 w 152"/>
                <a:gd name="T31" fmla="*/ 3 h 123"/>
                <a:gd name="T32" fmla="*/ 1 w 152"/>
                <a:gd name="T33" fmla="*/ 2 h 123"/>
                <a:gd name="T34" fmla="*/ 1 w 152"/>
                <a:gd name="T35" fmla="*/ 2 h 123"/>
                <a:gd name="T36" fmla="*/ 1 w 152"/>
                <a:gd name="T37" fmla="*/ 1 h 123"/>
                <a:gd name="T38" fmla="*/ 1 w 152"/>
                <a:gd name="T39" fmla="*/ 0 h 123"/>
                <a:gd name="T40" fmla="*/ 2 w 152"/>
                <a:gd name="T41" fmla="*/ 1 h 123"/>
                <a:gd name="T42" fmla="*/ 3 w 152"/>
                <a:gd name="T43" fmla="*/ 1 h 123"/>
                <a:gd name="T44" fmla="*/ 3 w 152"/>
                <a:gd name="T45" fmla="*/ 2 h 123"/>
                <a:gd name="T46" fmla="*/ 5 w 152"/>
                <a:gd name="T47" fmla="*/ 3 h 123"/>
                <a:gd name="T48" fmla="*/ 5 w 152"/>
                <a:gd name="T49" fmla="*/ 3 h 123"/>
                <a:gd name="T50" fmla="*/ 5 w 152"/>
                <a:gd name="T51" fmla="*/ 4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76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2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2 w 136"/>
                <a:gd name="T17" fmla="*/ 1 h 148"/>
                <a:gd name="T18" fmla="*/ 2 w 136"/>
                <a:gd name="T19" fmla="*/ 1 h 148"/>
                <a:gd name="T20" fmla="*/ 3 w 136"/>
                <a:gd name="T21" fmla="*/ 1 h 148"/>
                <a:gd name="T22" fmla="*/ 3 w 136"/>
                <a:gd name="T23" fmla="*/ 1 h 148"/>
                <a:gd name="T24" fmla="*/ 3 w 136"/>
                <a:gd name="T25" fmla="*/ 1 h 148"/>
                <a:gd name="T26" fmla="*/ 4 w 136"/>
                <a:gd name="T27" fmla="*/ 1 h 148"/>
                <a:gd name="T28" fmla="*/ 4 w 136"/>
                <a:gd name="T29" fmla="*/ 1 h 148"/>
                <a:gd name="T30" fmla="*/ 4 w 136"/>
                <a:gd name="T31" fmla="*/ 2 h 148"/>
                <a:gd name="T32" fmla="*/ 4 w 136"/>
                <a:gd name="T33" fmla="*/ 2 h 148"/>
                <a:gd name="T34" fmla="*/ 4 w 136"/>
                <a:gd name="T35" fmla="*/ 3 h 148"/>
                <a:gd name="T36" fmla="*/ 4 w 136"/>
                <a:gd name="T37" fmla="*/ 3 h 148"/>
                <a:gd name="T38" fmla="*/ 3 w 136"/>
                <a:gd name="T39" fmla="*/ 3 h 148"/>
                <a:gd name="T40" fmla="*/ 3 w 136"/>
                <a:gd name="T41" fmla="*/ 3 h 148"/>
                <a:gd name="T42" fmla="*/ 3 w 136"/>
                <a:gd name="T43" fmla="*/ 3 h 148"/>
                <a:gd name="T44" fmla="*/ 2 w 136"/>
                <a:gd name="T45" fmla="*/ 5 h 148"/>
                <a:gd name="T46" fmla="*/ 2 w 136"/>
                <a:gd name="T47" fmla="*/ 5 h 148"/>
                <a:gd name="T48" fmla="*/ 1 w 136"/>
                <a:gd name="T49" fmla="*/ 5 h 148"/>
                <a:gd name="T50" fmla="*/ 1 w 136"/>
                <a:gd name="T51" fmla="*/ 5 h 148"/>
                <a:gd name="T52" fmla="*/ 1 w 136"/>
                <a:gd name="T53" fmla="*/ 3 h 148"/>
                <a:gd name="T54" fmla="*/ 1 w 136"/>
                <a:gd name="T55" fmla="*/ 3 h 148"/>
                <a:gd name="T56" fmla="*/ 1 w 136"/>
                <a:gd name="T57" fmla="*/ 3 h 148"/>
                <a:gd name="T58" fmla="*/ 1 w 136"/>
                <a:gd name="T59" fmla="*/ 3 h 148"/>
                <a:gd name="T60" fmla="*/ 1 w 136"/>
                <a:gd name="T61" fmla="*/ 3 h 148"/>
                <a:gd name="T62" fmla="*/ 1 w 136"/>
                <a:gd name="T63" fmla="*/ 2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77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2 h 40"/>
                <a:gd name="T2" fmla="*/ 1 w 39"/>
                <a:gd name="T3" fmla="*/ 2 h 40"/>
                <a:gd name="T4" fmla="*/ 2 w 39"/>
                <a:gd name="T5" fmla="*/ 2 h 40"/>
                <a:gd name="T6" fmla="*/ 2 w 39"/>
                <a:gd name="T7" fmla="*/ 1 h 40"/>
                <a:gd name="T8" fmla="*/ 2 w 39"/>
                <a:gd name="T9" fmla="*/ 1 h 40"/>
                <a:gd name="T10" fmla="*/ 2 w 39"/>
                <a:gd name="T11" fmla="*/ 1 h 40"/>
                <a:gd name="T12" fmla="*/ 2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2 h 40"/>
                <a:gd name="T30" fmla="*/ 1 w 39"/>
                <a:gd name="T31" fmla="*/ 2 h 40"/>
                <a:gd name="T32" fmla="*/ 1 w 39"/>
                <a:gd name="T33" fmla="*/ 2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78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3 h 147"/>
                <a:gd name="T2" fmla="*/ 0 w 136"/>
                <a:gd name="T3" fmla="*/ 2 h 147"/>
                <a:gd name="T4" fmla="*/ 1 w 136"/>
                <a:gd name="T5" fmla="*/ 2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2 w 136"/>
                <a:gd name="T17" fmla="*/ 1 h 147"/>
                <a:gd name="T18" fmla="*/ 2 w 136"/>
                <a:gd name="T19" fmla="*/ 1 h 147"/>
                <a:gd name="T20" fmla="*/ 3 w 136"/>
                <a:gd name="T21" fmla="*/ 1 h 147"/>
                <a:gd name="T22" fmla="*/ 3 w 136"/>
                <a:gd name="T23" fmla="*/ 1 h 147"/>
                <a:gd name="T24" fmla="*/ 3 w 136"/>
                <a:gd name="T25" fmla="*/ 1 h 147"/>
                <a:gd name="T26" fmla="*/ 4 w 136"/>
                <a:gd name="T27" fmla="*/ 1 h 147"/>
                <a:gd name="T28" fmla="*/ 4 w 136"/>
                <a:gd name="T29" fmla="*/ 2 h 147"/>
                <a:gd name="T30" fmla="*/ 4 w 136"/>
                <a:gd name="T31" fmla="*/ 3 h 147"/>
                <a:gd name="T32" fmla="*/ 4 w 136"/>
                <a:gd name="T33" fmla="*/ 3 h 147"/>
                <a:gd name="T34" fmla="*/ 4 w 136"/>
                <a:gd name="T35" fmla="*/ 4 h 147"/>
                <a:gd name="T36" fmla="*/ 4 w 136"/>
                <a:gd name="T37" fmla="*/ 4 h 147"/>
                <a:gd name="T38" fmla="*/ 3 w 136"/>
                <a:gd name="T39" fmla="*/ 4 h 147"/>
                <a:gd name="T40" fmla="*/ 3 w 136"/>
                <a:gd name="T41" fmla="*/ 4 h 147"/>
                <a:gd name="T42" fmla="*/ 3 w 136"/>
                <a:gd name="T43" fmla="*/ 4 h 147"/>
                <a:gd name="T44" fmla="*/ 2 w 136"/>
                <a:gd name="T45" fmla="*/ 5 h 147"/>
                <a:gd name="T46" fmla="*/ 2 w 136"/>
                <a:gd name="T47" fmla="*/ 5 h 147"/>
                <a:gd name="T48" fmla="*/ 1 w 136"/>
                <a:gd name="T49" fmla="*/ 5 h 147"/>
                <a:gd name="T50" fmla="*/ 1 w 136"/>
                <a:gd name="T51" fmla="*/ 5 h 147"/>
                <a:gd name="T52" fmla="*/ 1 w 136"/>
                <a:gd name="T53" fmla="*/ 4 h 147"/>
                <a:gd name="T54" fmla="*/ 1 w 136"/>
                <a:gd name="T55" fmla="*/ 4 h 147"/>
                <a:gd name="T56" fmla="*/ 1 w 136"/>
                <a:gd name="T57" fmla="*/ 4 h 147"/>
                <a:gd name="T58" fmla="*/ 1 w 136"/>
                <a:gd name="T59" fmla="*/ 4 h 147"/>
                <a:gd name="T60" fmla="*/ 1 w 136"/>
                <a:gd name="T61" fmla="*/ 4 h 147"/>
                <a:gd name="T62" fmla="*/ 1 w 136"/>
                <a:gd name="T63" fmla="*/ 3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79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2 h 39"/>
                <a:gd name="T2" fmla="*/ 1 w 39"/>
                <a:gd name="T3" fmla="*/ 2 h 39"/>
                <a:gd name="T4" fmla="*/ 2 w 39"/>
                <a:gd name="T5" fmla="*/ 2 h 39"/>
                <a:gd name="T6" fmla="*/ 2 w 39"/>
                <a:gd name="T7" fmla="*/ 1 h 39"/>
                <a:gd name="T8" fmla="*/ 2 w 39"/>
                <a:gd name="T9" fmla="*/ 1 h 39"/>
                <a:gd name="T10" fmla="*/ 2 w 39"/>
                <a:gd name="T11" fmla="*/ 1 h 39"/>
                <a:gd name="T12" fmla="*/ 2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2 h 39"/>
                <a:gd name="T30" fmla="*/ 1 w 39"/>
                <a:gd name="T31" fmla="*/ 2 h 39"/>
                <a:gd name="T32" fmla="*/ 1 w 39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80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81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82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83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84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85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86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87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88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89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90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1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92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93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94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2 w 58"/>
                <a:gd name="T1" fmla="*/ 0 h 60"/>
                <a:gd name="T2" fmla="*/ 2 w 58"/>
                <a:gd name="T3" fmla="*/ 0 h 60"/>
                <a:gd name="T4" fmla="*/ 2 w 58"/>
                <a:gd name="T5" fmla="*/ 0 h 60"/>
                <a:gd name="T6" fmla="*/ 2 w 58"/>
                <a:gd name="T7" fmla="*/ 0 h 60"/>
                <a:gd name="T8" fmla="*/ 2 w 58"/>
                <a:gd name="T9" fmla="*/ 0 h 60"/>
                <a:gd name="T10" fmla="*/ 2 w 58"/>
                <a:gd name="T11" fmla="*/ 0 h 60"/>
                <a:gd name="T12" fmla="*/ 2 w 58"/>
                <a:gd name="T13" fmla="*/ 0 h 60"/>
                <a:gd name="T14" fmla="*/ 2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1 h 60"/>
                <a:gd name="T28" fmla="*/ 1 w 58"/>
                <a:gd name="T29" fmla="*/ 1 h 60"/>
                <a:gd name="T30" fmla="*/ 1 w 58"/>
                <a:gd name="T31" fmla="*/ 1 h 60"/>
                <a:gd name="T32" fmla="*/ 1 w 58"/>
                <a:gd name="T33" fmla="*/ 1 h 60"/>
                <a:gd name="T34" fmla="*/ 1 w 58"/>
                <a:gd name="T35" fmla="*/ 1 h 60"/>
                <a:gd name="T36" fmla="*/ 1 w 58"/>
                <a:gd name="T37" fmla="*/ 1 h 60"/>
                <a:gd name="T38" fmla="*/ 1 w 58"/>
                <a:gd name="T39" fmla="*/ 1 h 60"/>
                <a:gd name="T40" fmla="*/ 1 w 58"/>
                <a:gd name="T41" fmla="*/ 1 h 60"/>
                <a:gd name="T42" fmla="*/ 2 w 58"/>
                <a:gd name="T43" fmla="*/ 1 h 60"/>
                <a:gd name="T44" fmla="*/ 2 w 58"/>
                <a:gd name="T45" fmla="*/ 1 h 60"/>
                <a:gd name="T46" fmla="*/ 2 w 58"/>
                <a:gd name="T47" fmla="*/ 1 h 60"/>
                <a:gd name="T48" fmla="*/ 2 w 58"/>
                <a:gd name="T49" fmla="*/ 1 h 60"/>
                <a:gd name="T50" fmla="*/ 2 w 58"/>
                <a:gd name="T51" fmla="*/ 1 h 60"/>
                <a:gd name="T52" fmla="*/ 2 w 58"/>
                <a:gd name="T53" fmla="*/ 1 h 60"/>
                <a:gd name="T54" fmla="*/ 2 w 58"/>
                <a:gd name="T55" fmla="*/ 1 h 60"/>
                <a:gd name="T56" fmla="*/ 2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95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96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0 w 60"/>
                <a:gd name="T29" fmla="*/ 2 h 60"/>
                <a:gd name="T30" fmla="*/ 0 w 60"/>
                <a:gd name="T31" fmla="*/ 2 h 60"/>
                <a:gd name="T32" fmla="*/ 0 w 60"/>
                <a:gd name="T33" fmla="*/ 2 h 60"/>
                <a:gd name="T34" fmla="*/ 0 w 60"/>
                <a:gd name="T35" fmla="*/ 2 h 60"/>
                <a:gd name="T36" fmla="*/ 0 w 60"/>
                <a:gd name="T37" fmla="*/ 2 h 60"/>
                <a:gd name="T38" fmla="*/ 0 w 60"/>
                <a:gd name="T39" fmla="*/ 2 h 60"/>
                <a:gd name="T40" fmla="*/ 0 w 60"/>
                <a:gd name="T41" fmla="*/ 2 h 60"/>
                <a:gd name="T42" fmla="*/ 1 w 60"/>
                <a:gd name="T43" fmla="*/ 2 h 60"/>
                <a:gd name="T44" fmla="*/ 1 w 60"/>
                <a:gd name="T45" fmla="*/ 2 h 60"/>
                <a:gd name="T46" fmla="*/ 1 w 60"/>
                <a:gd name="T47" fmla="*/ 2 h 60"/>
                <a:gd name="T48" fmla="*/ 1 w 60"/>
                <a:gd name="T49" fmla="*/ 2 h 60"/>
                <a:gd name="T50" fmla="*/ 1 w 60"/>
                <a:gd name="T51" fmla="*/ 2 h 60"/>
                <a:gd name="T52" fmla="*/ 1 w 60"/>
                <a:gd name="T53" fmla="*/ 2 h 60"/>
                <a:gd name="T54" fmla="*/ 1 w 60"/>
                <a:gd name="T55" fmla="*/ 2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97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98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99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100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2 w 60"/>
                <a:gd name="T1" fmla="*/ 1 h 57"/>
                <a:gd name="T2" fmla="*/ 2 w 60"/>
                <a:gd name="T3" fmla="*/ 1 h 57"/>
                <a:gd name="T4" fmla="*/ 2 w 60"/>
                <a:gd name="T5" fmla="*/ 1 h 57"/>
                <a:gd name="T6" fmla="*/ 2 w 60"/>
                <a:gd name="T7" fmla="*/ 1 h 57"/>
                <a:gd name="T8" fmla="*/ 2 w 60"/>
                <a:gd name="T9" fmla="*/ 1 h 57"/>
                <a:gd name="T10" fmla="*/ 2 w 60"/>
                <a:gd name="T11" fmla="*/ 1 h 57"/>
                <a:gd name="T12" fmla="*/ 2 w 60"/>
                <a:gd name="T13" fmla="*/ 1 h 57"/>
                <a:gd name="T14" fmla="*/ 2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2 h 57"/>
                <a:gd name="T28" fmla="*/ 1 w 60"/>
                <a:gd name="T29" fmla="*/ 2 h 57"/>
                <a:gd name="T30" fmla="*/ 1 w 60"/>
                <a:gd name="T31" fmla="*/ 2 h 57"/>
                <a:gd name="T32" fmla="*/ 1 w 60"/>
                <a:gd name="T33" fmla="*/ 2 h 57"/>
                <a:gd name="T34" fmla="*/ 1 w 60"/>
                <a:gd name="T35" fmla="*/ 2 h 57"/>
                <a:gd name="T36" fmla="*/ 1 w 60"/>
                <a:gd name="T37" fmla="*/ 2 h 57"/>
                <a:gd name="T38" fmla="*/ 1 w 60"/>
                <a:gd name="T39" fmla="*/ 2 h 57"/>
                <a:gd name="T40" fmla="*/ 1 w 60"/>
                <a:gd name="T41" fmla="*/ 2 h 57"/>
                <a:gd name="T42" fmla="*/ 2 w 60"/>
                <a:gd name="T43" fmla="*/ 2 h 57"/>
                <a:gd name="T44" fmla="*/ 2 w 60"/>
                <a:gd name="T45" fmla="*/ 2 h 57"/>
                <a:gd name="T46" fmla="*/ 2 w 60"/>
                <a:gd name="T47" fmla="*/ 2 h 57"/>
                <a:gd name="T48" fmla="*/ 2 w 60"/>
                <a:gd name="T49" fmla="*/ 2 h 57"/>
                <a:gd name="T50" fmla="*/ 2 w 60"/>
                <a:gd name="T51" fmla="*/ 2 h 57"/>
                <a:gd name="T52" fmla="*/ 2 w 60"/>
                <a:gd name="T53" fmla="*/ 2 h 57"/>
                <a:gd name="T54" fmla="*/ 2 w 60"/>
                <a:gd name="T55" fmla="*/ 2 h 57"/>
                <a:gd name="T56" fmla="*/ 2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101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02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03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04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105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06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2 w 59"/>
                <a:gd name="T1" fmla="*/ 0 h 59"/>
                <a:gd name="T2" fmla="*/ 2 w 59"/>
                <a:gd name="T3" fmla="*/ 0 h 59"/>
                <a:gd name="T4" fmla="*/ 2 w 59"/>
                <a:gd name="T5" fmla="*/ 0 h 59"/>
                <a:gd name="T6" fmla="*/ 2 w 59"/>
                <a:gd name="T7" fmla="*/ 0 h 59"/>
                <a:gd name="T8" fmla="*/ 2 w 59"/>
                <a:gd name="T9" fmla="*/ 0 h 59"/>
                <a:gd name="T10" fmla="*/ 2 w 59"/>
                <a:gd name="T11" fmla="*/ 0 h 59"/>
                <a:gd name="T12" fmla="*/ 2 w 59"/>
                <a:gd name="T13" fmla="*/ 0 h 59"/>
                <a:gd name="T14" fmla="*/ 2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1 h 59"/>
                <a:gd name="T28" fmla="*/ 1 w 59"/>
                <a:gd name="T29" fmla="*/ 1 h 59"/>
                <a:gd name="T30" fmla="*/ 1 w 59"/>
                <a:gd name="T31" fmla="*/ 1 h 59"/>
                <a:gd name="T32" fmla="*/ 1 w 59"/>
                <a:gd name="T33" fmla="*/ 1 h 59"/>
                <a:gd name="T34" fmla="*/ 1 w 59"/>
                <a:gd name="T35" fmla="*/ 1 h 59"/>
                <a:gd name="T36" fmla="*/ 1 w 59"/>
                <a:gd name="T37" fmla="*/ 1 h 59"/>
                <a:gd name="T38" fmla="*/ 1 w 59"/>
                <a:gd name="T39" fmla="*/ 1 h 59"/>
                <a:gd name="T40" fmla="*/ 1 w 59"/>
                <a:gd name="T41" fmla="*/ 1 h 59"/>
                <a:gd name="T42" fmla="*/ 2 w 59"/>
                <a:gd name="T43" fmla="*/ 1 h 59"/>
                <a:gd name="T44" fmla="*/ 2 w 59"/>
                <a:gd name="T45" fmla="*/ 1 h 59"/>
                <a:gd name="T46" fmla="*/ 2 w 59"/>
                <a:gd name="T47" fmla="*/ 1 h 59"/>
                <a:gd name="T48" fmla="*/ 2 w 59"/>
                <a:gd name="T49" fmla="*/ 1 h 59"/>
                <a:gd name="T50" fmla="*/ 2 w 59"/>
                <a:gd name="T51" fmla="*/ 1 h 59"/>
                <a:gd name="T52" fmla="*/ 2 w 59"/>
                <a:gd name="T53" fmla="*/ 1 h 59"/>
                <a:gd name="T54" fmla="*/ 2 w 59"/>
                <a:gd name="T55" fmla="*/ 1 h 59"/>
                <a:gd name="T56" fmla="*/ 2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107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08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2 w 60"/>
                <a:gd name="T1" fmla="*/ 0 h 59"/>
                <a:gd name="T2" fmla="*/ 2 w 60"/>
                <a:gd name="T3" fmla="*/ 0 h 59"/>
                <a:gd name="T4" fmla="*/ 2 w 60"/>
                <a:gd name="T5" fmla="*/ 0 h 59"/>
                <a:gd name="T6" fmla="*/ 2 w 60"/>
                <a:gd name="T7" fmla="*/ 0 h 59"/>
                <a:gd name="T8" fmla="*/ 2 w 60"/>
                <a:gd name="T9" fmla="*/ 0 h 59"/>
                <a:gd name="T10" fmla="*/ 2 w 60"/>
                <a:gd name="T11" fmla="*/ 0 h 59"/>
                <a:gd name="T12" fmla="*/ 2 w 60"/>
                <a:gd name="T13" fmla="*/ 0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2 w 60"/>
                <a:gd name="T43" fmla="*/ 1 h 59"/>
                <a:gd name="T44" fmla="*/ 2 w 60"/>
                <a:gd name="T45" fmla="*/ 1 h 59"/>
                <a:gd name="T46" fmla="*/ 2 w 60"/>
                <a:gd name="T47" fmla="*/ 1 h 59"/>
                <a:gd name="T48" fmla="*/ 2 w 60"/>
                <a:gd name="T49" fmla="*/ 1 h 59"/>
                <a:gd name="T50" fmla="*/ 2 w 60"/>
                <a:gd name="T51" fmla="*/ 1 h 59"/>
                <a:gd name="T52" fmla="*/ 2 w 60"/>
                <a:gd name="T53" fmla="*/ 1 h 59"/>
                <a:gd name="T54" fmla="*/ 2 w 60"/>
                <a:gd name="T55" fmla="*/ 1 h 59"/>
                <a:gd name="T56" fmla="*/ 2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09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10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11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112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113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114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2 w 58"/>
                <a:gd name="T1" fmla="*/ 1 h 58"/>
                <a:gd name="T2" fmla="*/ 2 w 58"/>
                <a:gd name="T3" fmla="*/ 1 h 58"/>
                <a:gd name="T4" fmla="*/ 2 w 58"/>
                <a:gd name="T5" fmla="*/ 1 h 58"/>
                <a:gd name="T6" fmla="*/ 2 w 58"/>
                <a:gd name="T7" fmla="*/ 1 h 58"/>
                <a:gd name="T8" fmla="*/ 2 w 58"/>
                <a:gd name="T9" fmla="*/ 1 h 58"/>
                <a:gd name="T10" fmla="*/ 2 w 58"/>
                <a:gd name="T11" fmla="*/ 1 h 58"/>
                <a:gd name="T12" fmla="*/ 2 w 58"/>
                <a:gd name="T13" fmla="*/ 1 h 58"/>
                <a:gd name="T14" fmla="*/ 2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2 h 58"/>
                <a:gd name="T28" fmla="*/ 1 w 58"/>
                <a:gd name="T29" fmla="*/ 2 h 58"/>
                <a:gd name="T30" fmla="*/ 1 w 58"/>
                <a:gd name="T31" fmla="*/ 2 h 58"/>
                <a:gd name="T32" fmla="*/ 1 w 58"/>
                <a:gd name="T33" fmla="*/ 2 h 58"/>
                <a:gd name="T34" fmla="*/ 1 w 58"/>
                <a:gd name="T35" fmla="*/ 2 h 58"/>
                <a:gd name="T36" fmla="*/ 1 w 58"/>
                <a:gd name="T37" fmla="*/ 2 h 58"/>
                <a:gd name="T38" fmla="*/ 1 w 58"/>
                <a:gd name="T39" fmla="*/ 2 h 58"/>
                <a:gd name="T40" fmla="*/ 1 w 58"/>
                <a:gd name="T41" fmla="*/ 2 h 58"/>
                <a:gd name="T42" fmla="*/ 2 w 58"/>
                <a:gd name="T43" fmla="*/ 2 h 58"/>
                <a:gd name="T44" fmla="*/ 2 w 58"/>
                <a:gd name="T45" fmla="*/ 2 h 58"/>
                <a:gd name="T46" fmla="*/ 2 w 58"/>
                <a:gd name="T47" fmla="*/ 2 h 58"/>
                <a:gd name="T48" fmla="*/ 2 w 58"/>
                <a:gd name="T49" fmla="*/ 2 h 58"/>
                <a:gd name="T50" fmla="*/ 2 w 58"/>
                <a:gd name="T51" fmla="*/ 2 h 58"/>
                <a:gd name="T52" fmla="*/ 2 w 58"/>
                <a:gd name="T53" fmla="*/ 2 h 58"/>
                <a:gd name="T54" fmla="*/ 2 w 58"/>
                <a:gd name="T55" fmla="*/ 2 h 58"/>
                <a:gd name="T56" fmla="*/ 2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15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116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117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118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119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120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21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22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23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124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2 w 59"/>
                <a:gd name="T1" fmla="*/ 1 h 60"/>
                <a:gd name="T2" fmla="*/ 2 w 59"/>
                <a:gd name="T3" fmla="*/ 1 h 60"/>
                <a:gd name="T4" fmla="*/ 2 w 59"/>
                <a:gd name="T5" fmla="*/ 1 h 60"/>
                <a:gd name="T6" fmla="*/ 2 w 59"/>
                <a:gd name="T7" fmla="*/ 1 h 60"/>
                <a:gd name="T8" fmla="*/ 2 w 59"/>
                <a:gd name="T9" fmla="*/ 1 h 60"/>
                <a:gd name="T10" fmla="*/ 2 w 59"/>
                <a:gd name="T11" fmla="*/ 1 h 60"/>
                <a:gd name="T12" fmla="*/ 2 w 59"/>
                <a:gd name="T13" fmla="*/ 1 h 60"/>
                <a:gd name="T14" fmla="*/ 2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2 h 60"/>
                <a:gd name="T28" fmla="*/ 1 w 59"/>
                <a:gd name="T29" fmla="*/ 2 h 60"/>
                <a:gd name="T30" fmla="*/ 1 w 59"/>
                <a:gd name="T31" fmla="*/ 2 h 60"/>
                <a:gd name="T32" fmla="*/ 1 w 59"/>
                <a:gd name="T33" fmla="*/ 2 h 60"/>
                <a:gd name="T34" fmla="*/ 1 w 59"/>
                <a:gd name="T35" fmla="*/ 2 h 60"/>
                <a:gd name="T36" fmla="*/ 1 w 59"/>
                <a:gd name="T37" fmla="*/ 2 h 60"/>
                <a:gd name="T38" fmla="*/ 1 w 59"/>
                <a:gd name="T39" fmla="*/ 2 h 60"/>
                <a:gd name="T40" fmla="*/ 1 w 59"/>
                <a:gd name="T41" fmla="*/ 2 h 60"/>
                <a:gd name="T42" fmla="*/ 2 w 59"/>
                <a:gd name="T43" fmla="*/ 2 h 60"/>
                <a:gd name="T44" fmla="*/ 2 w 59"/>
                <a:gd name="T45" fmla="*/ 2 h 60"/>
                <a:gd name="T46" fmla="*/ 2 w 59"/>
                <a:gd name="T47" fmla="*/ 2 h 60"/>
                <a:gd name="T48" fmla="*/ 2 w 59"/>
                <a:gd name="T49" fmla="*/ 2 h 60"/>
                <a:gd name="T50" fmla="*/ 2 w 59"/>
                <a:gd name="T51" fmla="*/ 2 h 60"/>
                <a:gd name="T52" fmla="*/ 2 w 59"/>
                <a:gd name="T53" fmla="*/ 2 h 60"/>
                <a:gd name="T54" fmla="*/ 2 w 59"/>
                <a:gd name="T55" fmla="*/ 2 h 60"/>
                <a:gd name="T56" fmla="*/ 2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125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126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127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128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129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130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131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132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2 w 60"/>
                <a:gd name="T1" fmla="*/ 1 h 58"/>
                <a:gd name="T2" fmla="*/ 2 w 60"/>
                <a:gd name="T3" fmla="*/ 1 h 58"/>
                <a:gd name="T4" fmla="*/ 2 w 60"/>
                <a:gd name="T5" fmla="*/ 1 h 58"/>
                <a:gd name="T6" fmla="*/ 2 w 60"/>
                <a:gd name="T7" fmla="*/ 1 h 58"/>
                <a:gd name="T8" fmla="*/ 2 w 60"/>
                <a:gd name="T9" fmla="*/ 1 h 58"/>
                <a:gd name="T10" fmla="*/ 2 w 60"/>
                <a:gd name="T11" fmla="*/ 1 h 58"/>
                <a:gd name="T12" fmla="*/ 2 w 60"/>
                <a:gd name="T13" fmla="*/ 1 h 58"/>
                <a:gd name="T14" fmla="*/ 2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2 h 58"/>
                <a:gd name="T28" fmla="*/ 1 w 60"/>
                <a:gd name="T29" fmla="*/ 2 h 58"/>
                <a:gd name="T30" fmla="*/ 1 w 60"/>
                <a:gd name="T31" fmla="*/ 2 h 58"/>
                <a:gd name="T32" fmla="*/ 1 w 60"/>
                <a:gd name="T33" fmla="*/ 2 h 58"/>
                <a:gd name="T34" fmla="*/ 1 w 60"/>
                <a:gd name="T35" fmla="*/ 2 h 58"/>
                <a:gd name="T36" fmla="*/ 1 w 60"/>
                <a:gd name="T37" fmla="*/ 2 h 58"/>
                <a:gd name="T38" fmla="*/ 1 w 60"/>
                <a:gd name="T39" fmla="*/ 2 h 58"/>
                <a:gd name="T40" fmla="*/ 1 w 60"/>
                <a:gd name="T41" fmla="*/ 2 h 58"/>
                <a:gd name="T42" fmla="*/ 2 w 60"/>
                <a:gd name="T43" fmla="*/ 2 h 58"/>
                <a:gd name="T44" fmla="*/ 2 w 60"/>
                <a:gd name="T45" fmla="*/ 2 h 58"/>
                <a:gd name="T46" fmla="*/ 2 w 60"/>
                <a:gd name="T47" fmla="*/ 2 h 58"/>
                <a:gd name="T48" fmla="*/ 2 w 60"/>
                <a:gd name="T49" fmla="*/ 2 h 58"/>
                <a:gd name="T50" fmla="*/ 2 w 60"/>
                <a:gd name="T51" fmla="*/ 2 h 58"/>
                <a:gd name="T52" fmla="*/ 2 w 60"/>
                <a:gd name="T53" fmla="*/ 2 h 58"/>
                <a:gd name="T54" fmla="*/ 2 w 60"/>
                <a:gd name="T55" fmla="*/ 2 h 58"/>
                <a:gd name="T56" fmla="*/ 2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133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134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2 w 60"/>
                <a:gd name="T1" fmla="*/ 1 h 59"/>
                <a:gd name="T2" fmla="*/ 2 w 60"/>
                <a:gd name="T3" fmla="*/ 1 h 59"/>
                <a:gd name="T4" fmla="*/ 2 w 60"/>
                <a:gd name="T5" fmla="*/ 1 h 59"/>
                <a:gd name="T6" fmla="*/ 2 w 60"/>
                <a:gd name="T7" fmla="*/ 1 h 59"/>
                <a:gd name="T8" fmla="*/ 2 w 60"/>
                <a:gd name="T9" fmla="*/ 1 h 59"/>
                <a:gd name="T10" fmla="*/ 2 w 60"/>
                <a:gd name="T11" fmla="*/ 1 h 59"/>
                <a:gd name="T12" fmla="*/ 2 w 60"/>
                <a:gd name="T13" fmla="*/ 1 h 59"/>
                <a:gd name="T14" fmla="*/ 2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2 h 59"/>
                <a:gd name="T28" fmla="*/ 1 w 60"/>
                <a:gd name="T29" fmla="*/ 2 h 59"/>
                <a:gd name="T30" fmla="*/ 1 w 60"/>
                <a:gd name="T31" fmla="*/ 2 h 59"/>
                <a:gd name="T32" fmla="*/ 1 w 60"/>
                <a:gd name="T33" fmla="*/ 2 h 59"/>
                <a:gd name="T34" fmla="*/ 1 w 60"/>
                <a:gd name="T35" fmla="*/ 2 h 59"/>
                <a:gd name="T36" fmla="*/ 1 w 60"/>
                <a:gd name="T37" fmla="*/ 2 h 59"/>
                <a:gd name="T38" fmla="*/ 1 w 60"/>
                <a:gd name="T39" fmla="*/ 2 h 59"/>
                <a:gd name="T40" fmla="*/ 1 w 60"/>
                <a:gd name="T41" fmla="*/ 2 h 59"/>
                <a:gd name="T42" fmla="*/ 2 w 60"/>
                <a:gd name="T43" fmla="*/ 2 h 59"/>
                <a:gd name="T44" fmla="*/ 2 w 60"/>
                <a:gd name="T45" fmla="*/ 2 h 59"/>
                <a:gd name="T46" fmla="*/ 2 w 60"/>
                <a:gd name="T47" fmla="*/ 2 h 59"/>
                <a:gd name="T48" fmla="*/ 2 w 60"/>
                <a:gd name="T49" fmla="*/ 2 h 59"/>
                <a:gd name="T50" fmla="*/ 2 w 60"/>
                <a:gd name="T51" fmla="*/ 2 h 59"/>
                <a:gd name="T52" fmla="*/ 2 w 60"/>
                <a:gd name="T53" fmla="*/ 2 h 59"/>
                <a:gd name="T54" fmla="*/ 2 w 60"/>
                <a:gd name="T55" fmla="*/ 2 h 59"/>
                <a:gd name="T56" fmla="*/ 2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135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136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37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138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2 w 58"/>
                <a:gd name="T1" fmla="*/ 1 h 59"/>
                <a:gd name="T2" fmla="*/ 2 w 58"/>
                <a:gd name="T3" fmla="*/ 1 h 59"/>
                <a:gd name="T4" fmla="*/ 2 w 58"/>
                <a:gd name="T5" fmla="*/ 1 h 59"/>
                <a:gd name="T6" fmla="*/ 2 w 58"/>
                <a:gd name="T7" fmla="*/ 1 h 59"/>
                <a:gd name="T8" fmla="*/ 2 w 58"/>
                <a:gd name="T9" fmla="*/ 1 h 59"/>
                <a:gd name="T10" fmla="*/ 2 w 58"/>
                <a:gd name="T11" fmla="*/ 1 h 59"/>
                <a:gd name="T12" fmla="*/ 2 w 58"/>
                <a:gd name="T13" fmla="*/ 1 h 59"/>
                <a:gd name="T14" fmla="*/ 2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2 h 59"/>
                <a:gd name="T28" fmla="*/ 1 w 58"/>
                <a:gd name="T29" fmla="*/ 2 h 59"/>
                <a:gd name="T30" fmla="*/ 1 w 58"/>
                <a:gd name="T31" fmla="*/ 2 h 59"/>
                <a:gd name="T32" fmla="*/ 1 w 58"/>
                <a:gd name="T33" fmla="*/ 2 h 59"/>
                <a:gd name="T34" fmla="*/ 1 w 58"/>
                <a:gd name="T35" fmla="*/ 2 h 59"/>
                <a:gd name="T36" fmla="*/ 1 w 58"/>
                <a:gd name="T37" fmla="*/ 2 h 59"/>
                <a:gd name="T38" fmla="*/ 1 w 58"/>
                <a:gd name="T39" fmla="*/ 2 h 59"/>
                <a:gd name="T40" fmla="*/ 1 w 58"/>
                <a:gd name="T41" fmla="*/ 2 h 59"/>
                <a:gd name="T42" fmla="*/ 2 w 58"/>
                <a:gd name="T43" fmla="*/ 2 h 59"/>
                <a:gd name="T44" fmla="*/ 2 w 58"/>
                <a:gd name="T45" fmla="*/ 2 h 59"/>
                <a:gd name="T46" fmla="*/ 2 w 58"/>
                <a:gd name="T47" fmla="*/ 2 h 59"/>
                <a:gd name="T48" fmla="*/ 2 w 58"/>
                <a:gd name="T49" fmla="*/ 2 h 59"/>
                <a:gd name="T50" fmla="*/ 2 w 58"/>
                <a:gd name="T51" fmla="*/ 2 h 59"/>
                <a:gd name="T52" fmla="*/ 2 w 58"/>
                <a:gd name="T53" fmla="*/ 2 h 59"/>
                <a:gd name="T54" fmla="*/ 2 w 58"/>
                <a:gd name="T55" fmla="*/ 2 h 59"/>
                <a:gd name="T56" fmla="*/ 2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139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140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2 w 60"/>
                <a:gd name="T1" fmla="*/ 1 h 60"/>
                <a:gd name="T2" fmla="*/ 2 w 60"/>
                <a:gd name="T3" fmla="*/ 1 h 60"/>
                <a:gd name="T4" fmla="*/ 2 w 60"/>
                <a:gd name="T5" fmla="*/ 1 h 60"/>
                <a:gd name="T6" fmla="*/ 2 w 60"/>
                <a:gd name="T7" fmla="*/ 1 h 60"/>
                <a:gd name="T8" fmla="*/ 2 w 60"/>
                <a:gd name="T9" fmla="*/ 1 h 60"/>
                <a:gd name="T10" fmla="*/ 2 w 60"/>
                <a:gd name="T11" fmla="*/ 1 h 60"/>
                <a:gd name="T12" fmla="*/ 2 w 60"/>
                <a:gd name="T13" fmla="*/ 1 h 60"/>
                <a:gd name="T14" fmla="*/ 2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2 h 60"/>
                <a:gd name="T28" fmla="*/ 1 w 60"/>
                <a:gd name="T29" fmla="*/ 2 h 60"/>
                <a:gd name="T30" fmla="*/ 1 w 60"/>
                <a:gd name="T31" fmla="*/ 2 h 60"/>
                <a:gd name="T32" fmla="*/ 1 w 60"/>
                <a:gd name="T33" fmla="*/ 2 h 60"/>
                <a:gd name="T34" fmla="*/ 1 w 60"/>
                <a:gd name="T35" fmla="*/ 2 h 60"/>
                <a:gd name="T36" fmla="*/ 1 w 60"/>
                <a:gd name="T37" fmla="*/ 2 h 60"/>
                <a:gd name="T38" fmla="*/ 1 w 60"/>
                <a:gd name="T39" fmla="*/ 2 h 60"/>
                <a:gd name="T40" fmla="*/ 1 w 60"/>
                <a:gd name="T41" fmla="*/ 2 h 60"/>
                <a:gd name="T42" fmla="*/ 2 w 60"/>
                <a:gd name="T43" fmla="*/ 2 h 60"/>
                <a:gd name="T44" fmla="*/ 2 w 60"/>
                <a:gd name="T45" fmla="*/ 2 h 60"/>
                <a:gd name="T46" fmla="*/ 2 w 60"/>
                <a:gd name="T47" fmla="*/ 2 h 60"/>
                <a:gd name="T48" fmla="*/ 2 w 60"/>
                <a:gd name="T49" fmla="*/ 2 h 60"/>
                <a:gd name="T50" fmla="*/ 2 w 60"/>
                <a:gd name="T51" fmla="*/ 2 h 60"/>
                <a:gd name="T52" fmla="*/ 2 w 60"/>
                <a:gd name="T53" fmla="*/ 2 h 60"/>
                <a:gd name="T54" fmla="*/ 2 w 60"/>
                <a:gd name="T55" fmla="*/ 2 h 60"/>
                <a:gd name="T56" fmla="*/ 2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141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AutoShape 2" descr="Kết quả hình ảnh cho LOGO SO GD&amp;DT HA NO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ết quả hình ảnh cho LOGO SO GD&amp;DT HA NO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Kết quả hình ảnh cho LOGO SO GD&amp;DT HA NO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3" name="Picture 2" descr="C:\Users\Administrator\Desktop\Pict\Blue_Fixed-logoTHCS-Aim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79" y="259118"/>
            <a:ext cx="1194096" cy="115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Pict\screensho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39949"/>
            <a:ext cx="4191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24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62" name="Picture 26" descr="C:\Users\Tuyen\Downloads\Word-dinh-dang-cong-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162800" cy="522382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895600" y="228600"/>
            <a:ext cx="3352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KÍ TỰ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838200"/>
            <a:ext cx="3352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20"/>
          <p:cNvSpPr>
            <a:spLocks/>
          </p:cNvSpPr>
          <p:nvPr/>
        </p:nvSpPr>
        <p:spPr bwMode="auto">
          <a:xfrm>
            <a:off x="7086600" y="457200"/>
            <a:ext cx="1371600" cy="5334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14005"/>
              <a:gd name="adj5" fmla="val 339857"/>
              <a:gd name="adj6" fmla="val -31099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24"/>
          <p:cNvSpPr>
            <a:spLocks/>
          </p:cNvSpPr>
          <p:nvPr/>
        </p:nvSpPr>
        <p:spPr bwMode="auto">
          <a:xfrm>
            <a:off x="0" y="2286000"/>
            <a:ext cx="1143000" cy="381000"/>
          </a:xfrm>
          <a:prstGeom prst="borderCallout1">
            <a:avLst>
              <a:gd name="adj1" fmla="val 30000"/>
              <a:gd name="adj2" fmla="val 106667"/>
              <a:gd name="adj3" fmla="val -7718"/>
              <a:gd name="adj4" fmla="val 32781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24"/>
          <p:cNvSpPr>
            <a:spLocks/>
          </p:cNvSpPr>
          <p:nvPr/>
        </p:nvSpPr>
        <p:spPr bwMode="auto">
          <a:xfrm>
            <a:off x="0" y="3048000"/>
            <a:ext cx="1219200" cy="381000"/>
          </a:xfrm>
          <a:prstGeom prst="borderCallout1">
            <a:avLst>
              <a:gd name="adj1" fmla="val 30000"/>
              <a:gd name="adj2" fmla="val 106667"/>
              <a:gd name="adj3" fmla="val -148026"/>
              <a:gd name="adj4" fmla="val 207581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895600" y="228600"/>
            <a:ext cx="3352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KÍ TỰ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" y="838200"/>
            <a:ext cx="3352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5562600" cy="480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0"/>
          <p:cNvSpPr>
            <a:spLocks/>
          </p:cNvSpPr>
          <p:nvPr/>
        </p:nvSpPr>
        <p:spPr bwMode="auto">
          <a:xfrm>
            <a:off x="7315200" y="609600"/>
            <a:ext cx="1371600" cy="5334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14005"/>
              <a:gd name="adj5" fmla="val 321396"/>
              <a:gd name="adj6" fmla="val -21458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0"/>
          <p:cNvSpPr>
            <a:spLocks/>
          </p:cNvSpPr>
          <p:nvPr/>
        </p:nvSpPr>
        <p:spPr bwMode="auto">
          <a:xfrm>
            <a:off x="7315200" y="1371600"/>
            <a:ext cx="1371600" cy="5334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14005"/>
              <a:gd name="adj5" fmla="val 157879"/>
              <a:gd name="adj6" fmla="val -7099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20"/>
          <p:cNvSpPr>
            <a:spLocks/>
          </p:cNvSpPr>
          <p:nvPr/>
        </p:nvSpPr>
        <p:spPr bwMode="auto">
          <a:xfrm>
            <a:off x="7391400" y="2743200"/>
            <a:ext cx="1371600" cy="5334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14005"/>
              <a:gd name="adj5" fmla="val -53110"/>
              <a:gd name="adj6" fmla="val -17868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Fon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304800"/>
            <a:ext cx="5791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DẠNG ĐOẠN VĂN BẢN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66800"/>
            <a:ext cx="471337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0"/>
          <p:cNvSpPr>
            <a:spLocks/>
          </p:cNvSpPr>
          <p:nvPr/>
        </p:nvSpPr>
        <p:spPr bwMode="auto">
          <a:xfrm>
            <a:off x="7010400" y="2057400"/>
            <a:ext cx="1828800" cy="5334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14005"/>
              <a:gd name="adj5" fmla="val 362395"/>
              <a:gd name="adj6" fmla="val -82535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"/>
          <p:cNvSpPr>
            <a:spLocks/>
          </p:cNvSpPr>
          <p:nvPr/>
        </p:nvSpPr>
        <p:spPr bwMode="auto">
          <a:xfrm>
            <a:off x="152400" y="2133600"/>
            <a:ext cx="1828800" cy="685800"/>
          </a:xfrm>
          <a:prstGeom prst="borderCallout1">
            <a:avLst>
              <a:gd name="adj1" fmla="val 30000"/>
              <a:gd name="adj2" fmla="val 106667"/>
              <a:gd name="adj3" fmla="val 238436"/>
              <a:gd name="adj4" fmla="val 21145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K/c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4"/>
          <p:cNvSpPr>
            <a:spLocks/>
          </p:cNvSpPr>
          <p:nvPr/>
        </p:nvSpPr>
        <p:spPr bwMode="auto">
          <a:xfrm>
            <a:off x="152400" y="4267200"/>
            <a:ext cx="1905000" cy="762000"/>
          </a:xfrm>
          <a:prstGeom prst="borderCallout1">
            <a:avLst>
              <a:gd name="adj1" fmla="val 30000"/>
              <a:gd name="adj2" fmla="val 106667"/>
              <a:gd name="adj3" fmla="val -28026"/>
              <a:gd name="adj4" fmla="val 200935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K/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7010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LỀ TRANG – HƯỚNG GIẤY – CỠ GIẤY 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diendanbaclieu-104100-kich-thuoc-kho-giay-word-2003-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990600"/>
            <a:ext cx="4324350" cy="538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066800"/>
            <a:ext cx="408405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0"/>
          <p:cNvSpPr>
            <a:spLocks/>
          </p:cNvSpPr>
          <p:nvPr/>
        </p:nvSpPr>
        <p:spPr bwMode="auto">
          <a:xfrm>
            <a:off x="7391400" y="838200"/>
            <a:ext cx="1600200" cy="5334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14005"/>
              <a:gd name="adj5" fmla="val 205352"/>
              <a:gd name="adj6" fmla="val -1017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4"/>
          <p:cNvSpPr>
            <a:spLocks/>
          </p:cNvSpPr>
          <p:nvPr/>
        </p:nvSpPr>
        <p:spPr bwMode="auto">
          <a:xfrm>
            <a:off x="304800" y="1447800"/>
            <a:ext cx="1371600" cy="533400"/>
          </a:xfrm>
          <a:prstGeom prst="borderCallout1">
            <a:avLst>
              <a:gd name="adj1" fmla="val 30000"/>
              <a:gd name="adj2" fmla="val 106667"/>
              <a:gd name="adj3" fmla="val 80766"/>
              <a:gd name="adj4" fmla="val 28881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4"/>
          <p:cNvSpPr>
            <a:spLocks/>
          </p:cNvSpPr>
          <p:nvPr/>
        </p:nvSpPr>
        <p:spPr bwMode="auto">
          <a:xfrm>
            <a:off x="304800" y="3200400"/>
            <a:ext cx="1524000" cy="533400"/>
          </a:xfrm>
          <a:prstGeom prst="borderCallout1">
            <a:avLst>
              <a:gd name="adj1" fmla="val 30000"/>
              <a:gd name="adj2" fmla="val 106667"/>
              <a:gd name="adj3" fmla="val -161543"/>
              <a:gd name="adj4" fmla="val 23211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0"/>
          <p:cNvSpPr>
            <a:spLocks/>
          </p:cNvSpPr>
          <p:nvPr/>
        </p:nvSpPr>
        <p:spPr bwMode="auto">
          <a:xfrm>
            <a:off x="7391400" y="1905000"/>
            <a:ext cx="1524000" cy="533400"/>
          </a:xfrm>
          <a:prstGeom prst="borderCallout2">
            <a:avLst>
              <a:gd name="adj1" fmla="val 25000"/>
              <a:gd name="adj2" fmla="val -5556"/>
              <a:gd name="adj3" fmla="val 25000"/>
              <a:gd name="adj4" fmla="val -14005"/>
              <a:gd name="adj5" fmla="val 60297"/>
              <a:gd name="adj6" fmla="val -82896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04800"/>
            <a:ext cx="7010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LỀ TRANG – HƯỚNG GIẤY – CỠ GIẤY 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4"/>
          <p:cNvSpPr>
            <a:spLocks/>
          </p:cNvSpPr>
          <p:nvPr/>
        </p:nvSpPr>
        <p:spPr bwMode="auto">
          <a:xfrm>
            <a:off x="304800" y="4191000"/>
            <a:ext cx="1524000" cy="914400"/>
          </a:xfrm>
          <a:prstGeom prst="borderCallout1">
            <a:avLst>
              <a:gd name="adj1" fmla="val 30000"/>
              <a:gd name="adj2" fmla="val 106667"/>
              <a:gd name="adj3" fmla="val -105280"/>
              <a:gd name="adj4" fmla="val 19796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4"/>
          <p:cNvSpPr>
            <a:spLocks/>
          </p:cNvSpPr>
          <p:nvPr/>
        </p:nvSpPr>
        <p:spPr bwMode="auto">
          <a:xfrm>
            <a:off x="228600" y="5334000"/>
            <a:ext cx="2057400" cy="914400"/>
          </a:xfrm>
          <a:prstGeom prst="borderCallout1">
            <a:avLst>
              <a:gd name="adj1" fmla="val 30000"/>
              <a:gd name="adj2" fmla="val 106667"/>
              <a:gd name="adj3" fmla="val -212093"/>
              <a:gd name="adj4" fmla="val 201518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70104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LỀ TRANG – HƯỚNG GIẤY – CỠ GIẤY 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iendanbaclieu-104100-kich-thuoc-kho-giay-word-200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400147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4"/>
          <p:cNvSpPr>
            <a:spLocks/>
          </p:cNvSpPr>
          <p:nvPr/>
        </p:nvSpPr>
        <p:spPr bwMode="auto">
          <a:xfrm flipH="1">
            <a:off x="5638800" y="1676400"/>
            <a:ext cx="2895600" cy="609600"/>
          </a:xfrm>
          <a:prstGeom prst="borderCallout1">
            <a:avLst>
              <a:gd name="adj1" fmla="val 30000"/>
              <a:gd name="adj2" fmla="val 106667"/>
              <a:gd name="adj3" fmla="val 99558"/>
              <a:gd name="adj4" fmla="val 190093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/>
          <a:lstStyle/>
          <a:p>
            <a:pPr algn="ctr"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8588"/>
            <a:ext cx="8229600" cy="8361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 Ý TRƯỚC KHI IN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Pict\IN 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8" y="1219200"/>
            <a:ext cx="7465664" cy="470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18288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3572152"/>
            <a:ext cx="2209800" cy="314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61930" y="4419600"/>
            <a:ext cx="217667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3114953"/>
            <a:ext cx="2209800" cy="3140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00400" y="1828800"/>
            <a:ext cx="8382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00" y="1611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Số bản in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200400" y="2973742"/>
            <a:ext cx="8382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62400" y="273144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Chọn trang in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38600" y="3729175"/>
            <a:ext cx="477798" cy="57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53960" y="3406009"/>
            <a:ext cx="164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Chọn in 1 mặt, 2 mặt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038600" y="4569369"/>
            <a:ext cx="533400" cy="26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95800" y="4355068"/>
            <a:ext cx="164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Khổ giấy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2420555"/>
            <a:ext cx="2209800" cy="3140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89356" y="21336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Chọn máy in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066401" y="2364337"/>
            <a:ext cx="477798" cy="57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0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/>
      <p:bldP spid="14" grpId="0"/>
      <p:bldP spid="17" grpId="0"/>
      <p:bldP spid="20" grpId="0"/>
      <p:bldP spid="21" grpId="0" animBg="1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180</TotalTime>
  <Words>197</Words>
  <Application>Microsoft Office PowerPoint</Application>
  <PresentationFormat>On-screen Show (4:3)</PresentationFormat>
  <Paragraphs>46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TRƯỚC KHI 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Tuyen</dc:creator>
  <cp:lastModifiedBy>Administrator</cp:lastModifiedBy>
  <cp:revision>15</cp:revision>
  <dcterms:created xsi:type="dcterms:W3CDTF">2017-09-19T09:25:48Z</dcterms:created>
  <dcterms:modified xsi:type="dcterms:W3CDTF">2017-09-21T02:29:49Z</dcterms:modified>
</cp:coreProperties>
</file>