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8C53-AEAA-474F-AB3D-EB6D0F8BA3D5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7884-B1E6-4386-B0B3-A72B558A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0169" y="4377532"/>
            <a:ext cx="27305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023">
            <a:off x="0" y="5791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1597">
            <a:off x="7772400" y="5791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2742">
            <a:off x="7810500" y="3429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770">
            <a:off x="0" y="3048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EJ1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2536"/>
            <a:ext cx="8001000" cy="326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257800" cy="1262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A62684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  <a:p>
            <a:pPr algn="ctr"/>
            <a:r>
              <a:rPr lang="en-US" sz="3200" b="1" kern="10">
                <a:ln w="9525">
                  <a:solidFill>
                    <a:srgbClr val="A62684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DỰ GIỜ LỚP 1A</a:t>
            </a:r>
          </a:p>
        </p:txBody>
      </p:sp>
    </p:spTree>
    <p:extLst>
      <p:ext uri="{BB962C8B-B14F-4D97-AF65-F5344CB8AC3E}">
        <p14:creationId xmlns:p14="http://schemas.microsoft.com/office/powerpoint/2010/main" val="285364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41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uê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uya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uân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uât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uyêt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uynh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uych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3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Autofit/>
          </a:bodyPr>
          <a:lstStyle/>
          <a:p>
            <a:r>
              <a:rPr lang="en-US" sz="48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.//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Ở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tốt.Trường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b="1" dirty="0" err="1" smtClean="0"/>
              <a:t>ai</a:t>
            </a:r>
            <a:endParaRPr lang="en-US" b="1" dirty="0" smtClean="0"/>
          </a:p>
          <a:p>
            <a:pPr marL="514350" indent="-5143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b="1" dirty="0" smtClean="0"/>
              <a:t>ay</a:t>
            </a:r>
            <a:r>
              <a:rPr lang="en-US" dirty="0" smtClean="0"/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: </a:t>
            </a:r>
            <a:r>
              <a:rPr lang="en-US" dirty="0" err="1" smtClean="0"/>
              <a:t>hai</a:t>
            </a:r>
            <a:r>
              <a:rPr lang="en-US" dirty="0" smtClean="0"/>
              <a:t>, </a:t>
            </a:r>
            <a:r>
              <a:rPr lang="en-US" dirty="0" err="1" smtClean="0"/>
              <a:t>mái</a:t>
            </a: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ay: </a:t>
            </a:r>
            <a:r>
              <a:rPr lang="en-US" dirty="0" err="1" smtClean="0"/>
              <a:t>dạy</a:t>
            </a:r>
            <a:r>
              <a:rPr lang="en-US" dirty="0" smtClean="0"/>
              <a:t>, hay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con </a:t>
            </a:r>
            <a:r>
              <a:rPr lang="en-US" dirty="0" err="1" smtClean="0"/>
              <a:t>n</a:t>
            </a:r>
            <a:r>
              <a:rPr lang="en-US" b="1" dirty="0" err="1" smtClean="0"/>
              <a:t>ai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m</a:t>
            </a:r>
            <a:r>
              <a:rPr lang="en-US" b="1" dirty="0" err="1" smtClean="0"/>
              <a:t>áy</a:t>
            </a:r>
            <a:r>
              <a:rPr lang="en-US" dirty="0" smtClean="0"/>
              <a:t> b</a:t>
            </a:r>
            <a:r>
              <a:rPr lang="en-US" b="1" dirty="0" smtClean="0"/>
              <a:t>ay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ay: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creenshot (2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3581400" cy="1752600"/>
          </a:xfrm>
          <a:prstGeom prst="rect">
            <a:avLst/>
          </a:prstGeom>
        </p:spPr>
      </p:pic>
      <p:pic>
        <p:nvPicPr>
          <p:cNvPr id="9" name="Picture 8" descr="Screenshot (2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29718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3657600" cy="2595840"/>
          </a:xfrm>
          <a:prstGeom prst="rect">
            <a:avLst/>
          </a:prstGeom>
        </p:spPr>
      </p:pic>
      <p:pic>
        <p:nvPicPr>
          <p:cNvPr id="8" name="Picture 7" descr="Screenshot (3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146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99143"/>
  <p:tag name="VIOLETTITLE" val="Tuần 1. Trường em"/>
  <p:tag name="VIOLETLESSON" val="1"/>
  <p:tag name="VIOLETCATID" val="2197"/>
  <p:tag name="VIOLETSUBJECT" val="Tập đọc 1"/>
  <p:tag name="VIOLETAUTHORID" val="11898694"/>
  <p:tag name="VIOLETAUTHORNAME" val="Ngô Thị Hường"/>
  <p:tag name="VIOLETAUTHORAVATAR" val="no_avatarf.jpg"/>
  <p:tag name="VIOLETAUTHORADDRESS" val=" - Bắc Giang"/>
  <p:tag name="VIOLETDATE" val="2017-11-22 23:10:44"/>
  <p:tag name="VIOLETHIT" val="222"/>
  <p:tag name="VIOLETLIKE" val="0"/>
  <p:tag name="ISPRING_RESOURCE_PATHS_HASH_PRESENTER" val="e94ca21bd838127ff0cd5a62c27d74a83ee4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315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bài cũ</vt:lpstr>
      <vt:lpstr>PowerPoint Presentation</vt:lpstr>
      <vt:lpstr>Tập đọc Trường em</vt:lpstr>
      <vt:lpstr>Tập đọc Trường em</vt:lpstr>
      <vt:lpstr>Tập đọc Trường em</vt:lpstr>
      <vt:lpstr>Tập đọc Trường em</vt:lpstr>
      <vt:lpstr>Tập đọc Trường em</vt:lpstr>
      <vt:lpstr>Tập đọc Trường 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Windows User</dc:creator>
  <cp:lastModifiedBy>Admin</cp:lastModifiedBy>
  <cp:revision>23</cp:revision>
  <dcterms:created xsi:type="dcterms:W3CDTF">2017-08-30T14:55:56Z</dcterms:created>
  <dcterms:modified xsi:type="dcterms:W3CDTF">2018-02-26T04:13:00Z</dcterms:modified>
</cp:coreProperties>
</file>