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96" r:id="rId2"/>
    <p:sldId id="257" r:id="rId3"/>
    <p:sldId id="274" r:id="rId4"/>
    <p:sldId id="275" r:id="rId5"/>
    <p:sldId id="260" r:id="rId6"/>
    <p:sldId id="276" r:id="rId7"/>
    <p:sldId id="277" r:id="rId8"/>
    <p:sldId id="261" r:id="rId9"/>
    <p:sldId id="278" r:id="rId10"/>
    <p:sldId id="279" r:id="rId11"/>
    <p:sldId id="293" r:id="rId12"/>
    <p:sldId id="266" r:id="rId13"/>
    <p:sldId id="269" r:id="rId14"/>
    <p:sldId id="282" r:id="rId15"/>
    <p:sldId id="283" r:id="rId16"/>
    <p:sldId id="284" r:id="rId17"/>
    <p:sldId id="294" r:id="rId18"/>
    <p:sldId id="298" r:id="rId19"/>
    <p:sldId id="268" r:id="rId20"/>
    <p:sldId id="291" r:id="rId21"/>
    <p:sldId id="295" r:id="rId22"/>
    <p:sldId id="297" r:id="rId23"/>
    <p:sldId id="287" r:id="rId24"/>
    <p:sldId id="288" r:id="rId25"/>
    <p:sldId id="289" r:id="rId26"/>
    <p:sldId id="290" r:id="rId27"/>
    <p:sldId id="292" r:id="rId28"/>
  </p:sldIdLst>
  <p:sldSz cx="9144000" cy="6858000" type="screen4x3"/>
  <p:notesSz cx="6858000" cy="9144000"/>
  <p:custShowLst>
    <p:custShow name="Chiếu hình Tùy chỉnh 1" id="0">
      <p:sldLst>
        <p:sld r:id="rId3"/>
      </p:sldLst>
    </p:custShow>
  </p:custShowLst>
  <p:custDataLst>
    <p:tags r:id="rId2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68552"/>
    <a:srgbClr val="660033"/>
    <a:srgbClr val="660066"/>
    <a:srgbClr val="FAB49E"/>
    <a:srgbClr val="FF3300"/>
    <a:srgbClr val="FFFF99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66" autoAdjust="0"/>
    <p:restoredTop sz="94662" autoAdjust="0"/>
  </p:normalViewPr>
  <p:slideViewPr>
    <p:cSldViewPr>
      <p:cViewPr varScale="1">
        <p:scale>
          <a:sx n="70" d="100"/>
          <a:sy n="70" d="100"/>
        </p:scale>
        <p:origin x="-139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6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êu đề bản chiếu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Hình Chữ nhật 20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Hình Chữ nhật 2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Hình Chữ nhật 24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Hình Chữ nhật 25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Đường kết nối thẳng 26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Hình Chữ nhật 27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3" name="Hình Bầu dục 28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Hình Bầu dục 29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Tiêu đề phụ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vi-VN" smtClean="0"/>
              <a:t>Bấm &amp; sửa kiểu phụ đề</a:t>
            </a:r>
            <a:endParaRPr lang="en-US"/>
          </a:p>
        </p:txBody>
      </p:sp>
      <p:sp>
        <p:nvSpPr>
          <p:cNvPr id="8" name="Tiêu đề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15" name="Nơi giữ chỗ cho Ngày tháng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Nơi giữ chỗ cho Chân trang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Nơi giữ chỗ cho Số hiệu Bản chiếu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 smtClean="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F3DC0566-3647-4011-8C8B-53BC1A39C1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8848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363BF5-C96A-46DC-9ADA-9D55680278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4284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êu đề dọc và Văn bả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Hình Chữ nhật 20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Hình Chữ nhật 23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Hình Chữ nhật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Hình Chữ nhật 25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Hình Chữ nhật 26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" name="Đường kết nối thẳng 27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Hình Bầu dục 28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Hình Bầu dục 29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13" name="Nơi giữ chỗ cho Số hiệu Bản chiếu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2310E4-ECE9-40E5-9F69-BE072ABE84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Nơi giữ chỗ cho Ngày tháng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Nơi giữ chỗ cho Chân trang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9417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8" name="Nơi giữ chỗ cho Nội dung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4C088A-1AD7-4F45-90AC-A85C237A52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1877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 1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Hình Chữ nhật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Hình Chữ nhật 23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Hình Chữ nhật 24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Hình Chữ nhật 25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Hình Chữ nhật 26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Hình Chữ nhật 27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Hình Chữ nhật 28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2" name="Đường kết nối thẳng 29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3" name="Hình Bầu dục 30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Hình Bầu dục 31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15" name="Nơi giữ chỗ cho Chân trang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Nơi giữ chỗ cho Ngày tháng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Nơi giữ chỗ cho Số hiệu Bản chiếu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 smtClean="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AC5D7D81-583D-42EB-9C21-02B6787BD4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1553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Đường kết nối thẳng 19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10" name="Nơi giữ chỗ cho Nội dung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12" name="Nơi giữ chỗ cho Nội dung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6" name="Nơi giữ chỗ cho Ngày tháng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Nơi giữ chỗ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Nơi giữ chỗ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3B1547-89EE-41B4-9BF9-527CF9D31E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7441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hép so sánh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Đường kết nối thẳng 19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Hình Chữ nhật 20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Hình Chữ nhật 2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Hình Chữ nhật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Hình Chữ nhật 2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Hình Chữ nhật 26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Hình Chữ nhật 27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4" name="Đường kết nối thẳng 28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5" name="Hình Chữ nhật 29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6" name="Hình Bầu dục 30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Hình Bầu dục 31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24" name="Nơi giữ chỗ cho Nội dung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26" name="Nơi giữ chỗ cho Nội dung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23" name="Tiêu đề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18" name="Nơi giữ chỗ cho Ngày tháng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Nơi giữ chỗ cho Chân trang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Nơi giữ chỗ cho Số hiệu Bản chiếu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B7EEE40D-6E6B-4C1B-8AC7-06C94557D4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8308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gày tháng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Nơi giữ chỗ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Số hiệu Bản chiếu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D93C9D-39B7-4109-A3CA-19DFD2D37D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377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" name="Hình Chữ nhật 20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" name="Hình Chữ nhật 2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Hình Chữ nhật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Hình Chữ nhật 25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Hình Chữ nhật 26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8" name="Nơi giữ chỗ cho Ngày tháng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Nơi giữ chỗ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Nơi giữ chỗ cho Số hiệu Bản chiếu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1578A7D-A1FB-4D27-9EF5-816ACA1CE7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8816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ình Chữ nhật 19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Hình Chữ nhật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Hình Chữ nhật 2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Hình Chữ nhật 24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Hình Chữ nhật 2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Hình Chữ nhật 26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Hình Chữ nhật 27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2" name="Đường kết nối thẳng 28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3" name="Hình Bầu dục 2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Hình Bầu dục 30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Hình Chữ nhật 31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20" name="Nơi giữ chỗ cho Nội dung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16" name="Nơi giữ chỗ cho Số hiệu Bản chiếu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 smtClean="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4FBBF7D4-6AA1-4579-9715-17445DC4CA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7" name="Nơi giữ chỗ cho Ngày tháng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Nơi giữ chỗ cho Chân trang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2192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Đường kết nối thẳng 19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Hình Chữ nhật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Hình Chữ nhật 2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Hình Chữ nhật 24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Hình Chữ nhật 2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" name="Hình Chữ nhật 26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Hình Chữ nhật 2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Hình Chữ nhật 28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3" name="Hình Bầu dục 2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Hình Bầu dục 30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Hình Chữ nhật 31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vi-VN" noProof="0" smtClean="0"/>
              <a:t>Bấm biểu tượng để thêm hình ảnh</a:t>
            </a:r>
            <a:endParaRPr lang="en-US" noProof="0" dirty="0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16" name="Nơi giữ chỗ cho Số hiệu Bản chiếu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5489A4-A042-4FBD-AF7F-792D9E81F6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7" name="Nơi giữ chỗ cho Ngày tháng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Nơi giữ chỗ cho Chân trang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119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Hình Chữ nhật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6" name="Hình Chữ nhật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" name="Hình Chữ nhật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9" name="Hình Chữ nhật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Hình Chữ nhật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4" name="Nơi giữ chỗ cho Ngày tháng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Nơi giữ chỗ cho Chân trang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Hình Chữ nhật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" name="Đường kết nối thẳng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Hình Bầu dục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Hình Bầu dục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Nơi giữ chỗ cho Số hiệu Bản chiếu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 smtClean="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5A28EC63-87F6-4731-B00D-FF943F7B5C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8" name="Nơi giữ chỗ cho Tiêu đề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vi-VN" smtClean="0"/>
              <a:t>Bấm &amp; sửa kiểu tiêu đề</a:t>
            </a:r>
            <a:endParaRPr lang="en-US" smtClean="0"/>
          </a:p>
        </p:txBody>
      </p:sp>
      <p:sp>
        <p:nvSpPr>
          <p:cNvPr id="1039" name="Nơi giữ chỗ cho Văn bản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3300" kern="1200">
          <a:solidFill>
            <a:srgbClr val="CBA523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300">
          <a:solidFill>
            <a:srgbClr val="CBA523"/>
          </a:solidFill>
          <a:latin typeface="Georgia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3300">
          <a:solidFill>
            <a:srgbClr val="CBA523"/>
          </a:solidFill>
          <a:latin typeface="Georgia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3300">
          <a:solidFill>
            <a:srgbClr val="CBA523"/>
          </a:solidFill>
          <a:latin typeface="Georgia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3300">
          <a:solidFill>
            <a:srgbClr val="CBA523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CBA523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CBA523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CBA523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CBA523"/>
          </a:solidFill>
          <a:latin typeface="Georgia" pitchFamily="18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fontAlgn="base">
        <a:spcBef>
          <a:spcPct val="20000"/>
        </a:spcBef>
        <a:spcAft>
          <a:spcPct val="0"/>
        </a:spcAft>
        <a:buClr>
          <a:srgbClr val="E7BC29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fontAlgn="base">
        <a:spcBef>
          <a:spcPct val="20000"/>
        </a:spcBef>
        <a:spcAft>
          <a:spcPct val="0"/>
        </a:spcAft>
        <a:buClr>
          <a:srgbClr val="D092A7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ct val="20000"/>
        </a:spcBef>
        <a:spcAft>
          <a:spcPct val="0"/>
        </a:spcAft>
        <a:buClr>
          <a:srgbClr val="9C85C0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304800" y="533400"/>
            <a:ext cx="8839200" cy="180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>
                <a:latin typeface=".VnAvant" pitchFamily="34" charset="0"/>
              </a:rPr>
              <a:t>Thứ hai ngày 13 th¸ng 10 năm 2008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2800">
                <a:latin typeface=".VnAvant" pitchFamily="34" charset="0"/>
              </a:rPr>
              <a:t> Học vần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2800">
                <a:latin typeface=".VnAvant" pitchFamily="34" charset="0"/>
              </a:rPr>
              <a:t>Bµi: u«i-­¬i</a:t>
            </a:r>
            <a:r>
              <a:rPr lang="en-US">
                <a:latin typeface=".VnAvant" pitchFamily="34" charset="0"/>
              </a:rPr>
              <a:t>        </a:t>
            </a: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1905000" y="1524000"/>
            <a:ext cx="563880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Học vần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Bài 93</a:t>
            </a:r>
          </a:p>
        </p:txBody>
      </p:sp>
      <p:sp>
        <p:nvSpPr>
          <p:cNvPr id="5129" name="Hộp_Văn_Bản 10"/>
          <p:cNvSpPr txBox="1">
            <a:spLocks noChangeArrowheads="1"/>
          </p:cNvSpPr>
          <p:nvPr/>
        </p:nvSpPr>
        <p:spPr bwMode="auto">
          <a:xfrm>
            <a:off x="3048000" y="2590800"/>
            <a:ext cx="1447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oan</a:t>
            </a:r>
          </a:p>
        </p:txBody>
      </p:sp>
      <p:sp>
        <p:nvSpPr>
          <p:cNvPr id="5130" name="Hộp_Văn_Bản 11"/>
          <p:cNvSpPr txBox="1">
            <a:spLocks noChangeArrowheads="1"/>
          </p:cNvSpPr>
          <p:nvPr/>
        </p:nvSpPr>
        <p:spPr bwMode="auto">
          <a:xfrm>
            <a:off x="4876800" y="2590800"/>
            <a:ext cx="1447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vi-VN" sz="4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4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9" grpId="0"/>
      <p:bldP spid="513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Hộp_Văn_Bản 7"/>
          <p:cNvSpPr txBox="1">
            <a:spLocks noChangeArrowheads="1"/>
          </p:cNvSpPr>
          <p:nvPr/>
        </p:nvSpPr>
        <p:spPr bwMode="auto">
          <a:xfrm>
            <a:off x="2057400" y="2819400"/>
            <a:ext cx="14478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oan</a:t>
            </a:r>
          </a:p>
        </p:txBody>
      </p:sp>
      <p:sp>
        <p:nvSpPr>
          <p:cNvPr id="22531" name="Hộp_Văn_Bản 8"/>
          <p:cNvSpPr txBox="1">
            <a:spLocks noChangeArrowheads="1"/>
          </p:cNvSpPr>
          <p:nvPr/>
        </p:nvSpPr>
        <p:spPr bwMode="auto">
          <a:xfrm>
            <a:off x="1600200" y="3505200"/>
            <a:ext cx="20574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400">
                <a:latin typeface="Times New Roman" pitchFamily="18" charset="0"/>
                <a:cs typeface="Times New Roman" pitchFamily="18" charset="0"/>
              </a:rPr>
              <a:t>kh</a:t>
            </a:r>
            <a:r>
              <a:rPr lang="en-US" sz="4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oan</a:t>
            </a:r>
          </a:p>
        </p:txBody>
      </p:sp>
      <p:sp>
        <p:nvSpPr>
          <p:cNvPr id="22532" name="Hộp_Văn_Bản 9"/>
          <p:cNvSpPr txBox="1">
            <a:spLocks noChangeArrowheads="1"/>
          </p:cNvSpPr>
          <p:nvPr/>
        </p:nvSpPr>
        <p:spPr bwMode="auto">
          <a:xfrm>
            <a:off x="1143000" y="4191000"/>
            <a:ext cx="26670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400">
                <a:latin typeface="Times New Roman" pitchFamily="18" charset="0"/>
                <a:cs typeface="Times New Roman" pitchFamily="18" charset="0"/>
              </a:rPr>
              <a:t>giàn kh</a:t>
            </a:r>
            <a:r>
              <a:rPr lang="en-US" sz="4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oan</a:t>
            </a:r>
          </a:p>
        </p:txBody>
      </p:sp>
      <p:sp>
        <p:nvSpPr>
          <p:cNvPr id="22533" name="Hộp_Văn_Bản 10"/>
          <p:cNvSpPr txBox="1">
            <a:spLocks noChangeArrowheads="1"/>
          </p:cNvSpPr>
          <p:nvPr/>
        </p:nvSpPr>
        <p:spPr bwMode="auto">
          <a:xfrm>
            <a:off x="5943600" y="2819400"/>
            <a:ext cx="14478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vi-VN" sz="4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4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</a:p>
        </p:txBody>
      </p:sp>
      <p:sp>
        <p:nvSpPr>
          <p:cNvPr id="22534" name="Hộp_Văn_Bản 11"/>
          <p:cNvSpPr txBox="1">
            <a:spLocks noChangeArrowheads="1"/>
          </p:cNvSpPr>
          <p:nvPr/>
        </p:nvSpPr>
        <p:spPr bwMode="auto">
          <a:xfrm>
            <a:off x="5562600" y="3429000"/>
            <a:ext cx="14478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400">
                <a:latin typeface="Times New Roman" pitchFamily="18" charset="0"/>
                <a:cs typeface="Times New Roman" pitchFamily="18" charset="0"/>
              </a:rPr>
              <a:t> x</a:t>
            </a:r>
            <a:r>
              <a:rPr lang="en-US" sz="4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vi-VN" sz="4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4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</a:p>
        </p:txBody>
      </p:sp>
      <p:sp>
        <p:nvSpPr>
          <p:cNvPr id="22535" name="Hộp_Văn_Bản 12"/>
          <p:cNvSpPr txBox="1">
            <a:spLocks noChangeArrowheads="1"/>
          </p:cNvSpPr>
          <p:nvPr/>
        </p:nvSpPr>
        <p:spPr bwMode="auto">
          <a:xfrm>
            <a:off x="5029200" y="4191000"/>
            <a:ext cx="26670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400">
                <a:latin typeface="Times New Roman" pitchFamily="18" charset="0"/>
                <a:cs typeface="Times New Roman" pitchFamily="18" charset="0"/>
              </a:rPr>
              <a:t>tóc xo</a:t>
            </a:r>
            <a:r>
              <a:rPr lang="vi-VN" sz="4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4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Hộp_Văn_Bản 4"/>
          <p:cNvSpPr txBox="1">
            <a:spLocks noChangeArrowheads="1"/>
          </p:cNvSpPr>
          <p:nvPr/>
        </p:nvSpPr>
        <p:spPr bwMode="auto">
          <a:xfrm>
            <a:off x="609600" y="1752600"/>
            <a:ext cx="41910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400">
                <a:latin typeface="Times New Roman" pitchFamily="18" charset="0"/>
                <a:cs typeface="Times New Roman" pitchFamily="18" charset="0"/>
              </a:rPr>
              <a:t>phiếu bé ngoan</a:t>
            </a:r>
          </a:p>
        </p:txBody>
      </p:sp>
      <p:sp>
        <p:nvSpPr>
          <p:cNvPr id="23555" name="Hộp_Văn_Bản 6"/>
          <p:cNvSpPr txBox="1">
            <a:spLocks noChangeArrowheads="1"/>
          </p:cNvSpPr>
          <p:nvPr/>
        </p:nvSpPr>
        <p:spPr bwMode="auto">
          <a:xfrm>
            <a:off x="762000" y="2590800"/>
            <a:ext cx="34290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400">
                <a:latin typeface="Times New Roman" pitchFamily="18" charset="0"/>
                <a:cs typeface="Times New Roman" pitchFamily="18" charset="0"/>
              </a:rPr>
              <a:t>học toán</a:t>
            </a:r>
          </a:p>
        </p:txBody>
      </p:sp>
      <p:sp>
        <p:nvSpPr>
          <p:cNvPr id="23556" name="Hộp_Văn_Bản 7"/>
          <p:cNvSpPr txBox="1">
            <a:spLocks noChangeArrowheads="1"/>
          </p:cNvSpPr>
          <p:nvPr/>
        </p:nvSpPr>
        <p:spPr bwMode="auto">
          <a:xfrm>
            <a:off x="5181600" y="1676400"/>
            <a:ext cx="34290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400">
                <a:latin typeface="Times New Roman" pitchFamily="18" charset="0"/>
                <a:cs typeface="Times New Roman" pitchFamily="18" charset="0"/>
              </a:rPr>
              <a:t>khoẻ kho</a:t>
            </a:r>
            <a:r>
              <a:rPr lang="vi-VN" sz="4400">
                <a:latin typeface="Times New Roman" pitchFamily="18" charset="0"/>
                <a:cs typeface="Times New Roman" pitchFamily="18" charset="0"/>
              </a:rPr>
              <a:t>ắn</a:t>
            </a:r>
            <a:endParaRPr lang="en-US" sz="4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7" name="Hộp_Văn_Bản 8"/>
          <p:cNvSpPr txBox="1">
            <a:spLocks noChangeArrowheads="1"/>
          </p:cNvSpPr>
          <p:nvPr/>
        </p:nvSpPr>
        <p:spPr bwMode="auto">
          <a:xfrm>
            <a:off x="5105400" y="2667000"/>
            <a:ext cx="34290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400">
                <a:latin typeface="Times New Roman" pitchFamily="18" charset="0"/>
                <a:cs typeface="Times New Roman" pitchFamily="18" charset="0"/>
              </a:rPr>
              <a:t>xo</a:t>
            </a:r>
            <a:r>
              <a:rPr lang="vi-VN" sz="4400">
                <a:latin typeface="Times New Roman" pitchFamily="18" charset="0"/>
                <a:cs typeface="Times New Roman" pitchFamily="18" charset="0"/>
              </a:rPr>
              <a:t>ắn</a:t>
            </a:r>
            <a:r>
              <a:rPr lang="en-US" sz="4400">
                <a:latin typeface="Times New Roman" pitchFamily="18" charset="0"/>
                <a:cs typeface="Times New Roman" pitchFamily="18" charset="0"/>
              </a:rPr>
              <a:t> th</a:t>
            </a:r>
            <a:r>
              <a:rPr lang="vi-VN" sz="4400">
                <a:latin typeface="Times New Roman" pitchFamily="18" charset="0"/>
                <a:cs typeface="Times New Roman" pitchFamily="18" charset="0"/>
              </a:rPr>
              <a:t>ừng</a:t>
            </a:r>
            <a:endParaRPr lang="en-US" sz="44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Đường kết nối thẳng 10"/>
          <p:cNvCxnSpPr/>
          <p:nvPr/>
        </p:nvCxnSpPr>
        <p:spPr>
          <a:xfrm>
            <a:off x="5257800" y="3429000"/>
            <a:ext cx="914400" cy="158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Đường kết nối thẳng 7"/>
          <p:cNvCxnSpPr/>
          <p:nvPr/>
        </p:nvCxnSpPr>
        <p:spPr>
          <a:xfrm>
            <a:off x="1828800" y="3352800"/>
            <a:ext cx="914400" cy="158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Đường kết nối thẳng 8"/>
          <p:cNvCxnSpPr/>
          <p:nvPr/>
        </p:nvCxnSpPr>
        <p:spPr>
          <a:xfrm>
            <a:off x="3276600" y="2438400"/>
            <a:ext cx="914400" cy="158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Đường kết nối thẳng 9"/>
          <p:cNvCxnSpPr/>
          <p:nvPr/>
        </p:nvCxnSpPr>
        <p:spPr>
          <a:xfrm>
            <a:off x="6934200" y="2362200"/>
            <a:ext cx="914400" cy="158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Ảnh 4" descr="phieu be ngoa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990600"/>
            <a:ext cx="2857500" cy="380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Hộp_Văn_Bản 4"/>
          <p:cNvSpPr txBox="1">
            <a:spLocks noChangeArrowheads="1"/>
          </p:cNvSpPr>
          <p:nvPr/>
        </p:nvSpPr>
        <p:spPr bwMode="auto">
          <a:xfrm>
            <a:off x="2209800" y="5105400"/>
            <a:ext cx="41910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400">
                <a:latin typeface="Times New Roman" pitchFamily="18" charset="0"/>
                <a:cs typeface="Times New Roman" pitchFamily="18" charset="0"/>
              </a:rPr>
              <a:t>phiếu bé ngoan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Ảnh 1" descr="hoc toa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914400"/>
            <a:ext cx="5791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Hộp_Văn_Bản 6"/>
          <p:cNvSpPr txBox="1">
            <a:spLocks noChangeArrowheads="1"/>
          </p:cNvSpPr>
          <p:nvPr/>
        </p:nvSpPr>
        <p:spPr bwMode="auto">
          <a:xfrm>
            <a:off x="2895600" y="5410200"/>
            <a:ext cx="34290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400">
                <a:latin typeface="Times New Roman" pitchFamily="18" charset="0"/>
                <a:cs typeface="Times New Roman" pitchFamily="18" charset="0"/>
              </a:rPr>
              <a:t>học toán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Ảnh 1" descr="luc si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533400"/>
            <a:ext cx="62484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Hộp_Văn_Bản 7"/>
          <p:cNvSpPr txBox="1">
            <a:spLocks noChangeArrowheads="1"/>
          </p:cNvSpPr>
          <p:nvPr/>
        </p:nvSpPr>
        <p:spPr bwMode="auto">
          <a:xfrm>
            <a:off x="3124200" y="5105400"/>
            <a:ext cx="34290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400">
                <a:latin typeface="Times New Roman" pitchFamily="18" charset="0"/>
                <a:cs typeface="Times New Roman" pitchFamily="18" charset="0"/>
              </a:rPr>
              <a:t>khoẻ kho</a:t>
            </a:r>
            <a:r>
              <a:rPr lang="vi-VN" sz="4400">
                <a:latin typeface="Times New Roman" pitchFamily="18" charset="0"/>
                <a:cs typeface="Times New Roman" pitchFamily="18" charset="0"/>
              </a:rPr>
              <a:t>ắn</a:t>
            </a:r>
            <a:endParaRPr lang="en-US" sz="44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Ảnh 1" descr="xoan thung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609600"/>
            <a:ext cx="5186363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Hộp_Văn_Bản 8"/>
          <p:cNvSpPr txBox="1">
            <a:spLocks noChangeArrowheads="1"/>
          </p:cNvSpPr>
          <p:nvPr/>
        </p:nvSpPr>
        <p:spPr bwMode="auto">
          <a:xfrm>
            <a:off x="2971800" y="5029200"/>
            <a:ext cx="34290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400">
                <a:latin typeface="Times New Roman" pitchFamily="18" charset="0"/>
                <a:cs typeface="Times New Roman" pitchFamily="18" charset="0"/>
              </a:rPr>
              <a:t>xo</a:t>
            </a:r>
            <a:r>
              <a:rPr lang="vi-VN" sz="4400">
                <a:latin typeface="Times New Roman" pitchFamily="18" charset="0"/>
                <a:cs typeface="Times New Roman" pitchFamily="18" charset="0"/>
              </a:rPr>
              <a:t>ắn</a:t>
            </a:r>
            <a:r>
              <a:rPr lang="en-US" sz="4400">
                <a:latin typeface="Times New Roman" pitchFamily="18" charset="0"/>
                <a:cs typeface="Times New Roman" pitchFamily="18" charset="0"/>
              </a:rPr>
              <a:t> th</a:t>
            </a:r>
            <a:r>
              <a:rPr lang="vi-VN" sz="4400">
                <a:latin typeface="Times New Roman" pitchFamily="18" charset="0"/>
                <a:cs typeface="Times New Roman" pitchFamily="18" charset="0"/>
              </a:rPr>
              <a:t>ừng</a:t>
            </a:r>
            <a:endParaRPr lang="en-US" sz="44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Hộp_Văn_Bản 7"/>
          <p:cNvSpPr txBox="1">
            <a:spLocks noChangeArrowheads="1"/>
          </p:cNvSpPr>
          <p:nvPr/>
        </p:nvSpPr>
        <p:spPr bwMode="auto">
          <a:xfrm>
            <a:off x="2514600" y="1371600"/>
            <a:ext cx="14478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oan</a:t>
            </a:r>
          </a:p>
        </p:txBody>
      </p:sp>
      <p:sp>
        <p:nvSpPr>
          <p:cNvPr id="28675" name="Hộp_Văn_Bản 8"/>
          <p:cNvSpPr txBox="1">
            <a:spLocks noChangeArrowheads="1"/>
          </p:cNvSpPr>
          <p:nvPr/>
        </p:nvSpPr>
        <p:spPr bwMode="auto">
          <a:xfrm>
            <a:off x="1905000" y="2057400"/>
            <a:ext cx="20574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400">
                <a:latin typeface="Times New Roman" pitchFamily="18" charset="0"/>
                <a:cs typeface="Times New Roman" pitchFamily="18" charset="0"/>
              </a:rPr>
              <a:t>kh</a:t>
            </a:r>
            <a:r>
              <a:rPr lang="en-US" sz="4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oan</a:t>
            </a:r>
          </a:p>
        </p:txBody>
      </p:sp>
      <p:sp>
        <p:nvSpPr>
          <p:cNvPr id="28676" name="Hộp_Văn_Bản 9"/>
          <p:cNvSpPr txBox="1">
            <a:spLocks noChangeArrowheads="1"/>
          </p:cNvSpPr>
          <p:nvPr/>
        </p:nvSpPr>
        <p:spPr bwMode="auto">
          <a:xfrm>
            <a:off x="1447800" y="2743200"/>
            <a:ext cx="26670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400">
                <a:latin typeface="Times New Roman" pitchFamily="18" charset="0"/>
                <a:cs typeface="Times New Roman" pitchFamily="18" charset="0"/>
              </a:rPr>
              <a:t>giàn kh</a:t>
            </a:r>
            <a:r>
              <a:rPr lang="en-US" sz="4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oan</a:t>
            </a:r>
          </a:p>
        </p:txBody>
      </p:sp>
      <p:sp>
        <p:nvSpPr>
          <p:cNvPr id="28677" name="Hộp_Văn_Bản 10"/>
          <p:cNvSpPr txBox="1">
            <a:spLocks noChangeArrowheads="1"/>
          </p:cNvSpPr>
          <p:nvPr/>
        </p:nvSpPr>
        <p:spPr bwMode="auto">
          <a:xfrm>
            <a:off x="6172200" y="1371600"/>
            <a:ext cx="14478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vi-VN" sz="4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4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</a:p>
        </p:txBody>
      </p:sp>
      <p:sp>
        <p:nvSpPr>
          <p:cNvPr id="28678" name="Hộp_Văn_Bản 11"/>
          <p:cNvSpPr txBox="1">
            <a:spLocks noChangeArrowheads="1"/>
          </p:cNvSpPr>
          <p:nvPr/>
        </p:nvSpPr>
        <p:spPr bwMode="auto">
          <a:xfrm>
            <a:off x="5867400" y="1981200"/>
            <a:ext cx="14478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400">
                <a:latin typeface="Times New Roman" pitchFamily="18" charset="0"/>
                <a:cs typeface="Times New Roman" pitchFamily="18" charset="0"/>
              </a:rPr>
              <a:t> x</a:t>
            </a:r>
            <a:r>
              <a:rPr lang="en-US" sz="4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vi-VN" sz="4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4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</a:p>
        </p:txBody>
      </p:sp>
      <p:sp>
        <p:nvSpPr>
          <p:cNvPr id="28679" name="Hộp_Văn_Bản 12"/>
          <p:cNvSpPr txBox="1">
            <a:spLocks noChangeArrowheads="1"/>
          </p:cNvSpPr>
          <p:nvPr/>
        </p:nvSpPr>
        <p:spPr bwMode="auto">
          <a:xfrm>
            <a:off x="5257800" y="2667000"/>
            <a:ext cx="26670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400">
                <a:latin typeface="Times New Roman" pitchFamily="18" charset="0"/>
                <a:cs typeface="Times New Roman" pitchFamily="18" charset="0"/>
              </a:rPr>
              <a:t>tóc xo</a:t>
            </a:r>
            <a:r>
              <a:rPr lang="vi-VN" sz="4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4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</a:p>
        </p:txBody>
      </p:sp>
      <p:sp>
        <p:nvSpPr>
          <p:cNvPr id="28680" name="Hình Chữ nhật 13"/>
          <p:cNvSpPr>
            <a:spLocks noChangeArrowheads="1"/>
          </p:cNvSpPr>
          <p:nvPr/>
        </p:nvSpPr>
        <p:spPr bwMode="auto">
          <a:xfrm>
            <a:off x="1676400" y="228600"/>
            <a:ext cx="5715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81" name="Hộp_Văn_Bản 14"/>
          <p:cNvSpPr txBox="1">
            <a:spLocks noChangeArrowheads="1"/>
          </p:cNvSpPr>
          <p:nvPr/>
        </p:nvSpPr>
        <p:spPr bwMode="auto">
          <a:xfrm>
            <a:off x="3124200" y="381000"/>
            <a:ext cx="1447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oan</a:t>
            </a:r>
          </a:p>
        </p:txBody>
      </p:sp>
      <p:sp>
        <p:nvSpPr>
          <p:cNvPr id="28682" name="Hộp_Văn_Bản 15"/>
          <p:cNvSpPr txBox="1">
            <a:spLocks noChangeArrowheads="1"/>
          </p:cNvSpPr>
          <p:nvPr/>
        </p:nvSpPr>
        <p:spPr bwMode="auto">
          <a:xfrm>
            <a:off x="4800600" y="381000"/>
            <a:ext cx="1447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vi-VN" sz="4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4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</a:p>
        </p:txBody>
      </p:sp>
      <p:sp>
        <p:nvSpPr>
          <p:cNvPr id="28683" name="Hộp_Văn_Bản 4"/>
          <p:cNvSpPr txBox="1">
            <a:spLocks noChangeArrowheads="1"/>
          </p:cNvSpPr>
          <p:nvPr/>
        </p:nvSpPr>
        <p:spPr bwMode="auto">
          <a:xfrm>
            <a:off x="533400" y="4114800"/>
            <a:ext cx="4191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000">
                <a:latin typeface="Times New Roman" pitchFamily="18" charset="0"/>
                <a:cs typeface="Times New Roman" pitchFamily="18" charset="0"/>
              </a:rPr>
              <a:t>phiếu bé ng</a:t>
            </a:r>
            <a:r>
              <a:rPr lang="en-US" sz="4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oan</a:t>
            </a:r>
          </a:p>
        </p:txBody>
      </p:sp>
      <p:sp>
        <p:nvSpPr>
          <p:cNvPr id="28684" name="Hộp_Văn_Bản 6"/>
          <p:cNvSpPr txBox="1">
            <a:spLocks noChangeArrowheads="1"/>
          </p:cNvSpPr>
          <p:nvPr/>
        </p:nvSpPr>
        <p:spPr bwMode="auto">
          <a:xfrm>
            <a:off x="685800" y="4800600"/>
            <a:ext cx="3429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000">
                <a:latin typeface="Times New Roman" pitchFamily="18" charset="0"/>
                <a:cs typeface="Times New Roman" pitchFamily="18" charset="0"/>
              </a:rPr>
              <a:t>học t</a:t>
            </a:r>
            <a:r>
              <a:rPr lang="en-US" sz="4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oán</a:t>
            </a:r>
          </a:p>
        </p:txBody>
      </p:sp>
      <p:sp>
        <p:nvSpPr>
          <p:cNvPr id="28685" name="Hộp_Văn_Bản 7"/>
          <p:cNvSpPr txBox="1">
            <a:spLocks noChangeArrowheads="1"/>
          </p:cNvSpPr>
          <p:nvPr/>
        </p:nvSpPr>
        <p:spPr bwMode="auto">
          <a:xfrm>
            <a:off x="5029200" y="4191000"/>
            <a:ext cx="3429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000">
                <a:latin typeface="Times New Roman" pitchFamily="18" charset="0"/>
                <a:cs typeface="Times New Roman" pitchFamily="18" charset="0"/>
              </a:rPr>
              <a:t>khoẻ kh</a:t>
            </a:r>
            <a:r>
              <a:rPr lang="en-US" sz="4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vi-VN" sz="4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ắn</a:t>
            </a:r>
            <a:endParaRPr lang="en-US" sz="40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86" name="Hộp_Văn_Bản 8"/>
          <p:cNvSpPr txBox="1">
            <a:spLocks noChangeArrowheads="1"/>
          </p:cNvSpPr>
          <p:nvPr/>
        </p:nvSpPr>
        <p:spPr bwMode="auto">
          <a:xfrm>
            <a:off x="5029200" y="4876800"/>
            <a:ext cx="3429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00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4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vi-VN" sz="4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ắn</a:t>
            </a:r>
            <a:r>
              <a:rPr lang="en-US" sz="4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vi-VN" sz="4000">
                <a:latin typeface="Times New Roman" pitchFamily="18" charset="0"/>
                <a:cs typeface="Times New Roman" pitchFamily="18" charset="0"/>
              </a:rPr>
              <a:t>ừng</a:t>
            </a:r>
            <a:endParaRPr lang="en-US" sz="40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5282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Ảnh 6" descr="Untitled-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752600"/>
            <a:ext cx="6602413" cy="349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WordArt 5"/>
          <p:cNvSpPr>
            <a:spLocks noChangeArrowheads="1" noChangeShapeType="1" noTextEdit="1"/>
          </p:cNvSpPr>
          <p:nvPr/>
        </p:nvSpPr>
        <p:spPr bwMode="auto">
          <a:xfrm>
            <a:off x="228600" y="0"/>
            <a:ext cx="8610600" cy="1752600"/>
          </a:xfrm>
          <a:prstGeom prst="rect">
            <a:avLst/>
          </a:prstGeom>
        </p:spPr>
        <p:txBody>
          <a:bodyPr wrap="none" fromWordArt="1">
            <a:prstTxWarp prst="textChevron">
              <a:avLst>
                <a:gd name="adj" fmla="val 25000"/>
              </a:avLst>
            </a:prstTxWarp>
          </a:bodyPr>
          <a:lstStyle/>
          <a:p>
            <a:pPr algn="ctr"/>
            <a:r>
              <a:rPr lang="vi-VN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99"/>
                    </a:gs>
                    <a:gs pos="100000">
                      <a:srgbClr val="FF3300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125724" dir="18900000" algn="ctr" rotWithShape="0">
                    <a:srgbClr val="000099"/>
                  </a:outerShdw>
                </a:effectLst>
                <a:latin typeface="Arial"/>
                <a:cs typeface="Arial"/>
              </a:rPr>
              <a:t>Chào mừng các cô giáo về dự giờ thăm lớp 1</a:t>
            </a:r>
            <a:endParaRPr lang="en-US" sz="3600" kern="10" spc="-360">
              <a:ln w="12700">
                <a:solidFill>
                  <a:srgbClr val="000099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FF99"/>
                  </a:gs>
                  <a:gs pos="100000">
                    <a:srgbClr val="FF3300"/>
                  </a:gs>
                </a:gsLst>
                <a:path path="rect">
                  <a:fillToRect r="100000" b="100000"/>
                </a:path>
              </a:gradFill>
              <a:effectLst>
                <a:outerShdw dist="125724" dir="18900000" algn="ctr" rotWithShape="0">
                  <a:srgbClr val="000099"/>
                </a:outerShdw>
              </a:effectLst>
              <a:latin typeface="Arial"/>
              <a:cs typeface="Arial"/>
            </a:endParaRPr>
          </a:p>
        </p:txBody>
      </p:sp>
      <p:pic>
        <p:nvPicPr>
          <p:cNvPr id="14339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9" name="WordArt 7"/>
          <p:cNvSpPr>
            <a:spLocks noChangeArrowheads="1" noChangeShapeType="1" noTextEdit="1"/>
          </p:cNvSpPr>
          <p:nvPr/>
        </p:nvSpPr>
        <p:spPr bwMode="auto">
          <a:xfrm>
            <a:off x="381000" y="152400"/>
            <a:ext cx="8610600" cy="1752600"/>
          </a:xfrm>
          <a:prstGeom prst="rect">
            <a:avLst/>
          </a:prstGeom>
        </p:spPr>
        <p:txBody>
          <a:bodyPr wrap="none" fromWordArt="1">
            <a:prstTxWarp prst="textChevron">
              <a:avLst>
                <a:gd name="adj" fmla="val 25000"/>
              </a:avLst>
            </a:prstTxWarp>
          </a:bodyPr>
          <a:lstStyle/>
          <a:p>
            <a:pPr algn="ctr"/>
            <a:r>
              <a:rPr lang="vi-VN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99"/>
                    </a:gs>
                    <a:gs pos="100000">
                      <a:srgbClr val="FF3300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125724" dir="18900000" algn="ctr" rotWithShape="0">
                    <a:srgbClr val="000099"/>
                  </a:outerShdw>
                </a:effectLst>
                <a:latin typeface="Arial"/>
                <a:cs typeface="Arial"/>
              </a:rPr>
              <a:t>Chào mừng các cô giáo về dự giờ thăm lớp 1</a:t>
            </a:r>
            <a:endParaRPr lang="en-US" sz="3600" kern="10" spc="-360">
              <a:ln w="12700">
                <a:solidFill>
                  <a:srgbClr val="000099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FF99"/>
                  </a:gs>
                  <a:gs pos="100000">
                    <a:srgbClr val="FF3300"/>
                  </a:gs>
                </a:gsLst>
                <a:path path="rect">
                  <a:fillToRect r="100000" b="100000"/>
                </a:path>
              </a:gradFill>
              <a:effectLst>
                <a:outerShdw dist="125724" dir="18900000" algn="ctr" rotWithShape="0">
                  <a:srgbClr val="000099"/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838200"/>
            <a:ext cx="2895600" cy="182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581400"/>
            <a:ext cx="3581400" cy="144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762000"/>
            <a:ext cx="4418013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429000"/>
            <a:ext cx="384016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4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Hộp_Văn_Bản 7"/>
          <p:cNvSpPr txBox="1">
            <a:spLocks noChangeArrowheads="1"/>
          </p:cNvSpPr>
          <p:nvPr/>
        </p:nvSpPr>
        <p:spPr bwMode="auto">
          <a:xfrm>
            <a:off x="2514600" y="1371600"/>
            <a:ext cx="14478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oan</a:t>
            </a:r>
          </a:p>
        </p:txBody>
      </p:sp>
      <p:sp>
        <p:nvSpPr>
          <p:cNvPr id="31747" name="Hộp_Văn_Bản 8"/>
          <p:cNvSpPr txBox="1">
            <a:spLocks noChangeArrowheads="1"/>
          </p:cNvSpPr>
          <p:nvPr/>
        </p:nvSpPr>
        <p:spPr bwMode="auto">
          <a:xfrm>
            <a:off x="1905000" y="2057400"/>
            <a:ext cx="20574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400">
                <a:latin typeface="Times New Roman" pitchFamily="18" charset="0"/>
                <a:cs typeface="Times New Roman" pitchFamily="18" charset="0"/>
              </a:rPr>
              <a:t>kh</a:t>
            </a:r>
            <a:r>
              <a:rPr lang="en-US" sz="4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oan</a:t>
            </a:r>
          </a:p>
        </p:txBody>
      </p:sp>
      <p:sp>
        <p:nvSpPr>
          <p:cNvPr id="31748" name="Hộp_Văn_Bản 9"/>
          <p:cNvSpPr txBox="1">
            <a:spLocks noChangeArrowheads="1"/>
          </p:cNvSpPr>
          <p:nvPr/>
        </p:nvSpPr>
        <p:spPr bwMode="auto">
          <a:xfrm>
            <a:off x="1447800" y="2743200"/>
            <a:ext cx="26670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400">
                <a:latin typeface="Times New Roman" pitchFamily="18" charset="0"/>
                <a:cs typeface="Times New Roman" pitchFamily="18" charset="0"/>
              </a:rPr>
              <a:t>giàn kh</a:t>
            </a:r>
            <a:r>
              <a:rPr lang="en-US" sz="4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oan</a:t>
            </a:r>
          </a:p>
        </p:txBody>
      </p:sp>
      <p:sp>
        <p:nvSpPr>
          <p:cNvPr id="31749" name="Hộp_Văn_Bản 10"/>
          <p:cNvSpPr txBox="1">
            <a:spLocks noChangeArrowheads="1"/>
          </p:cNvSpPr>
          <p:nvPr/>
        </p:nvSpPr>
        <p:spPr bwMode="auto">
          <a:xfrm>
            <a:off x="6172200" y="1371600"/>
            <a:ext cx="14478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vi-VN" sz="4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4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</a:p>
        </p:txBody>
      </p:sp>
      <p:sp>
        <p:nvSpPr>
          <p:cNvPr id="31750" name="Hộp_Văn_Bản 11"/>
          <p:cNvSpPr txBox="1">
            <a:spLocks noChangeArrowheads="1"/>
          </p:cNvSpPr>
          <p:nvPr/>
        </p:nvSpPr>
        <p:spPr bwMode="auto">
          <a:xfrm>
            <a:off x="5867400" y="1981200"/>
            <a:ext cx="14478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400">
                <a:latin typeface="Times New Roman" pitchFamily="18" charset="0"/>
                <a:cs typeface="Times New Roman" pitchFamily="18" charset="0"/>
              </a:rPr>
              <a:t> x</a:t>
            </a:r>
            <a:r>
              <a:rPr lang="en-US" sz="4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vi-VN" sz="4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4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</a:p>
        </p:txBody>
      </p:sp>
      <p:sp>
        <p:nvSpPr>
          <p:cNvPr id="31751" name="Hộp_Văn_Bản 12"/>
          <p:cNvSpPr txBox="1">
            <a:spLocks noChangeArrowheads="1"/>
          </p:cNvSpPr>
          <p:nvPr/>
        </p:nvSpPr>
        <p:spPr bwMode="auto">
          <a:xfrm>
            <a:off x="5257800" y="2667000"/>
            <a:ext cx="26670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400">
                <a:latin typeface="Times New Roman" pitchFamily="18" charset="0"/>
                <a:cs typeface="Times New Roman" pitchFamily="18" charset="0"/>
              </a:rPr>
              <a:t>tóc xo</a:t>
            </a:r>
            <a:r>
              <a:rPr lang="vi-VN" sz="4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4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</a:p>
        </p:txBody>
      </p:sp>
      <p:sp>
        <p:nvSpPr>
          <p:cNvPr id="31752" name="Hình Chữ nhật 13"/>
          <p:cNvSpPr>
            <a:spLocks noChangeArrowheads="1"/>
          </p:cNvSpPr>
          <p:nvPr/>
        </p:nvSpPr>
        <p:spPr bwMode="auto">
          <a:xfrm>
            <a:off x="1676400" y="228600"/>
            <a:ext cx="5715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53" name="Hộp_Văn_Bản 14"/>
          <p:cNvSpPr txBox="1">
            <a:spLocks noChangeArrowheads="1"/>
          </p:cNvSpPr>
          <p:nvPr/>
        </p:nvSpPr>
        <p:spPr bwMode="auto">
          <a:xfrm>
            <a:off x="3124200" y="381000"/>
            <a:ext cx="1447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oan</a:t>
            </a:r>
          </a:p>
        </p:txBody>
      </p:sp>
      <p:sp>
        <p:nvSpPr>
          <p:cNvPr id="31754" name="Hộp_Văn_Bản 15"/>
          <p:cNvSpPr txBox="1">
            <a:spLocks noChangeArrowheads="1"/>
          </p:cNvSpPr>
          <p:nvPr/>
        </p:nvSpPr>
        <p:spPr bwMode="auto">
          <a:xfrm>
            <a:off x="4800600" y="381000"/>
            <a:ext cx="1447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vi-VN" sz="4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4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</a:p>
        </p:txBody>
      </p:sp>
      <p:sp>
        <p:nvSpPr>
          <p:cNvPr id="31755" name="Hộp_Văn_Bản 4"/>
          <p:cNvSpPr txBox="1">
            <a:spLocks noChangeArrowheads="1"/>
          </p:cNvSpPr>
          <p:nvPr/>
        </p:nvSpPr>
        <p:spPr bwMode="auto">
          <a:xfrm>
            <a:off x="533400" y="4114800"/>
            <a:ext cx="4191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000">
                <a:latin typeface="Times New Roman" pitchFamily="18" charset="0"/>
                <a:cs typeface="Times New Roman" pitchFamily="18" charset="0"/>
              </a:rPr>
              <a:t>phiếu bé ng</a:t>
            </a:r>
            <a:r>
              <a:rPr lang="en-US" sz="4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oan</a:t>
            </a:r>
          </a:p>
        </p:txBody>
      </p:sp>
      <p:sp>
        <p:nvSpPr>
          <p:cNvPr id="31756" name="Hộp_Văn_Bản 6"/>
          <p:cNvSpPr txBox="1">
            <a:spLocks noChangeArrowheads="1"/>
          </p:cNvSpPr>
          <p:nvPr/>
        </p:nvSpPr>
        <p:spPr bwMode="auto">
          <a:xfrm>
            <a:off x="685800" y="4800600"/>
            <a:ext cx="3429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000">
                <a:latin typeface="Times New Roman" pitchFamily="18" charset="0"/>
                <a:cs typeface="Times New Roman" pitchFamily="18" charset="0"/>
              </a:rPr>
              <a:t>học t</a:t>
            </a:r>
            <a:r>
              <a:rPr lang="en-US" sz="4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oán</a:t>
            </a:r>
          </a:p>
        </p:txBody>
      </p:sp>
      <p:sp>
        <p:nvSpPr>
          <p:cNvPr id="31757" name="Hộp_Văn_Bản 7"/>
          <p:cNvSpPr txBox="1">
            <a:spLocks noChangeArrowheads="1"/>
          </p:cNvSpPr>
          <p:nvPr/>
        </p:nvSpPr>
        <p:spPr bwMode="auto">
          <a:xfrm>
            <a:off x="5029200" y="4191000"/>
            <a:ext cx="3429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000">
                <a:latin typeface="Times New Roman" pitchFamily="18" charset="0"/>
                <a:cs typeface="Times New Roman" pitchFamily="18" charset="0"/>
              </a:rPr>
              <a:t>khoẻ kh</a:t>
            </a:r>
            <a:r>
              <a:rPr lang="en-US" sz="4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vi-VN" sz="4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ắn</a:t>
            </a:r>
            <a:endParaRPr lang="en-US" sz="40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58" name="Hộp_Văn_Bản 8"/>
          <p:cNvSpPr txBox="1">
            <a:spLocks noChangeArrowheads="1"/>
          </p:cNvSpPr>
          <p:nvPr/>
        </p:nvSpPr>
        <p:spPr bwMode="auto">
          <a:xfrm>
            <a:off x="5029200" y="4876800"/>
            <a:ext cx="3429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00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4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vi-VN" sz="4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ắn</a:t>
            </a:r>
            <a:r>
              <a:rPr lang="en-US" sz="4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vi-VN" sz="4000">
                <a:latin typeface="Times New Roman" pitchFamily="18" charset="0"/>
                <a:cs typeface="Times New Roman" pitchFamily="18" charset="0"/>
              </a:rPr>
              <a:t>ừng</a:t>
            </a:r>
            <a:endParaRPr lang="en-US" sz="40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1752600"/>
            <a:ext cx="56388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 err="1" smtClean="0">
                <a:solidFill>
                  <a:srgbClr val="FF0000"/>
                </a:solidFill>
              </a:rPr>
              <a:t>Tiết</a:t>
            </a:r>
            <a:r>
              <a:rPr lang="en-US" sz="11500" dirty="0" smtClean="0">
                <a:solidFill>
                  <a:srgbClr val="FF0000"/>
                </a:solidFill>
              </a:rPr>
              <a:t> 2</a:t>
            </a:r>
            <a:endParaRPr lang="en-US" sz="115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410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Ảnh 1" descr="Untitled-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762000"/>
            <a:ext cx="6303963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Hộp_Văn_Bản 2"/>
          <p:cNvSpPr txBox="1">
            <a:spLocks noChangeArrowheads="1"/>
          </p:cNvSpPr>
          <p:nvPr/>
        </p:nvSpPr>
        <p:spPr bwMode="auto">
          <a:xfrm>
            <a:off x="1447800" y="4724400"/>
            <a:ext cx="67056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>
                <a:latin typeface="Times New Roman" pitchFamily="18" charset="0"/>
                <a:cs typeface="Times New Roman" pitchFamily="18" charset="0"/>
              </a:rPr>
              <a:t>       Khôn ngoan </a:t>
            </a:r>
            <a:r>
              <a:rPr lang="vi-VN" sz="280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ng</a:t>
            </a:r>
            <a:r>
              <a:rPr lang="vi-VN" sz="2800">
                <a:latin typeface="Times New Roman" pitchFamily="18" charset="0"/>
                <a:cs typeface="Times New Roman" pitchFamily="18" charset="0"/>
              </a:rPr>
              <a:t>ười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ngoài</a:t>
            </a:r>
          </a:p>
          <a:p>
            <a:pPr eaLnBrk="1" hangingPunct="1"/>
            <a:r>
              <a:rPr lang="en-US" sz="2800">
                <a:latin typeface="Times New Roman" pitchFamily="18" charset="0"/>
                <a:cs typeface="Times New Roman" pitchFamily="18" charset="0"/>
              </a:rPr>
              <a:t>    Gà cùng một mẹ ch</a:t>
            </a:r>
            <a:r>
              <a:rPr lang="vi-VN" sz="2800">
                <a:latin typeface="Times New Roman" pitchFamily="18" charset="0"/>
                <a:cs typeface="Times New Roman" pitchFamily="18" charset="0"/>
              </a:rPr>
              <a:t>ớ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hoài </a:t>
            </a:r>
            <a:r>
              <a:rPr lang="vi-VN" sz="2800"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nhau.</a:t>
            </a:r>
          </a:p>
          <a:p>
            <a:pPr eaLnBrk="1" hangingPunct="1"/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Hộp_Văn_Bản 1"/>
          <p:cNvSpPr txBox="1">
            <a:spLocks noChangeArrowheads="1"/>
          </p:cNvSpPr>
          <p:nvPr/>
        </p:nvSpPr>
        <p:spPr bwMode="auto">
          <a:xfrm>
            <a:off x="3200400" y="990600"/>
            <a:ext cx="3429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Nghigiua tiet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Ảnh 1" descr="Untitled-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95400"/>
            <a:ext cx="7699375" cy="406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Ảnh 1" descr="Untitled-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600200"/>
            <a:ext cx="35052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Ảnh 2" descr="Untitled-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00200"/>
            <a:ext cx="3429000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Hộp_Văn_Bản 3"/>
          <p:cNvSpPr txBox="1">
            <a:spLocks noChangeArrowheads="1"/>
          </p:cNvSpPr>
          <p:nvPr/>
        </p:nvSpPr>
        <p:spPr bwMode="auto">
          <a:xfrm>
            <a:off x="2971800" y="685800"/>
            <a:ext cx="4267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/>
              <a:t>Con ngoan trò giỏi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Hộp_Văn_Bản 7"/>
          <p:cNvSpPr txBox="1">
            <a:spLocks noChangeArrowheads="1"/>
          </p:cNvSpPr>
          <p:nvPr/>
        </p:nvSpPr>
        <p:spPr bwMode="auto">
          <a:xfrm>
            <a:off x="1524000" y="1295400"/>
            <a:ext cx="1447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000">
                <a:latin typeface="Times New Roman" pitchFamily="18" charset="0"/>
                <a:cs typeface="Times New Roman" pitchFamily="18" charset="0"/>
              </a:rPr>
              <a:t>oan</a:t>
            </a:r>
          </a:p>
        </p:txBody>
      </p:sp>
      <p:sp>
        <p:nvSpPr>
          <p:cNvPr id="36867" name="Hộp_Văn_Bản 8"/>
          <p:cNvSpPr txBox="1">
            <a:spLocks noChangeArrowheads="1"/>
          </p:cNvSpPr>
          <p:nvPr/>
        </p:nvSpPr>
        <p:spPr bwMode="auto">
          <a:xfrm>
            <a:off x="1295400" y="1981200"/>
            <a:ext cx="1447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000">
                <a:latin typeface="Times New Roman" pitchFamily="18" charset="0"/>
                <a:cs typeface="Times New Roman" pitchFamily="18" charset="0"/>
              </a:rPr>
              <a:t>khoan</a:t>
            </a:r>
          </a:p>
        </p:txBody>
      </p:sp>
      <p:sp>
        <p:nvSpPr>
          <p:cNvPr id="36868" name="Hộp_Văn_Bản 9"/>
          <p:cNvSpPr txBox="1">
            <a:spLocks noChangeArrowheads="1"/>
          </p:cNvSpPr>
          <p:nvPr/>
        </p:nvSpPr>
        <p:spPr bwMode="auto">
          <a:xfrm>
            <a:off x="990600" y="2590800"/>
            <a:ext cx="2667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000">
                <a:latin typeface="Times New Roman" pitchFamily="18" charset="0"/>
                <a:cs typeface="Times New Roman" pitchFamily="18" charset="0"/>
              </a:rPr>
              <a:t>giàn khoan</a:t>
            </a:r>
          </a:p>
        </p:txBody>
      </p:sp>
      <p:sp>
        <p:nvSpPr>
          <p:cNvPr id="36869" name="Hộp_Văn_Bản 10"/>
          <p:cNvSpPr txBox="1">
            <a:spLocks noChangeArrowheads="1"/>
          </p:cNvSpPr>
          <p:nvPr/>
        </p:nvSpPr>
        <p:spPr bwMode="auto">
          <a:xfrm>
            <a:off x="5715000" y="1447800"/>
            <a:ext cx="1447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00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vi-VN" sz="400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4000">
                <a:latin typeface="Times New Roman" pitchFamily="18" charset="0"/>
                <a:cs typeface="Times New Roman" pitchFamily="18" charset="0"/>
              </a:rPr>
              <a:t>n</a:t>
            </a:r>
          </a:p>
        </p:txBody>
      </p:sp>
      <p:sp>
        <p:nvSpPr>
          <p:cNvPr id="36870" name="Hộp_Văn_Bản 11"/>
          <p:cNvSpPr txBox="1">
            <a:spLocks noChangeArrowheads="1"/>
          </p:cNvSpPr>
          <p:nvPr/>
        </p:nvSpPr>
        <p:spPr bwMode="auto">
          <a:xfrm>
            <a:off x="5638800" y="2133600"/>
            <a:ext cx="1447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000">
                <a:latin typeface="Times New Roman" pitchFamily="18" charset="0"/>
                <a:cs typeface="Times New Roman" pitchFamily="18" charset="0"/>
              </a:rPr>
              <a:t> xo</a:t>
            </a:r>
            <a:r>
              <a:rPr lang="vi-VN" sz="400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4000">
                <a:latin typeface="Times New Roman" pitchFamily="18" charset="0"/>
                <a:cs typeface="Times New Roman" pitchFamily="18" charset="0"/>
              </a:rPr>
              <a:t>n</a:t>
            </a:r>
          </a:p>
        </p:txBody>
      </p:sp>
      <p:sp>
        <p:nvSpPr>
          <p:cNvPr id="36871" name="Hộp_Văn_Bản 12"/>
          <p:cNvSpPr txBox="1">
            <a:spLocks noChangeArrowheads="1"/>
          </p:cNvSpPr>
          <p:nvPr/>
        </p:nvSpPr>
        <p:spPr bwMode="auto">
          <a:xfrm>
            <a:off x="5715000" y="2667000"/>
            <a:ext cx="2667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000">
                <a:latin typeface="Times New Roman" pitchFamily="18" charset="0"/>
                <a:cs typeface="Times New Roman" pitchFamily="18" charset="0"/>
              </a:rPr>
              <a:t>tóc xo</a:t>
            </a:r>
            <a:r>
              <a:rPr lang="vi-VN" sz="400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4000">
                <a:latin typeface="Times New Roman" pitchFamily="18" charset="0"/>
                <a:cs typeface="Times New Roman" pitchFamily="18" charset="0"/>
              </a:rPr>
              <a:t>n</a:t>
            </a:r>
          </a:p>
        </p:txBody>
      </p:sp>
      <p:sp>
        <p:nvSpPr>
          <p:cNvPr id="36872" name="Hộp_Văn_Bản 14"/>
          <p:cNvSpPr txBox="1">
            <a:spLocks noChangeArrowheads="1"/>
          </p:cNvSpPr>
          <p:nvPr/>
        </p:nvSpPr>
        <p:spPr bwMode="auto">
          <a:xfrm>
            <a:off x="2590800" y="533400"/>
            <a:ext cx="1447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000">
                <a:latin typeface="Times New Roman" pitchFamily="18" charset="0"/>
                <a:cs typeface="Times New Roman" pitchFamily="18" charset="0"/>
              </a:rPr>
              <a:t>oan</a:t>
            </a:r>
          </a:p>
        </p:txBody>
      </p:sp>
      <p:sp>
        <p:nvSpPr>
          <p:cNvPr id="36873" name="Hộp_Văn_Bản 15"/>
          <p:cNvSpPr txBox="1">
            <a:spLocks noChangeArrowheads="1"/>
          </p:cNvSpPr>
          <p:nvPr/>
        </p:nvSpPr>
        <p:spPr bwMode="auto">
          <a:xfrm>
            <a:off x="5257800" y="609600"/>
            <a:ext cx="1447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00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vi-VN" sz="400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4000">
                <a:latin typeface="Times New Roman" pitchFamily="18" charset="0"/>
                <a:cs typeface="Times New Roman" pitchFamily="18" charset="0"/>
              </a:rPr>
              <a:t>n</a:t>
            </a:r>
          </a:p>
        </p:txBody>
      </p:sp>
      <p:sp>
        <p:nvSpPr>
          <p:cNvPr id="36874" name="Hộp_Văn_Bản 16"/>
          <p:cNvSpPr txBox="1">
            <a:spLocks noChangeArrowheads="1"/>
          </p:cNvSpPr>
          <p:nvPr/>
        </p:nvSpPr>
        <p:spPr bwMode="auto">
          <a:xfrm>
            <a:off x="762000" y="3505200"/>
            <a:ext cx="3429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>
                <a:latin typeface="Times New Roman" pitchFamily="18" charset="0"/>
                <a:cs typeface="Times New Roman" pitchFamily="18" charset="0"/>
              </a:rPr>
              <a:t>phiếu bé ngoan</a:t>
            </a:r>
          </a:p>
        </p:txBody>
      </p:sp>
      <p:sp>
        <p:nvSpPr>
          <p:cNvPr id="36875" name="Hộp_Văn_Bản 17"/>
          <p:cNvSpPr txBox="1">
            <a:spLocks noChangeArrowheads="1"/>
          </p:cNvSpPr>
          <p:nvPr/>
        </p:nvSpPr>
        <p:spPr bwMode="auto">
          <a:xfrm>
            <a:off x="5029200" y="3352800"/>
            <a:ext cx="3429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>
                <a:latin typeface="Times New Roman" pitchFamily="18" charset="0"/>
                <a:cs typeface="Times New Roman" pitchFamily="18" charset="0"/>
              </a:rPr>
              <a:t>khoẻ kho</a:t>
            </a:r>
            <a:r>
              <a:rPr lang="vi-VN" sz="3200">
                <a:latin typeface="Times New Roman" pitchFamily="18" charset="0"/>
                <a:cs typeface="Times New Roman" pitchFamily="18" charset="0"/>
              </a:rPr>
              <a:t>ắn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876" name="Hộp_Văn_Bản 18"/>
          <p:cNvSpPr txBox="1">
            <a:spLocks noChangeArrowheads="1"/>
          </p:cNvSpPr>
          <p:nvPr/>
        </p:nvSpPr>
        <p:spPr bwMode="auto">
          <a:xfrm>
            <a:off x="5181600" y="3962400"/>
            <a:ext cx="3429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>
                <a:latin typeface="Times New Roman" pitchFamily="18" charset="0"/>
                <a:cs typeface="Times New Roman" pitchFamily="18" charset="0"/>
              </a:rPr>
              <a:t>xo</a:t>
            </a:r>
            <a:r>
              <a:rPr lang="vi-VN" sz="3200">
                <a:latin typeface="Times New Roman" pitchFamily="18" charset="0"/>
                <a:cs typeface="Times New Roman" pitchFamily="18" charset="0"/>
              </a:rPr>
              <a:t>ắn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th</a:t>
            </a:r>
            <a:r>
              <a:rPr lang="vi-VN" sz="3200">
                <a:latin typeface="Times New Roman" pitchFamily="18" charset="0"/>
                <a:cs typeface="Times New Roman" pitchFamily="18" charset="0"/>
              </a:rPr>
              <a:t>ừng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877" name="Hộp_Văn_Bản 19"/>
          <p:cNvSpPr txBox="1">
            <a:spLocks noChangeArrowheads="1"/>
          </p:cNvSpPr>
          <p:nvPr/>
        </p:nvSpPr>
        <p:spPr bwMode="auto">
          <a:xfrm>
            <a:off x="990600" y="4114800"/>
            <a:ext cx="3429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>
                <a:latin typeface="Times New Roman" pitchFamily="18" charset="0"/>
                <a:cs typeface="Times New Roman" pitchFamily="18" charset="0"/>
              </a:rPr>
              <a:t>học toán</a:t>
            </a:r>
          </a:p>
        </p:txBody>
      </p:sp>
      <p:sp>
        <p:nvSpPr>
          <p:cNvPr id="36878" name="Hộp_Văn_Bản 20"/>
          <p:cNvSpPr txBox="1">
            <a:spLocks noChangeArrowheads="1"/>
          </p:cNvSpPr>
          <p:nvPr/>
        </p:nvSpPr>
        <p:spPr bwMode="auto">
          <a:xfrm>
            <a:off x="1371600" y="4953000"/>
            <a:ext cx="67056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>
                <a:latin typeface="Times New Roman" pitchFamily="18" charset="0"/>
                <a:cs typeface="Times New Roman" pitchFamily="18" charset="0"/>
              </a:rPr>
              <a:t>       Khôn ngoan </a:t>
            </a:r>
            <a:r>
              <a:rPr lang="vi-VN" sz="280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ng</a:t>
            </a:r>
            <a:r>
              <a:rPr lang="vi-VN" sz="2800">
                <a:latin typeface="Times New Roman" pitchFamily="18" charset="0"/>
                <a:cs typeface="Times New Roman" pitchFamily="18" charset="0"/>
              </a:rPr>
              <a:t>ười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ngoài</a:t>
            </a:r>
          </a:p>
          <a:p>
            <a:pPr eaLnBrk="1" hangingPunct="1"/>
            <a:r>
              <a:rPr lang="en-US" sz="2800">
                <a:latin typeface="Times New Roman" pitchFamily="18" charset="0"/>
                <a:cs typeface="Times New Roman" pitchFamily="18" charset="0"/>
              </a:rPr>
              <a:t>       Gà cùng một mẹ ch</a:t>
            </a:r>
            <a:r>
              <a:rPr lang="vi-VN" sz="2800">
                <a:latin typeface="Times New Roman" pitchFamily="18" charset="0"/>
                <a:cs typeface="Times New Roman" pitchFamily="18" charset="0"/>
              </a:rPr>
              <a:t>ớ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hoài </a:t>
            </a:r>
            <a:r>
              <a:rPr lang="vi-VN" sz="2800"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nhau.</a:t>
            </a:r>
          </a:p>
          <a:p>
            <a:pPr eaLnBrk="1" hangingPunct="1"/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iêu đề phụ 2"/>
          <p:cNvSpPr>
            <a:spLocks noGrp="1"/>
          </p:cNvSpPr>
          <p:nvPr>
            <p:ph type="subTitle" idx="1"/>
          </p:nvPr>
        </p:nvSpPr>
        <p:spPr>
          <a:xfrm>
            <a:off x="609600" y="1752600"/>
            <a:ext cx="1752600" cy="9144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3" name="Tiêu đề 1"/>
          <p:cNvSpPr>
            <a:spLocks noGrp="1"/>
          </p:cNvSpPr>
          <p:nvPr>
            <p:ph type="ctrTitle"/>
          </p:nvPr>
        </p:nvSpPr>
        <p:spPr>
          <a:xfrm>
            <a:off x="685800" y="533400"/>
            <a:ext cx="7772400" cy="14700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cũ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êu đề phụ 2"/>
          <p:cNvSpPr txBox="1">
            <a:spLocks/>
          </p:cNvSpPr>
          <p:nvPr/>
        </p:nvSpPr>
        <p:spPr bwMode="auto">
          <a:xfrm>
            <a:off x="1371600" y="2438400"/>
            <a:ext cx="1752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defRPr/>
            </a:pPr>
            <a:r>
              <a:rPr lang="en-US" sz="4400" kern="0" dirty="0" err="1">
                <a:latin typeface="Times New Roman" pitchFamily="18" charset="0"/>
                <a:cs typeface="Times New Roman" pitchFamily="18" charset="0"/>
              </a:rPr>
              <a:t>oai</a:t>
            </a:r>
            <a:endParaRPr lang="en-US" sz="4400" kern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êu đề phụ 2"/>
          <p:cNvSpPr txBox="1">
            <a:spLocks/>
          </p:cNvSpPr>
          <p:nvPr/>
        </p:nvSpPr>
        <p:spPr bwMode="auto">
          <a:xfrm>
            <a:off x="5638800" y="2514600"/>
            <a:ext cx="1752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defRPr/>
            </a:pPr>
            <a:r>
              <a:rPr lang="en-US" sz="4000" kern="0" dirty="0" err="1">
                <a:latin typeface="Times New Roman" pitchFamily="18" charset="0"/>
                <a:cs typeface="Times New Roman" pitchFamily="18" charset="0"/>
              </a:rPr>
              <a:t>oay</a:t>
            </a:r>
            <a:endParaRPr lang="en-US" sz="4000" kern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iêu đề phụ 2"/>
          <p:cNvSpPr txBox="1">
            <a:spLocks/>
          </p:cNvSpPr>
          <p:nvPr/>
        </p:nvSpPr>
        <p:spPr bwMode="auto">
          <a:xfrm>
            <a:off x="4953000" y="3200400"/>
            <a:ext cx="2286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defRPr/>
            </a:pPr>
            <a:r>
              <a:rPr lang="en-US" sz="4000" kern="0" dirty="0" err="1">
                <a:latin typeface="Times New Roman" pitchFamily="18" charset="0"/>
                <a:cs typeface="Times New Roman" pitchFamily="18" charset="0"/>
              </a:rPr>
              <a:t>hí</a:t>
            </a:r>
            <a:r>
              <a:rPr lang="en-US" sz="4000" kern="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kern="0" dirty="0" err="1">
                <a:latin typeface="Times New Roman" pitchFamily="18" charset="0"/>
                <a:cs typeface="Times New Roman" pitchFamily="18" charset="0"/>
              </a:rPr>
              <a:t>hoáy</a:t>
            </a:r>
            <a:r>
              <a:rPr lang="en-US" sz="4000" kern="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7" name="Tiêu đề phụ 2"/>
          <p:cNvSpPr txBox="1">
            <a:spLocks/>
          </p:cNvSpPr>
          <p:nvPr/>
        </p:nvSpPr>
        <p:spPr bwMode="auto">
          <a:xfrm>
            <a:off x="381000" y="3276600"/>
            <a:ext cx="2819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defRPr/>
            </a:pPr>
            <a:r>
              <a:rPr lang="en-US" sz="4000" kern="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4000" kern="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kern="0" dirty="0" err="1">
                <a:latin typeface="Times New Roman" pitchFamily="18" charset="0"/>
                <a:cs typeface="Times New Roman" pitchFamily="18" charset="0"/>
              </a:rPr>
              <a:t>xoài</a:t>
            </a:r>
            <a:endParaRPr lang="en-US" sz="4000" kern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iêu đề phụ 2"/>
          <p:cNvSpPr txBox="1">
            <a:spLocks/>
          </p:cNvSpPr>
          <p:nvPr/>
        </p:nvSpPr>
        <p:spPr bwMode="auto">
          <a:xfrm>
            <a:off x="381000" y="4343400"/>
            <a:ext cx="7620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defRPr/>
            </a:pPr>
            <a:r>
              <a:rPr lang="en-US" sz="3600" kern="0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6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0" dirty="0" err="1">
                <a:latin typeface="Times New Roman" pitchFamily="18" charset="0"/>
                <a:cs typeface="Times New Roman" pitchFamily="18" charset="0"/>
              </a:rPr>
              <a:t>chạp</a:t>
            </a:r>
            <a:r>
              <a:rPr lang="en-US" sz="36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0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6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0" dirty="0" err="1"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36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0" dirty="0" err="1">
                <a:latin typeface="Times New Roman" pitchFamily="18" charset="0"/>
                <a:cs typeface="Times New Roman" pitchFamily="18" charset="0"/>
              </a:rPr>
              <a:t>khoai</a:t>
            </a:r>
            <a:endParaRPr lang="en-US" sz="3600" kern="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êu đề phụ 2"/>
          <p:cNvSpPr txBox="1">
            <a:spLocks/>
          </p:cNvSpPr>
          <p:nvPr/>
        </p:nvSpPr>
        <p:spPr bwMode="auto">
          <a:xfrm>
            <a:off x="457200" y="1828800"/>
            <a:ext cx="84582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defRPr/>
            </a:pPr>
            <a:r>
              <a:rPr lang="en-US" sz="3200" kern="0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2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latin typeface="Times New Roman" pitchFamily="18" charset="0"/>
                <a:cs typeface="Times New Roman" pitchFamily="18" charset="0"/>
              </a:rPr>
              <a:t>chạp</a:t>
            </a:r>
            <a:r>
              <a:rPr lang="en-US" sz="32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2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32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latin typeface="Times New Roman" pitchFamily="18" charset="0"/>
                <a:cs typeface="Times New Roman" pitchFamily="18" charset="0"/>
              </a:rPr>
              <a:t>khoai</a:t>
            </a:r>
            <a:endParaRPr lang="en-US" sz="3200" kern="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20000"/>
              </a:spcBef>
              <a:defRPr/>
            </a:pPr>
            <a:r>
              <a:rPr lang="en-US" sz="3200" kern="0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2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latin typeface="Times New Roman" pitchFamily="18" charset="0"/>
                <a:cs typeface="Times New Roman" pitchFamily="18" charset="0"/>
              </a:rPr>
              <a:t>giêng</a:t>
            </a:r>
            <a:r>
              <a:rPr lang="en-US" sz="32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32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kern="0" dirty="0" err="1">
                <a:latin typeface="Times New Roman" pitchFamily="18" charset="0"/>
                <a:cs typeface="Times New Roman" pitchFamily="18" charset="0"/>
              </a:rPr>
              <a:t>đậu</a:t>
            </a:r>
            <a:r>
              <a:rPr lang="en-US" sz="3200" kern="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kern="0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2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32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latin typeface="Times New Roman" pitchFamily="18" charset="0"/>
                <a:cs typeface="Times New Roman" pitchFamily="18" charset="0"/>
              </a:rPr>
              <a:t>cà</a:t>
            </a:r>
            <a:endParaRPr lang="en-US" sz="3200" kern="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20000"/>
              </a:spcBef>
              <a:defRPr/>
            </a:pPr>
            <a:r>
              <a:rPr lang="en-US" sz="3200" kern="0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2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32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latin typeface="Times New Roman" pitchFamily="18" charset="0"/>
                <a:cs typeface="Times New Roman" pitchFamily="18" charset="0"/>
              </a:rPr>
              <a:t>cày</a:t>
            </a:r>
            <a:r>
              <a:rPr lang="en-US" sz="3200" kern="0" dirty="0">
                <a:latin typeface="Times New Roman" pitchFamily="18" charset="0"/>
                <a:cs typeface="Times New Roman" pitchFamily="18" charset="0"/>
              </a:rPr>
              <a:t> v</a:t>
            </a:r>
            <a:r>
              <a:rPr lang="vi-VN" sz="3200" kern="0" dirty="0">
                <a:latin typeface="Times New Roman" pitchFamily="18" charset="0"/>
                <a:cs typeface="Times New Roman" pitchFamily="18" charset="0"/>
              </a:rPr>
              <a:t>ỡ </a:t>
            </a:r>
            <a:r>
              <a:rPr lang="en-US" sz="3200" kern="0" dirty="0" err="1">
                <a:latin typeface="Times New Roman" pitchFamily="18" charset="0"/>
                <a:cs typeface="Times New Roman" pitchFamily="18" charset="0"/>
              </a:rPr>
              <a:t>ruộng</a:t>
            </a:r>
            <a:r>
              <a:rPr lang="en-US" sz="32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latin typeface="Times New Roman" pitchFamily="18" charset="0"/>
                <a:cs typeface="Times New Roman" pitchFamily="18" charset="0"/>
              </a:rPr>
              <a:t>ra</a:t>
            </a:r>
            <a:endParaRPr lang="en-US" sz="3200" kern="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20000"/>
              </a:spcBef>
              <a:defRPr/>
            </a:pPr>
            <a:r>
              <a:rPr lang="en-US" sz="3200" kern="0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200" kern="0" dirty="0">
                <a:latin typeface="Times New Roman" pitchFamily="18" charset="0"/>
                <a:cs typeface="Times New Roman" pitchFamily="18" charset="0"/>
              </a:rPr>
              <a:t> t</a:t>
            </a:r>
            <a:r>
              <a:rPr lang="vi-VN" sz="3200" kern="0" dirty="0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32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latin typeface="Times New Roman" pitchFamily="18" charset="0"/>
                <a:cs typeface="Times New Roman" pitchFamily="18" charset="0"/>
              </a:rPr>
              <a:t>mạ</a:t>
            </a:r>
            <a:r>
              <a:rPr lang="en-US" sz="3200" kern="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kern="0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vi-VN" sz="3200" kern="0" dirty="0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3200" kern="0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3200" kern="0" dirty="0" err="1">
                <a:latin typeface="Times New Roman" pitchFamily="18" charset="0"/>
                <a:cs typeface="Times New Roman" pitchFamily="18" charset="0"/>
              </a:rPr>
              <a:t>sa</a:t>
            </a:r>
            <a:r>
              <a:rPr lang="en-US" sz="32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kern="0" dirty="0" err="1"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sz="32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kern="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kern="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spcBef>
                <a:spcPct val="20000"/>
              </a:spcBef>
              <a:defRPr/>
            </a:pPr>
            <a:endParaRPr lang="en-US" sz="3200" kern="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304800" y="533400"/>
            <a:ext cx="8839200" cy="180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>
                <a:latin typeface=".VnAvant" pitchFamily="34" charset="0"/>
              </a:rPr>
              <a:t>Thứ hai ngày 13 th¸ng 10 năm 2008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2800">
                <a:latin typeface=".VnAvant" pitchFamily="34" charset="0"/>
              </a:rPr>
              <a:t> Học vần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2800">
                <a:latin typeface=".VnAvant" pitchFamily="34" charset="0"/>
              </a:rPr>
              <a:t>Bµi: u«i-­¬i</a:t>
            </a:r>
            <a:r>
              <a:rPr lang="en-US">
                <a:latin typeface=".VnAvant" pitchFamily="34" charset="0"/>
              </a:rPr>
              <a:t>        </a:t>
            </a: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1905000" y="1524000"/>
            <a:ext cx="5638800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vần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93</a:t>
            </a:r>
          </a:p>
        </p:txBody>
      </p:sp>
      <p:sp>
        <p:nvSpPr>
          <p:cNvPr id="5129" name="Hộp_Văn_Bản 10"/>
          <p:cNvSpPr txBox="1">
            <a:spLocks noChangeArrowheads="1"/>
          </p:cNvSpPr>
          <p:nvPr/>
        </p:nvSpPr>
        <p:spPr bwMode="auto">
          <a:xfrm>
            <a:off x="3200400" y="3276600"/>
            <a:ext cx="1447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oan</a:t>
            </a:r>
          </a:p>
        </p:txBody>
      </p:sp>
      <p:sp>
        <p:nvSpPr>
          <p:cNvPr id="5130" name="Hộp_Văn_Bản 11"/>
          <p:cNvSpPr txBox="1">
            <a:spLocks noChangeArrowheads="1"/>
          </p:cNvSpPr>
          <p:nvPr/>
        </p:nvSpPr>
        <p:spPr bwMode="auto">
          <a:xfrm>
            <a:off x="4876800" y="3429000"/>
            <a:ext cx="1447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vi-VN" sz="4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4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9" grpId="0"/>
      <p:bldP spid="51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Hộp_Văn_Bản 1"/>
          <p:cNvSpPr txBox="1">
            <a:spLocks noChangeArrowheads="1"/>
          </p:cNvSpPr>
          <p:nvPr/>
        </p:nvSpPr>
        <p:spPr bwMode="auto">
          <a:xfrm>
            <a:off x="2438400" y="1752600"/>
            <a:ext cx="1447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oan</a:t>
            </a:r>
          </a:p>
        </p:txBody>
      </p:sp>
      <p:sp>
        <p:nvSpPr>
          <p:cNvPr id="6147" name="Hộp_Văn_Bản 2"/>
          <p:cNvSpPr txBox="1">
            <a:spLocks noChangeArrowheads="1"/>
          </p:cNvSpPr>
          <p:nvPr/>
        </p:nvSpPr>
        <p:spPr bwMode="auto">
          <a:xfrm>
            <a:off x="1828800" y="2667000"/>
            <a:ext cx="3200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800">
                <a:latin typeface="Times New Roman" pitchFamily="18" charset="0"/>
                <a:cs typeface="Times New Roman" pitchFamily="18" charset="0"/>
              </a:rPr>
              <a:t>kh</a:t>
            </a:r>
            <a:r>
              <a:rPr lang="en-US" sz="4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oan</a:t>
            </a:r>
          </a:p>
        </p:txBody>
      </p:sp>
      <p:sp>
        <p:nvSpPr>
          <p:cNvPr id="6148" name="Hộp_Văn_Bản 3"/>
          <p:cNvSpPr txBox="1">
            <a:spLocks noChangeArrowheads="1"/>
          </p:cNvSpPr>
          <p:nvPr/>
        </p:nvSpPr>
        <p:spPr bwMode="auto">
          <a:xfrm>
            <a:off x="838200" y="3657600"/>
            <a:ext cx="3352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800">
                <a:latin typeface="Times New Roman" pitchFamily="18" charset="0"/>
                <a:cs typeface="Times New Roman" pitchFamily="18" charset="0"/>
              </a:rPr>
              <a:t>giàn kh</a:t>
            </a:r>
            <a:r>
              <a:rPr lang="en-US" sz="4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oan</a:t>
            </a:r>
          </a:p>
        </p:txBody>
      </p:sp>
      <p:pic>
        <p:nvPicPr>
          <p:cNvPr id="6149" name="Ảnh 7" descr="gian khoan dau khi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28600"/>
            <a:ext cx="43434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7" grpId="0"/>
      <p:bldP spid="614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Hộp_Văn_Bản 1"/>
          <p:cNvSpPr txBox="1">
            <a:spLocks noChangeArrowheads="1"/>
          </p:cNvSpPr>
          <p:nvPr/>
        </p:nvSpPr>
        <p:spPr bwMode="auto">
          <a:xfrm>
            <a:off x="2514600" y="1219200"/>
            <a:ext cx="1447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vi-VN" sz="4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4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</a:p>
        </p:txBody>
      </p:sp>
      <p:sp>
        <p:nvSpPr>
          <p:cNvPr id="7171" name="Hộp_Văn_Bản 2"/>
          <p:cNvSpPr txBox="1">
            <a:spLocks noChangeArrowheads="1"/>
          </p:cNvSpPr>
          <p:nvPr/>
        </p:nvSpPr>
        <p:spPr bwMode="auto">
          <a:xfrm>
            <a:off x="2133600" y="2133600"/>
            <a:ext cx="2438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800">
                <a:latin typeface="Times New Roman" pitchFamily="18" charset="0"/>
                <a:cs typeface="Times New Roman" pitchFamily="18" charset="0"/>
              </a:rPr>
              <a:t> x</a:t>
            </a:r>
            <a:r>
              <a:rPr lang="en-US" sz="4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vi-VN" sz="4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4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</a:p>
        </p:txBody>
      </p:sp>
      <p:sp>
        <p:nvSpPr>
          <p:cNvPr id="7172" name="Hộp_Văn_Bản 3"/>
          <p:cNvSpPr txBox="1">
            <a:spLocks noChangeArrowheads="1"/>
          </p:cNvSpPr>
          <p:nvPr/>
        </p:nvSpPr>
        <p:spPr bwMode="auto">
          <a:xfrm>
            <a:off x="1676400" y="3048000"/>
            <a:ext cx="2667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800">
                <a:latin typeface="Times New Roman" pitchFamily="18" charset="0"/>
                <a:cs typeface="Times New Roman" pitchFamily="18" charset="0"/>
              </a:rPr>
              <a:t>tóc x</a:t>
            </a:r>
            <a:r>
              <a:rPr lang="en-US" sz="4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vi-VN" sz="4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4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</a:p>
        </p:txBody>
      </p:sp>
      <p:pic>
        <p:nvPicPr>
          <p:cNvPr id="7173" name="Ảnh 4" descr="thoi_trang_toc_xoa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914400"/>
            <a:ext cx="3810000" cy="521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1" grpId="0"/>
      <p:bldP spid="717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Hộp_Văn_Bản 7"/>
          <p:cNvSpPr txBox="1">
            <a:spLocks noChangeArrowheads="1"/>
          </p:cNvSpPr>
          <p:nvPr/>
        </p:nvSpPr>
        <p:spPr bwMode="auto">
          <a:xfrm>
            <a:off x="1905000" y="2514600"/>
            <a:ext cx="14478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oan</a:t>
            </a:r>
          </a:p>
        </p:txBody>
      </p:sp>
      <p:sp>
        <p:nvSpPr>
          <p:cNvPr id="20483" name="Hộp_Văn_Bản 8"/>
          <p:cNvSpPr txBox="1">
            <a:spLocks noChangeArrowheads="1"/>
          </p:cNvSpPr>
          <p:nvPr/>
        </p:nvSpPr>
        <p:spPr bwMode="auto">
          <a:xfrm>
            <a:off x="1524000" y="3048000"/>
            <a:ext cx="20574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400">
                <a:latin typeface="Times New Roman" pitchFamily="18" charset="0"/>
                <a:cs typeface="Times New Roman" pitchFamily="18" charset="0"/>
              </a:rPr>
              <a:t>kh</a:t>
            </a:r>
            <a:r>
              <a:rPr lang="en-US" sz="4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oan</a:t>
            </a:r>
          </a:p>
        </p:txBody>
      </p:sp>
      <p:sp>
        <p:nvSpPr>
          <p:cNvPr id="20484" name="Hộp_Văn_Bản 9"/>
          <p:cNvSpPr txBox="1">
            <a:spLocks noChangeArrowheads="1"/>
          </p:cNvSpPr>
          <p:nvPr/>
        </p:nvSpPr>
        <p:spPr bwMode="auto">
          <a:xfrm>
            <a:off x="990600" y="3886200"/>
            <a:ext cx="26670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400">
                <a:latin typeface="Times New Roman" pitchFamily="18" charset="0"/>
                <a:cs typeface="Times New Roman" pitchFamily="18" charset="0"/>
              </a:rPr>
              <a:t>giàn kh</a:t>
            </a:r>
            <a:r>
              <a:rPr lang="en-US" sz="4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oan</a:t>
            </a:r>
          </a:p>
        </p:txBody>
      </p:sp>
      <p:sp>
        <p:nvSpPr>
          <p:cNvPr id="20485" name="Hộp_Văn_Bản 10"/>
          <p:cNvSpPr txBox="1">
            <a:spLocks noChangeArrowheads="1"/>
          </p:cNvSpPr>
          <p:nvPr/>
        </p:nvSpPr>
        <p:spPr bwMode="auto">
          <a:xfrm>
            <a:off x="5638800" y="2590800"/>
            <a:ext cx="14478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vi-VN" sz="4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4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</a:p>
        </p:txBody>
      </p:sp>
      <p:sp>
        <p:nvSpPr>
          <p:cNvPr id="20486" name="Hộp_Văn_Bản 11"/>
          <p:cNvSpPr txBox="1">
            <a:spLocks noChangeArrowheads="1"/>
          </p:cNvSpPr>
          <p:nvPr/>
        </p:nvSpPr>
        <p:spPr bwMode="auto">
          <a:xfrm>
            <a:off x="5486400" y="3200400"/>
            <a:ext cx="14478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400">
                <a:latin typeface="Times New Roman" pitchFamily="18" charset="0"/>
                <a:cs typeface="Times New Roman" pitchFamily="18" charset="0"/>
              </a:rPr>
              <a:t> x</a:t>
            </a:r>
            <a:r>
              <a:rPr lang="en-US" sz="4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vi-VN" sz="4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4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</a:p>
        </p:txBody>
      </p:sp>
      <p:sp>
        <p:nvSpPr>
          <p:cNvPr id="20487" name="Hộp_Văn_Bản 12"/>
          <p:cNvSpPr txBox="1">
            <a:spLocks noChangeArrowheads="1"/>
          </p:cNvSpPr>
          <p:nvPr/>
        </p:nvSpPr>
        <p:spPr bwMode="auto">
          <a:xfrm>
            <a:off x="5334000" y="3962400"/>
            <a:ext cx="26670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400">
                <a:latin typeface="Times New Roman" pitchFamily="18" charset="0"/>
                <a:cs typeface="Times New Roman" pitchFamily="18" charset="0"/>
              </a:rPr>
              <a:t>tóc xo</a:t>
            </a:r>
            <a:r>
              <a:rPr lang="vi-VN" sz="4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4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Hộp_Văn_Bản 1"/>
          <p:cNvSpPr txBox="1">
            <a:spLocks noChangeArrowheads="1"/>
          </p:cNvSpPr>
          <p:nvPr/>
        </p:nvSpPr>
        <p:spPr bwMode="auto">
          <a:xfrm>
            <a:off x="2438400" y="762000"/>
            <a:ext cx="1447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oan</a:t>
            </a:r>
          </a:p>
        </p:txBody>
      </p:sp>
      <p:sp>
        <p:nvSpPr>
          <p:cNvPr id="21507" name="Hộp_Văn_Bản 2"/>
          <p:cNvSpPr txBox="1">
            <a:spLocks noChangeArrowheads="1"/>
          </p:cNvSpPr>
          <p:nvPr/>
        </p:nvSpPr>
        <p:spPr bwMode="auto">
          <a:xfrm>
            <a:off x="5334000" y="762000"/>
            <a:ext cx="1447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vi-VN" sz="4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4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</a:p>
        </p:txBody>
      </p:sp>
      <p:cxnSp>
        <p:nvCxnSpPr>
          <p:cNvPr id="5" name="Đường kết nối thẳng 4"/>
          <p:cNvCxnSpPr/>
          <p:nvPr/>
        </p:nvCxnSpPr>
        <p:spPr>
          <a:xfrm flipV="1">
            <a:off x="2362200" y="3124200"/>
            <a:ext cx="1905000" cy="533400"/>
          </a:xfrm>
          <a:prstGeom prst="line">
            <a:avLst/>
          </a:prstGeom>
          <a:ln w="28575">
            <a:solidFill>
              <a:srgbClr val="66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Đường kết nối thẳng 5"/>
          <p:cNvCxnSpPr/>
          <p:nvPr/>
        </p:nvCxnSpPr>
        <p:spPr>
          <a:xfrm flipV="1">
            <a:off x="4724400" y="4191000"/>
            <a:ext cx="1752600" cy="533400"/>
          </a:xfrm>
          <a:prstGeom prst="line">
            <a:avLst/>
          </a:prstGeom>
          <a:ln w="28575">
            <a:solidFill>
              <a:srgbClr val="66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Đường kết nối thẳng 6"/>
          <p:cNvCxnSpPr/>
          <p:nvPr/>
        </p:nvCxnSpPr>
        <p:spPr>
          <a:xfrm>
            <a:off x="2362200" y="3886200"/>
            <a:ext cx="1524000" cy="914400"/>
          </a:xfrm>
          <a:prstGeom prst="line">
            <a:avLst/>
          </a:prstGeom>
          <a:ln w="28575">
            <a:solidFill>
              <a:srgbClr val="66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Đường kết nối thẳng 7"/>
          <p:cNvCxnSpPr/>
          <p:nvPr/>
        </p:nvCxnSpPr>
        <p:spPr>
          <a:xfrm>
            <a:off x="4648200" y="3124200"/>
            <a:ext cx="1905000" cy="762000"/>
          </a:xfrm>
          <a:prstGeom prst="line">
            <a:avLst/>
          </a:prstGeom>
          <a:ln w="28575">
            <a:solidFill>
              <a:srgbClr val="66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12" name="Hộp_Văn_Bản 13"/>
          <p:cNvSpPr txBox="1">
            <a:spLocks noChangeArrowheads="1"/>
          </p:cNvSpPr>
          <p:nvPr/>
        </p:nvSpPr>
        <p:spPr bwMode="auto">
          <a:xfrm>
            <a:off x="1752600" y="3352800"/>
            <a:ext cx="7620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40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21513" name="Hộp_Văn_Bản 15"/>
          <p:cNvSpPr txBox="1">
            <a:spLocks noChangeArrowheads="1"/>
          </p:cNvSpPr>
          <p:nvPr/>
        </p:nvSpPr>
        <p:spPr bwMode="auto">
          <a:xfrm>
            <a:off x="6477000" y="3581400"/>
            <a:ext cx="7620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400">
                <a:solidFill>
                  <a:srgbClr val="FF0000"/>
                </a:solidFill>
              </a:rPr>
              <a:t>n</a:t>
            </a:r>
          </a:p>
        </p:txBody>
      </p:sp>
      <p:sp>
        <p:nvSpPr>
          <p:cNvPr id="21514" name="Hộp_Văn_Bản 16"/>
          <p:cNvSpPr txBox="1">
            <a:spLocks noChangeArrowheads="1"/>
          </p:cNvSpPr>
          <p:nvPr/>
        </p:nvSpPr>
        <p:spPr bwMode="auto">
          <a:xfrm>
            <a:off x="4038600" y="2514600"/>
            <a:ext cx="7620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40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21515" name="Hộp_Văn_Bản 17"/>
          <p:cNvSpPr txBox="1">
            <a:spLocks noChangeArrowheads="1"/>
          </p:cNvSpPr>
          <p:nvPr/>
        </p:nvSpPr>
        <p:spPr bwMode="auto">
          <a:xfrm>
            <a:off x="4038600" y="4495800"/>
            <a:ext cx="7620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vi-VN" sz="4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endParaRPr lang="en-US" sz="44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OLETID" val="12303862"/>
  <p:tag name="VIOLETTITLE" val="Bài 93. oan, oăn"/>
  <p:tag name="VIOLETLESSON" val="93"/>
  <p:tag name="VIOLETCATID" val="2204"/>
  <p:tag name="VIOLETSUBJECT" val="Học vần 1"/>
  <p:tag name="VIOLETAUTHORID" val="12118602"/>
  <p:tag name="VIOLETAUTHORNAME" val="lý thị điệp"/>
  <p:tag name="VIOLETAUTHORAVATAR" val="no_avatar.jpg"/>
  <p:tag name="VIOLETAUTHORADDRESS" val="trường tiểu học a vĩnh trạch - an giang"/>
  <p:tag name="VIOLETDATE" val="2018-03-08 19:19:19"/>
  <p:tag name="VIOLETHIT" val="3"/>
  <p:tag name="VIOLETLIKE" val="0"/>
  <p:tag name="ISPRING_RESOURCE_PATHS_HASH_PRESENTER" val="45edfc337cffebee52ed2517f8ba898518dac1f2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ộng đồng">
  <a:themeElements>
    <a:clrScheme name="Giấy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Cộng đồng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ộng đồng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273</TotalTime>
  <Words>337</Words>
  <Application>Microsoft Office PowerPoint</Application>
  <PresentationFormat>On-screen Show (4:3)</PresentationFormat>
  <Paragraphs>102</Paragraphs>
  <Slides>27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  <vt:variant>
        <vt:lpstr>Custom Shows</vt:lpstr>
      </vt:variant>
      <vt:variant>
        <vt:i4>1</vt:i4>
      </vt:variant>
    </vt:vector>
  </HeadingPairs>
  <TitlesOfParts>
    <vt:vector size="36" baseType="lpstr">
      <vt:lpstr>Arial</vt:lpstr>
      <vt:lpstr>Georgia</vt:lpstr>
      <vt:lpstr>Wingdings 2</vt:lpstr>
      <vt:lpstr>Wingdings</vt:lpstr>
      <vt:lpstr>Calibri</vt:lpstr>
      <vt:lpstr>.VnAvant</vt:lpstr>
      <vt:lpstr>Times New Roman</vt:lpstr>
      <vt:lpstr>Cộng đồng</vt:lpstr>
      <vt:lpstr>PowerPoint Presentation</vt:lpstr>
      <vt:lpstr>PowerPoint Presentation</vt:lpstr>
      <vt:lpstr> bài cũ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Chiếu hình Tùy chỉnh 1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Nguyen Khac Trung</dc:creator>
  <cp:lastModifiedBy>Admin</cp:lastModifiedBy>
  <cp:revision>21</cp:revision>
  <dcterms:created xsi:type="dcterms:W3CDTF">2008-10-11T07:43:26Z</dcterms:created>
  <dcterms:modified xsi:type="dcterms:W3CDTF">2018-04-05T02:06:21Z</dcterms:modified>
</cp:coreProperties>
</file>